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97293" autoAdjust="0"/>
  </p:normalViewPr>
  <p:slideViewPr>
    <p:cSldViewPr snapToGrid="0" showGuides="1">
      <p:cViewPr varScale="1">
        <p:scale>
          <a:sx n="143" d="100"/>
          <a:sy n="143" d="100"/>
        </p:scale>
        <p:origin x="60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6B88-EF1D-41A3-B052-3560202D88F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B122F-9DFD-4E35-9227-0B1E5EBC4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8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2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0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122F-9DFD-4E35-9227-0B1E5EBC4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822" y="1487289"/>
            <a:ext cx="6477000" cy="1356604"/>
          </a:xfrm>
        </p:spPr>
        <p:txBody>
          <a:bodyPr/>
          <a:lstStyle/>
          <a:p>
            <a:r>
              <a:rPr lang="en-US" dirty="0"/>
              <a:t>Using a protractor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8525" t="24801" r="4166" b="17617"/>
          <a:stretch/>
        </p:blipFill>
        <p:spPr bwMode="auto">
          <a:xfrm>
            <a:off x="1955929" y="1348467"/>
            <a:ext cx="5415254" cy="290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99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8205" t="25086" r="9936" b="16477"/>
          <a:stretch/>
        </p:blipFill>
        <p:spPr bwMode="auto">
          <a:xfrm>
            <a:off x="1922106" y="1334179"/>
            <a:ext cx="5542384" cy="3088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23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5481" t="24230" r="12340" b="16762"/>
          <a:stretch/>
        </p:blipFill>
        <p:spPr bwMode="auto">
          <a:xfrm>
            <a:off x="1903055" y="1324655"/>
            <a:ext cx="5542773" cy="2874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522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5321" t="24516" r="11859" b="18187"/>
          <a:stretch/>
        </p:blipFill>
        <p:spPr bwMode="auto">
          <a:xfrm>
            <a:off x="2090057" y="1380931"/>
            <a:ext cx="5094514" cy="2892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0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27404" t="22805" r="4167" b="16191"/>
          <a:stretch/>
        </p:blipFill>
        <p:spPr bwMode="auto">
          <a:xfrm>
            <a:off x="1362755" y="1160688"/>
            <a:ext cx="6680232" cy="3262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1314" t="23660" r="11858" b="16477"/>
          <a:stretch/>
        </p:blipFill>
        <p:spPr bwMode="auto">
          <a:xfrm>
            <a:off x="1391719" y="1217060"/>
            <a:ext cx="6390012" cy="31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6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37500" t="35348" r="17308" b="16191"/>
          <a:stretch/>
        </p:blipFill>
        <p:spPr bwMode="auto">
          <a:xfrm>
            <a:off x="2071977" y="1332916"/>
            <a:ext cx="4963303" cy="266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66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8045" t="23375" r="3525" b="17332"/>
          <a:stretch/>
        </p:blipFill>
        <p:spPr bwMode="auto">
          <a:xfrm>
            <a:off x="1773302" y="1245248"/>
            <a:ext cx="5877800" cy="295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33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0994" t="24229" r="3046" b="18472"/>
          <a:stretch/>
        </p:blipFill>
        <p:spPr bwMode="auto">
          <a:xfrm>
            <a:off x="1512143" y="1502520"/>
            <a:ext cx="6120298" cy="2621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82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8846" t="24230" r="14103" b="17617"/>
          <a:stretch/>
        </p:blipFill>
        <p:spPr bwMode="auto">
          <a:xfrm>
            <a:off x="2092778" y="1357603"/>
            <a:ext cx="5073131" cy="291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5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44070" t="30501" r="16026" b="15907"/>
          <a:stretch/>
        </p:blipFill>
        <p:spPr bwMode="auto">
          <a:xfrm>
            <a:off x="2173157" y="1265853"/>
            <a:ext cx="4918108" cy="2653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6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2596" t="23375" r="12179" b="16476"/>
          <a:stretch/>
        </p:blipFill>
        <p:spPr bwMode="auto">
          <a:xfrm>
            <a:off x="1849890" y="1361587"/>
            <a:ext cx="5521294" cy="3135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733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D4F399C-686D-4149-973E-D7224CE27AA9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Using_a_Protractor_v17"/>
  <p:tag name="ISPRING_RESOURCE_PATHS_HASH_PRESENTER" val="3f6cc3185dd323ca8d108b282c3d0ef7c5b2ad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6E4F0B06-827B-4622-8D15-0D2C093BE12A}"/>
</file>

<file path=customXml/itemProps2.xml><?xml version="1.0" encoding="utf-8"?>
<ds:datastoreItem xmlns:ds="http://schemas.openxmlformats.org/officeDocument/2006/customXml" ds:itemID="{81BB4FEE-CB55-4CA8-9DCC-63E2B7A4648A}"/>
</file>

<file path=customXml/itemProps3.xml><?xml version="1.0" encoding="utf-8"?>
<ds:datastoreItem xmlns:ds="http://schemas.openxmlformats.org/officeDocument/2006/customXml" ds:itemID="{ABBE6CAF-288E-4F8A-8C8D-54C11DF726C9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16</Words>
  <Application>Microsoft Office PowerPoint</Application>
  <PresentationFormat>On-screen Show (16:9)</PresentationFormat>
  <Paragraphs>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Tw Cen MT</vt:lpstr>
      <vt:lpstr>Wingdings</vt:lpstr>
      <vt:lpstr>Wingdings 2</vt:lpstr>
      <vt:lpstr>MS_Yellow</vt:lpstr>
      <vt:lpstr>Using a protractor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Using_a_Protractor_v17</dc:title>
  <dc:subject/>
  <dc:creator/>
  <cp:keywords/>
  <dc:description/>
  <cp:lastModifiedBy/>
  <cp:revision>1</cp:revision>
  <dcterms:created xsi:type="dcterms:W3CDTF">2016-01-05T02:38:42Z</dcterms:created>
  <dcterms:modified xsi:type="dcterms:W3CDTF">2016-11-14T21:01:39Z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