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custDataLst>
    <p:tags r:id="rId9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7" autoAdjust="0"/>
    <p:restoredTop sz="97293" autoAdjust="0"/>
  </p:normalViewPr>
  <p:slideViewPr>
    <p:cSldViewPr snapToGrid="0" showGuides="1">
      <p:cViewPr varScale="1">
        <p:scale>
          <a:sx n="143" d="100"/>
          <a:sy n="143" d="100"/>
        </p:scale>
        <p:origin x="60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21AC5-818D-403D-A2C3-970F892F029B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E5B2A-DC22-40CD-93B5-7678F69ED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5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E5B2A-DC22-40CD-93B5-7678F69EDF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85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E5B2A-DC22-40CD-93B5-7678F69EDF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94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E5B2A-DC22-40CD-93B5-7678F69EDF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10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E5B2A-DC22-40CD-93B5-7678F69EDF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14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E5B2A-DC22-40CD-93B5-7678F69EDF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12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E5B2A-DC22-40CD-93B5-7678F69EDF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20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90" y="2065786"/>
            <a:ext cx="6477000" cy="1356604"/>
          </a:xfrm>
        </p:spPr>
        <p:txBody>
          <a:bodyPr/>
          <a:lstStyle/>
          <a:p>
            <a:pPr algn="ctr"/>
            <a:r>
              <a:rPr lang="en-US" dirty="0"/>
              <a:t>Desert survival scenario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Decision Making Methods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54563" y="1478567"/>
            <a:ext cx="8229600" cy="339447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sz="2400"/>
              <a:t>Dictatorship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One member dominates, no creativity, participation, communication or open-minds. </a:t>
            </a:r>
          </a:p>
          <a:p>
            <a:pPr>
              <a:lnSpc>
                <a:spcPct val="90000"/>
              </a:lnSpc>
            </a:pPr>
            <a:r>
              <a:rPr lang="en-US" sz="2400"/>
              <a:t>Majority Rule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 vote is made and the majority wins.  Communication is key, but does not help with creativity or open-minds</a:t>
            </a:r>
          </a:p>
          <a:p>
            <a:pPr>
              <a:lnSpc>
                <a:spcPct val="90000"/>
              </a:lnSpc>
            </a:pPr>
            <a:r>
              <a:rPr lang="en-US" sz="2400"/>
              <a:t>Consensus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 a unanimous decision, requires participation, communication, creativity and open-minds.  All member approve decision made, no one opposes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Directions for Activity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54563" y="1478567"/>
            <a:ext cx="8546841" cy="339447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sz="2800" dirty="0"/>
              <a:t>You will be shown a scenario and given a list of items.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Individually rank the items 1 – 15 (15 min)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1 the most important, 15 the least important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Random groups will be selected and create a new item ranked list (15 min)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Individual and group scores will be compared to the Expert</a:t>
            </a:r>
            <a:r>
              <a:rPr lang="ja-JP" altLang="en-US" sz="2800" dirty="0">
                <a:latin typeface="Arial"/>
              </a:rPr>
              <a:t>’</a:t>
            </a:r>
            <a:r>
              <a:rPr lang="en-US" sz="2800" dirty="0"/>
              <a:t>s choices</a:t>
            </a:r>
          </a:p>
        </p:txBody>
      </p:sp>
    </p:spTree>
    <p:extLst>
      <p:ext uri="{BB962C8B-B14F-4D97-AF65-F5344CB8AC3E}">
        <p14:creationId xmlns:p14="http://schemas.microsoft.com/office/powerpoint/2010/main" val="534666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Scenario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54563" y="1312118"/>
            <a:ext cx="8229600" cy="339447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2400"/>
              <a:t>You are on a plane that has crashed landed in the Sonora Desert (Southwest U.S.) about 10 AM</a:t>
            </a:r>
          </a:p>
          <a:p>
            <a:r>
              <a:rPr lang="en-US" sz="2400"/>
              <a:t>The plane has burned up with the pilots, the airframe remains.</a:t>
            </a:r>
          </a:p>
          <a:p>
            <a:r>
              <a:rPr lang="en-US" sz="2400"/>
              <a:t>No one in your party is injured.</a:t>
            </a:r>
          </a:p>
          <a:p>
            <a:r>
              <a:rPr lang="en-US" sz="2400"/>
              <a:t>No SOS was made before the crash, however you were told of a mining camp 70 miles away and your plane was 65 miles off the planned course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2940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Scenario Continued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06490" y="1478567"/>
            <a:ext cx="8229600" cy="3394472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lnSpc>
                <a:spcPct val="90000"/>
              </a:lnSpc>
            </a:pPr>
            <a:r>
              <a:rPr lang="en-US" sz="2000" dirty="0"/>
              <a:t>The area is flat with a few barrel and saguaro cacti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latest weather report stated air temperatures near 100 F and land temperatures nearing 130 F.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Everyone is wearing lightweight clothing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Short sleeved shirts, pants, socks, street shoes, and a handkerchief in the pocket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Fifteen items were saved before the fire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Assumptions: You and your teammates are the survivors, the team must stay together, and all fifteen items are in good condition</a:t>
            </a:r>
          </a:p>
        </p:txBody>
      </p:sp>
    </p:spTree>
    <p:extLst>
      <p:ext uri="{BB962C8B-B14F-4D97-AF65-F5344CB8AC3E}">
        <p14:creationId xmlns:p14="http://schemas.microsoft.com/office/powerpoint/2010/main" val="2151160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951" y="709126"/>
            <a:ext cx="8416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The Fifteen Items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99680" y="1478567"/>
            <a:ext cx="3810000" cy="3086100"/>
          </a:xfrm>
          <a:prstGeom prst="rect">
            <a:avLst/>
          </a:prstGeom>
        </p:spPr>
        <p:txBody>
          <a:bodyPr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/>
              <a:t>Flashlight (4 Battery Size)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/>
              <a:t>Jackknife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/>
              <a:t>Sectional air map of the area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/>
              <a:t>Large Plastic Raincoat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/>
              <a:t>Magnetic compass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/>
              <a:t>Compress kit with gauze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/>
              <a:t>Loaded .45 pistol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/>
              <a:t>One topcoat per person</a:t>
            </a:r>
          </a:p>
          <a:p>
            <a:pPr marL="0" indent="0">
              <a:lnSpc>
                <a:spcPct val="90000"/>
              </a:lnSpc>
              <a:buFont typeface="Wingdings"/>
              <a:buNone/>
            </a:pPr>
            <a:r>
              <a:rPr lang="en-US" sz="2000"/>
              <a:t>Cosmetic Mirror</a:t>
            </a:r>
            <a:endParaRPr lang="en-US" sz="20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774163" y="1478567"/>
            <a:ext cx="38100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000" dirty="0"/>
              <a:t>Parachute (Red &amp; White)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Bottle of 1,000 Salt Tablets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One Quart of Water per person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Book: </a:t>
            </a:r>
            <a:r>
              <a:rPr lang="en-US" sz="2000" i="1" dirty="0"/>
              <a:t>Edible Animals of the Desert</a:t>
            </a:r>
            <a:endParaRPr lang="en-US" sz="2000" dirty="0"/>
          </a:p>
          <a:p>
            <a:pPr>
              <a:spcBef>
                <a:spcPct val="20000"/>
              </a:spcBef>
            </a:pPr>
            <a:r>
              <a:rPr lang="en-US" sz="2000" dirty="0"/>
              <a:t>One pair sunglasses per person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2 Quarts 180 proof Vodka</a:t>
            </a:r>
          </a:p>
        </p:txBody>
      </p:sp>
    </p:spTree>
    <p:extLst>
      <p:ext uri="{BB962C8B-B14F-4D97-AF65-F5344CB8AC3E}">
        <p14:creationId xmlns:p14="http://schemas.microsoft.com/office/powerpoint/2010/main" val="23000361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AC399EC2-2052-483C-B838-7438BC6225DA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Desert_Survival_Scenario_v17"/>
  <p:tag name="ISPRING_RESOURCE_PATHS_HASH_PRESENTER" val="d13061cac6ce8628f18eb4c5572845bce65959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CCAD66AF-7F65-4E17-A5AB-91D1AA89AFEF}"/>
</file>

<file path=customXml/itemProps2.xml><?xml version="1.0" encoding="utf-8"?>
<ds:datastoreItem xmlns:ds="http://schemas.openxmlformats.org/officeDocument/2006/customXml" ds:itemID="{1A51B7C2-E039-4004-8D83-947737BADECB}"/>
</file>

<file path=customXml/itemProps3.xml><?xml version="1.0" encoding="utf-8"?>
<ds:datastoreItem xmlns:ds="http://schemas.openxmlformats.org/officeDocument/2006/customXml" ds:itemID="{68325D7F-94C3-4695-BCF4-E02EF13B4214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361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Narrow</vt:lpstr>
      <vt:lpstr>Calibri</vt:lpstr>
      <vt:lpstr>HGPｺﾞｼｯｸE</vt:lpstr>
      <vt:lpstr>Tw Cen MT</vt:lpstr>
      <vt:lpstr>Wingdings</vt:lpstr>
      <vt:lpstr>Wingdings 2</vt:lpstr>
      <vt:lpstr>MS_Yellow</vt:lpstr>
      <vt:lpstr>Desert survival scenario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Desert_Survival_Scenario_v17</dc:title>
  <dc:subject/>
  <dc:creator/>
  <cp:keywords/>
  <dc:description/>
  <cp:lastModifiedBy/>
  <cp:revision>1</cp:revision>
  <dcterms:created xsi:type="dcterms:W3CDTF">2016-01-05T02:38:42Z</dcterms:created>
  <dcterms:modified xsi:type="dcterms:W3CDTF">2016-11-14T21:06:23Z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