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5143500" type="screen16x9"/>
  <p:notesSz cx="6858000" cy="9144000"/>
  <p:custDataLst>
    <p:tags r:id="rId15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726" autoAdjust="0"/>
  </p:normalViewPr>
  <p:slideViewPr>
    <p:cSldViewPr snapToGrid="0" showGuides="1">
      <p:cViewPr varScale="1">
        <p:scale>
          <a:sx n="162" d="100"/>
          <a:sy n="162" d="100"/>
        </p:scale>
        <p:origin x="71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4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knowing any two values of the Voltage, Current or Resistance quantities we can use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Ohms Law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find the third missing value.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Ohms Law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used extensively in electronics formulas and calculations so it is "very important to understand and accurately remember these formulas".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the Voltage, ( V )</a:t>
            </a:r>
          </a:p>
          <a:p>
            <a:r>
              <a:rPr lang="hu-HU" sz="12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 V = I x R ]      V (volts)  = I (amps) x R (Ω)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the Current, ( I )</a:t>
            </a:r>
          </a:p>
          <a:p>
            <a:r>
              <a:rPr lang="hu-HU" sz="12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 I = V ÷ R ]      I (amps)  = V (volts) ÷ R (Ω)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find the Resistance, ( R )</a:t>
            </a:r>
          </a:p>
          <a:p>
            <a:r>
              <a:rPr lang="hu-HU" sz="1200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 R = V ÷ I ]      R  (Ω) = V (volts) ÷ I (amps)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82" y="1655240"/>
            <a:ext cx="3369128" cy="1356604"/>
          </a:xfrm>
        </p:spPr>
        <p:txBody>
          <a:bodyPr/>
          <a:lstStyle/>
          <a:p>
            <a:r>
              <a:rPr lang="en-US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625" y="1380931"/>
            <a:ext cx="6643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Ohm’s Law Example Problem: 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nine volt battery supplies power to a cordless curling iron with a resistance of 18 ohms. How much current is flowing through the curling iron?</a:t>
            </a:r>
          </a:p>
        </p:txBody>
      </p:sp>
    </p:spTree>
    <p:extLst>
      <p:ext uri="{BB962C8B-B14F-4D97-AF65-F5344CB8AC3E}">
        <p14:creationId xmlns:p14="http://schemas.microsoft.com/office/powerpoint/2010/main" val="141613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563" y="1400959"/>
            <a:ext cx="7240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1: Pick the correct formula from the triangles. 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Think: What do we have and what do we need to solve for?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44231" t="30787" r="26122" b="51539"/>
          <a:stretch/>
        </p:blipFill>
        <p:spPr bwMode="auto">
          <a:xfrm>
            <a:off x="3560309" y="3321698"/>
            <a:ext cx="3549618" cy="1486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72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65383" t="19098" r="11379" b="25884"/>
          <a:stretch/>
        </p:blipFill>
        <p:spPr bwMode="auto">
          <a:xfrm>
            <a:off x="597159" y="918123"/>
            <a:ext cx="3023118" cy="3489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61453" y="1980741"/>
                <a:ext cx="4982547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𝐴𝑚𝑝𝑠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453" y="1980741"/>
                <a:ext cx="4982547" cy="13644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63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5802" t="11403" r="7212" b="29020"/>
          <a:stretch/>
        </p:blipFill>
        <p:spPr bwMode="auto">
          <a:xfrm>
            <a:off x="3434812" y="885922"/>
            <a:ext cx="4939198" cy="2416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1960" y="3302163"/>
            <a:ext cx="7439107" cy="82622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circuit must be closed so that current can travel from the source, through the object of resistance back to the source.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918" y="1119673"/>
            <a:ext cx="2911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Closed Circuit</a:t>
            </a:r>
          </a:p>
        </p:txBody>
      </p:sp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727788"/>
            <a:ext cx="3135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Resistance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08975" y="1497229"/>
            <a:ext cx="3416334" cy="81279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01168" indent="-2286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item in the circuit resists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flow of electrons</a:t>
            </a:r>
          </a:p>
          <a:p>
            <a:pPr marL="201168" indent="-2286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resist a little, some resist a lot</a:t>
            </a:r>
          </a:p>
          <a:p>
            <a:pPr marL="201168" indent="-2286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Symbol is R and measured in ohms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7276" t="13683" r="5929" b="51255"/>
          <a:stretch/>
        </p:blipFill>
        <p:spPr bwMode="auto">
          <a:xfrm>
            <a:off x="615044" y="2255945"/>
            <a:ext cx="2781300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5321" t="13683" r="55769" b="24744"/>
          <a:stretch/>
        </p:blipFill>
        <p:spPr bwMode="auto">
          <a:xfrm>
            <a:off x="3601616" y="1497229"/>
            <a:ext cx="1611915" cy="2689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727788"/>
            <a:ext cx="3135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Voltage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5030" y="1672345"/>
            <a:ext cx="3684278" cy="772677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Voltage is the pressure in a circuit.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Symbol is V and measured in Volts</a:t>
            </a:r>
          </a:p>
          <a:p>
            <a:pPr marL="320040" indent="-32004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Voltage is the pressure pushing the electrons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5896" t="19953" r="10738" b="40708"/>
          <a:stretch/>
        </p:blipFill>
        <p:spPr bwMode="auto">
          <a:xfrm>
            <a:off x="5150498" y="1858957"/>
            <a:ext cx="3787937" cy="1855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94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727788"/>
            <a:ext cx="3135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Current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5028" y="1680352"/>
            <a:ext cx="6997959" cy="960172"/>
          </a:xfrm>
          <a:prstGeom prst="rect">
            <a:avLst/>
          </a:prstGeom>
        </p:spPr>
        <p:txBody>
          <a:bodyPr/>
          <a:lstStyle/>
          <a:p>
            <a:pPr marL="320040" indent="-32004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means there is something happening in the wires…a charge is moving.</a:t>
            </a:r>
          </a:p>
          <a:p>
            <a:pPr marL="320040" lvl="0" indent="-32004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is a “rate” and its measured in amps.  The amp symbol is an A</a:t>
            </a:r>
          </a:p>
          <a:p>
            <a:pPr marL="320040" lvl="0" indent="-32004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Amps are the electrons past a point per second</a:t>
            </a:r>
          </a:p>
          <a:p>
            <a:pPr marL="320040" lvl="0" indent="-32004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0040" lvl="0" indent="-32004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water in a garden hose and/or electrons in a wire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85192" y="1775603"/>
            <a:ext cx="7912359" cy="297666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/>
              <a:t>Ohm’s law states that the current through </a:t>
            </a:r>
            <a:br>
              <a:rPr lang="en-US" sz="2400" dirty="0"/>
            </a:br>
            <a:r>
              <a:rPr lang="en-US" sz="2400" dirty="0"/>
              <a:t>a conductor between two points is directly proportional to the potential difference across </a:t>
            </a:r>
            <a:br>
              <a:rPr lang="en-US" sz="2400" dirty="0"/>
            </a:br>
            <a:r>
              <a:rPr lang="en-US" sz="2400" dirty="0"/>
              <a:t>the two points. Introducing the constant of proportionality, the resistance, one arrives at the usual mathematical equation that describes this relationship: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/>
              <a:t>I=V/R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918" y="1006162"/>
            <a:ext cx="343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394659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260"/>
            <a:ext cx="343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Ohm’s Law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6530" y="1439701"/>
            <a:ext cx="8509519" cy="296434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bg1"/>
              </a:buClr>
              <a:buSzPct val="100000"/>
            </a:pPr>
            <a:r>
              <a:rPr lang="en-US" sz="2400" dirty="0"/>
              <a:t>I is the current through the conductor in units of amperes, V is the potential difference measured across the conductor in units of volts, </a:t>
            </a:r>
            <a:br>
              <a:rPr lang="en-US" sz="2400" dirty="0"/>
            </a:br>
            <a:endParaRPr lang="en-US" sz="2400" dirty="0"/>
          </a:p>
          <a:p>
            <a:pPr>
              <a:buClr>
                <a:schemeClr val="bg1"/>
              </a:buClr>
              <a:buSzPct val="100000"/>
            </a:pPr>
            <a:r>
              <a:rPr lang="en-US" sz="2400" dirty="0"/>
              <a:t>R is the resistance of the conductor in units of ohms. </a:t>
            </a:r>
          </a:p>
          <a:p>
            <a:pPr>
              <a:buClr>
                <a:schemeClr val="bg1"/>
              </a:buClr>
              <a:buSzPct val="100000"/>
            </a:pPr>
            <a:endParaRPr lang="en-US" sz="2400" dirty="0"/>
          </a:p>
          <a:p>
            <a:pPr>
              <a:buClr>
                <a:schemeClr val="bg1"/>
              </a:buClr>
              <a:buSzPct val="100000"/>
            </a:pPr>
            <a:r>
              <a:rPr lang="en-US" sz="2400" dirty="0"/>
              <a:t>More specifically, Ohm’s law states that the R in this relation is constant, independent of the current.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278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260"/>
            <a:ext cx="343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Ohm’s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739" y="1439701"/>
            <a:ext cx="7720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By knowing any two values of the Voltage, Current or Resistance quantities we can use Ohms Law to find the third missing value. 	</a:t>
            </a:r>
          </a:p>
        </p:txBody>
      </p:sp>
      <p:sp>
        <p:nvSpPr>
          <p:cNvPr id="4" name="Rectangle 3"/>
          <p:cNvSpPr/>
          <p:nvPr/>
        </p:nvSpPr>
        <p:spPr>
          <a:xfrm>
            <a:off x="513934" y="2576564"/>
            <a:ext cx="3965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DC"/>
                </a:solidFill>
              </a:rPr>
              <a:t>To find the Voltage, ( V ) [ V = I x R ]      </a:t>
            </a:r>
          </a:p>
          <a:p>
            <a:pPr algn="ctr"/>
            <a:r>
              <a:rPr lang="en-US" dirty="0">
                <a:solidFill>
                  <a:srgbClr val="0000DC"/>
                </a:solidFill>
              </a:rPr>
              <a:t>V (volts)  = I (amps) x R (Ω)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0179" y="3746115"/>
            <a:ext cx="3475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To find the Current, ( I ) [ I = V ÷ R ]     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I (amps)  = V (volts) ÷ R (Ω)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8583" y="2485186"/>
            <a:ext cx="4207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To find the Resistance, ( R ) [ R = V ÷ I ]   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R  (Ω) = V (volts) ÷ I (amps)</a:t>
            </a:r>
          </a:p>
        </p:txBody>
      </p:sp>
    </p:spTree>
    <p:extLst>
      <p:ext uri="{BB962C8B-B14F-4D97-AF65-F5344CB8AC3E}">
        <p14:creationId xmlns:p14="http://schemas.microsoft.com/office/powerpoint/2010/main" val="58969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3718" t="17674" r="6731" b="29305"/>
          <a:stretch/>
        </p:blipFill>
        <p:spPr bwMode="auto">
          <a:xfrm>
            <a:off x="1250300" y="1107426"/>
            <a:ext cx="6438123" cy="3296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073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802D342-09F4-4AA0-B108-D171CE3D2FE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Ohm's_Law_2b_v17a"/>
  <p:tag name="ISPRING_RESOURCE_PATHS_HASH_PRESENTER" val="ba95bbddb6995be52b54a8242ff09b59d1e2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F391E09D-82B0-4A6A-A16B-DF7170E75FD8}"/>
</file>

<file path=customXml/itemProps2.xml><?xml version="1.0" encoding="utf-8"?>
<ds:datastoreItem xmlns:ds="http://schemas.openxmlformats.org/officeDocument/2006/customXml" ds:itemID="{39EFCD01-74A4-4E86-A356-30AE4A0EFA80}"/>
</file>

<file path=customXml/itemProps3.xml><?xml version="1.0" encoding="utf-8"?>
<ds:datastoreItem xmlns:ds="http://schemas.openxmlformats.org/officeDocument/2006/customXml" ds:itemID="{44239BA6-BF06-473D-877E-D5C8FF825B05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329</Words>
  <Application>Microsoft Office PowerPoint</Application>
  <PresentationFormat>On-screen Show (16:9)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Tw Cen MT</vt:lpstr>
      <vt:lpstr>Wingdings</vt:lpstr>
      <vt:lpstr>Wingdings 2</vt:lpstr>
      <vt:lpstr>MS_Yellow</vt:lpstr>
      <vt:lpstr>Ohm’s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Ohm's_Law_2b_v17a</dc:title>
  <dc:subject/>
  <dc:creator/>
  <cp:keywords/>
  <dc:description/>
  <cp:lastModifiedBy/>
  <cp:revision>1</cp:revision>
  <dcterms:created xsi:type="dcterms:W3CDTF">2016-01-05T02:38:42Z</dcterms:created>
  <dcterms:modified xsi:type="dcterms:W3CDTF">2019-02-14T18:54:26Z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