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57" r:id="rId4"/>
    <p:sldId id="276" r:id="rId5"/>
    <p:sldId id="277" r:id="rId6"/>
    <p:sldId id="278" r:id="rId7"/>
    <p:sldId id="279" r:id="rId8"/>
  </p:sldIdLst>
  <p:sldSz cx="9144000" cy="5143500" type="screen16x9"/>
  <p:notesSz cx="6858000" cy="9144000"/>
  <p:custDataLst>
    <p:tags r:id="rId10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BFF"/>
    <a:srgbClr val="FFFF34"/>
    <a:srgbClr val="0000DC"/>
    <a:srgbClr val="000079"/>
    <a:srgbClr val="673276"/>
    <a:srgbClr val="7452CA"/>
    <a:srgbClr val="0C1930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84548" autoAdjust="0"/>
  </p:normalViewPr>
  <p:slideViewPr>
    <p:cSldViewPr snapToGrid="0" showGuides="1">
      <p:cViewPr varScale="1">
        <p:scale>
          <a:sx n="126" d="100"/>
          <a:sy n="126" d="100"/>
        </p:scale>
        <p:origin x="147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C9C55-E3A8-42F1-8596-3C4FCC2A72A8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28057-291C-46D2-8F91-9BABA241F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2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3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3500" y="834146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8" name="Picture 17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 descr="stem-branding blu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196215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Parallel Circuit</a:t>
            </a:r>
          </a:p>
        </p:txBody>
      </p:sp>
    </p:spTree>
    <p:extLst>
      <p:ext uri="{BB962C8B-B14F-4D97-AF65-F5344CB8AC3E}">
        <p14:creationId xmlns:p14="http://schemas.microsoft.com/office/powerpoint/2010/main" val="366269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OHM_PG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1136" y="3748803"/>
            <a:ext cx="1687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baseline="30000" dirty="0">
                <a:latin typeface="Times"/>
              </a:rPr>
              <a:t>Parallel Circuit</a:t>
            </a:r>
            <a:endParaRPr lang="en-US" i="1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5714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rallel_PG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46118" y="863691"/>
            <a:ext cx="2181033" cy="2165669"/>
          </a:xfrm>
          <a:prstGeom prst="rect">
            <a:avLst/>
          </a:prstGeom>
        </p:spPr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ts val="17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at least one point where current divides</a:t>
            </a:r>
          </a:p>
          <a:p>
            <a:pPr marL="137160" marR="0" lvl="0" indent="-137160" algn="l" defTabSz="914400" rtl="0" eaLnBrk="1" fontAlgn="auto" latinLnBrk="0" hangingPunct="1">
              <a:lnSpc>
                <a:spcPts val="17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takes multiple paths</a:t>
            </a:r>
          </a:p>
          <a:p>
            <a:pPr marL="137160" marR="0" lvl="0" indent="-137160" algn="l" defTabSz="914400" rtl="0" eaLnBrk="1" fontAlgn="auto" latinLnBrk="0" hangingPunct="1">
              <a:lnSpc>
                <a:spcPts val="17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Paths are also called branches</a:t>
            </a:r>
          </a:p>
          <a:p>
            <a:pPr marL="137160" marR="0" lvl="0" indent="-137160" algn="l" defTabSz="914400" rtl="0" eaLnBrk="1" fontAlgn="auto" latinLnBrk="0" hangingPunct="1">
              <a:lnSpc>
                <a:spcPts val="17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1642" y="3748803"/>
            <a:ext cx="1687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baseline="30000" dirty="0">
                <a:latin typeface="Times"/>
              </a:rPr>
              <a:t>Parallel Circuit</a:t>
            </a:r>
            <a:endParaRPr lang="en-US" i="1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690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rallel_PG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55023" y="4130837"/>
            <a:ext cx="8262362" cy="66660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one bulb in the circuit is removed, the other bulbs in the parallel branches stay lit.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27667" y="2964569"/>
            <a:ext cx="1687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baseline="30000" dirty="0">
                <a:latin typeface="Times"/>
              </a:rPr>
              <a:t>Parallel Circuit</a:t>
            </a:r>
            <a:endParaRPr lang="en-US" i="1" dirty="0">
              <a:latin typeface="Time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6042" y="3179430"/>
            <a:ext cx="1687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baseline="30000" dirty="0">
                <a:latin typeface="Times"/>
              </a:rPr>
              <a:t>Parallel Circuit</a:t>
            </a:r>
            <a:endParaRPr lang="en-US" i="1" dirty="0">
              <a:latin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rallel_PG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1" y="-193269"/>
            <a:ext cx="9135879" cy="5143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4600" y="4124414"/>
            <a:ext cx="7801919" cy="671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1" indent="-182880">
              <a:lnSpc>
                <a:spcPts val="22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total resistance of the circuit goes down</a:t>
            </a:r>
          </a:p>
          <a:p>
            <a:pPr marL="182880" lvl="1" indent="-182880">
              <a:lnSpc>
                <a:spcPts val="22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current in the circuit goes up when you add another path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759042" y="830954"/>
            <a:ext cx="3852802" cy="6110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add another light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800405" y="1191558"/>
            <a:ext cx="3769801" cy="5003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(additional resistor):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arallel_PG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74470" y="4123082"/>
            <a:ext cx="8320771" cy="7638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Notice how the three bulbs are just as bright</a:t>
            </a:r>
          </a:p>
          <a:p>
            <a:pPr algn="ctr">
              <a:lnSpc>
                <a:spcPts val="2200"/>
              </a:lnSpc>
              <a:buClr>
                <a:schemeClr val="accent2"/>
              </a:buClr>
              <a:buSzPct val="60000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the two with the same power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Time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arallel_PG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74470" y="4132665"/>
            <a:ext cx="8320771" cy="6110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Notice how current is the same in the circuit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matter</a:t>
            </a:r>
          </a:p>
          <a:p>
            <a:pPr algn="ctr">
              <a:lnSpc>
                <a:spcPts val="2200"/>
              </a:lnSpc>
              <a:buClr>
                <a:schemeClr val="accent2"/>
              </a:buClr>
              <a:buSzPct val="60000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number of bulbs. This is measured in 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amps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Time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9D8EE9E-8936-45E9-B868-8F6CBF45517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AB0PU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AdD1IH2uS9JQDAAB/DgAAJwAAAHVuaXZlcnNhbC9mbGFzaF9wdWJsaXNoaW5nX3NldHRpbmdzLnhtbOVX3W4aORS+5yksV70sk7TpNo2AKAqDgkoAwaSbXiEzNowVjz1re6D0qk+zD7ZP0uMxJMMmm3VapapU5YLM8Xe+c3x+Z1qnn3OBVkwbrmQbHzYPMGIyVZTLZRtfJb1XxxgZSyQlQknWxlJhdNpptIpyLrjJpsxagBoENNKcFLaNM2uLkyhar9dNbgrtTpUoLfCbZqryqNDMMGmZjgpBNvBjNwUzuNNoINTyoktFS8EQp+CC5M47InqCmAxHHjYn6c1Sq1LScyWURno5b+MXx2fub4fxVF2eM+kuZzogdGJ7Qijlzh8ipvwLQxnjywwcPzw4wmjNqc3a+PWRowF4dJ+mIveXII7mXMFtpN3y58wSSizxj96gZgumIazMdKwuGZDuyWpIyz7bW4EX0Y0kOU8TOEEuVG3cTWaTuBdP4uF5PLuaDLyrwRpJPxnEQTrTQb8bz4ajJJ7OLpLLwZOVkvg6CVK6+DSOJ4P+8MMsGY0GSX98p1VFqxaXVrQf4hakQpW6HkhiLUkzyJjdBbwu2aEWSu7F2j2juRJQdQsiDINOyOeMDknOanU4veGyB8hDjBZwD7Fp4zPNicCIWyJ4eqtsyrmx3FaV36sjEXBBhzF0OcV35n1w0oxow+pu7U6MK7a0E0uKupqsoa2qwGzF/wUfMxkCu4AOEK4LmA6Bx5qYJyDRmRAh4MkukSHgS6JvmEaJUiIIP1Q2jPhPVQqKNqpEgt8wZBWCAitz+C9jqN73aKFVXklhNFlkBIecrjhbM3oaYugTmMhL0ISpWAhmvYW/Sv4FzdlCaeBlZAWJBjk3nr/5JOKCGHNHSnY+vvQt2h924+uX7oKErghMoqeRQ0uxvLDPwU/g7lKBCSEURLNGAZFJSQkl5fJDOa1gIdcMtp2RVZV0l8iKFNLNwR/PCQcpND+X2ykeQJgSiZQUG0RSKG3jSmjFVWlA4ovFU5vvctCrIi4rV5cwo8CYpmHNeXD4+s3R2z/eHb8/aUb/fP371aNK27k9FsRZ84P7/NG9Eqz5rx32P3qP7Ip7uj2lc1eotKb/2ILarpv7Y7gVufXw8LZwK+aXXBbjSfwxaDZCFILKL54G0Y1CUKMPgTvBzd5xbe4GuQCDc+mnNIxOwXMONfBsPfFTquyH3kl8iT5Plf26IfuRxvxdIuafbt+t916mW9GD3znuJOeS5xBHt39uP446b48O4PX8waNGA9j2Pxo7jW9QSwMEFAACAAgAAHQ9SErfsUa4AgAAUAoAACEAAAB1bml2ZXJzYWwvZmxhc2hfc2tpbl9zZXR0aW5ncy54bWyVVm1v4jAM/n6/AnHf6e6VndQhMcZJk3a36Tbte9qaNiJNqsRlx7+/JE3WBCj0sCYR+3lsx7HNUrWlfPFhMklzwYR8BkTKS2U0Xjehxc00axEFn+WCI3CccSFrwqaLjz/tJ00s8hJL7ECO5WxIDn2Yuf2MobgY3+ZGhgi5qBvC9w+iFLOM5NtSipYXF1Or9g1IRvlWI69+zFfrwQCMKrxHqKOc1tdGxlEaCUqBSen72shFFiMZMB/pyn5GcvpQ529/QNtRRdHSlp+MDNEaUkJc5OulkWE8197jV5kbOU9A+Isa+uWzkUEoI3uQsfO7r0YGGaJpm//pkUaK0hQ05px/xHcOE6TQ42eyujJykWAuZAJdfAVXHnvXuwDkvoZzn5pxlYI9mboeLATz6BmDBcoW0sSfOpuqxNtji3o+YLEhTGlAqOpBTzrpJ9Iq7ybW9bg/8EZ5EYCcoke8CtbWsOryDYCxvsevVrd2VYT5veuCBCXsnDLIsFf2yN+6rEfIQNkjnxkt4JGz/RH80NJx/BPfEveY56uvrcCJPvp6+ZO3mkgPZnBVENopPKYWBSyUSeeF1mBeLU2srkspOcop5WRHS4JU8F8Gl+3tZVSaHBhcp53uqxQpMjjVbjZHvaTD97Lny93Y/Sb0d+vOE9Qr/GZKEEle1fo3SU0njqdnRLuZJqcZZklqOMh7vhEBxyY2RKqJ3IJ8EYKNDcMFwlis6AZrKJk0CUqQJqdrnDonp4rP2zoDudZvRsE3TazrcBUtK6b/8JXCGxQxYcDYMbHS7jih7z0ZKFwDAJF55Tu2O3SWumVIGezAz32gsBceulmqdIcONdsSH2CDYbs5zah+dGuib5QQFxtOEF51XiJeOKEhbnnnOO55JJmyN4um3i/g3nO0kv0mM50X5tspXCtFnrX9uIRaaf6T/AdQSwMEFAACAAgAAHQ9SAjOe+xnAwAAkA0AACYAAAB1bml2ZXJzYWwvaHRtbF9wdWJsaXNoaW5nX3NldHRpbmdzLnhtbN1X3W4aORS+5ymsWfWyTNKm2zQCoihMFFQCCKa77RU6jA1jxWPP2h4overT9MH6JD3GkAybljqrbVVVXMAcn/Od/89D6/x9IciSacOVbEfHzaOIMJkpyuWiHb1Jr56eRsRYkBSEkqwdSRWR806jVVYzwU0+YdaiqiEII81ZadtRbm15Fser1arJTandqRKVRXzTzFQRl5oZJi3TcSlgjV92XTITdRoNQlpedKNoJRjhFEOQ3EUH4toWIoq91gyy24VWlaSXSihN9GLWjv44vXCfnY5H6vKCSZeb6aDQie0ZUMpdOCAm/AMjOeOLHOM+PjqJyIpTm7ejZycOBtXjhzAbcJ8DOJhLhclIu8UvmAUKFvyjd6jZnGmsKjMdqyuGoHuymqZl7+2dwIvoWkLBsxRPiKtUO+qm03FylYyTwWUyfTPu+1CDLdJe2k+CbCb9XjeZDoZpMplepzf9Rxulyds0yOj63SgZ93uD19N0OOynvdG91aZatbq04v0St7AVqtL1QoK1kOXYMbsreF2y05oruVdr90xmSuDQzUEYFpE5BirW7ehCcxAR4RYEz+5OLegFs1dcYArO9rg5lza6B/TpZjlow+qOdifGjU/WSSQlXQ0r3JNNqlvxt9RHTIaoXeNMCzfXTIeoJxrMIzTJhRAhyuNda0KUb0DfMk1SpUSQ/kDZMOC/VSUoWauKCH7LiFUER6Yq8FfOSH2TyVyrYiMVYCwxglNGlpytGD0PcfQOXRQVWiLNlYJZ7+Gfin8gMzZXGnEZLLHRKOfG4zcfBVyCMfegsIvxiV+63qCbvH3iEgS6BOSWx4HjkrCitD8CHzB3qdCFEAqrWYPAymRQ4Ui5/lBON2ohaQb7zmG5abpr5AYU280xHo+JBxkuL5dbXg4AzEASJcWaQIajbdwILbmqDEr8sHho858C9KaEy02oC7z80JmmYct5dPzs+cmLP1+evjprxp8/fnp60GjLxCMBzpun4suDN0Ww5b9upe/YHWD/B7ZXShduUGnN/tCVs71AHtJwK3ak/XX+d5fGT6L/0Tj5K4jtMK+ggUomQXDDEK3h60CWd2w6qjFpUAhIhQvPu0iGghccu/rDpvynzM3h9wY/Vf/T3Py6RTi4PL9tDfzT3Tvq3ktpK/7q/4UGyvf/RXUaXwBQSwMEFAACAAgAAHQ9SEyN/oadAQAAJQYAAB8AAAB1bml2ZXJzYWwvaHRtbF9za2luX3NldHRpbmdzLmpzjZRNb8IwDIbv/Ioqu06IfbLthgaTJnGYNG7TDqGYUpHGUZJ2MMR/Xx2+mjYdxBfy8vA6NrI3nag8LGbRS7Rxn939w787DUizOodrXxctekY6MyKdwSTNQKQSWA0pDj89ytsTETJm0plO159kayp+DOmbORemiquAhQ5oJqAVAe0noK1CiX+9yvZV7SqqtHmaW4uyG6O0IG1Xos64Y9jVmzvVAmswFqDPoHMeg2fad6eNPDk+9CmqXIyZ4nI9xgS7Ux4vE425nLXlX6wV6PIPX+6A3nP/deTZidTYdwtZPfHoiaKdVBqMgX3exxFFEBZ8CqLi23PnH9QzbhZUo4vUpPZAD24oqrTiCTS69DSg8DFZejW62adochZWdkfc3VJ4hOBr0A2r4T2FB6LK1QV/oNKYUEcaaLPnR1Qgn6Uy2afuUQQ5eizZtnXvVKh7/pB5I4S1EVoEJjJrWxwXTL0NDq6pZR2HZl6ERBkSMZBYhcDiKHrPsfU9QveviHFrebzIyvVQrsayD1wvQU8QhbtKtOXKjL7PPdnfytvO9g9QSwMEFAACAAgALmXL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AuZctIlBOzImkAAABuAAAAHAAAAHVuaXZlcnNhbC9sb2NhbF9zZXR0aW5ncy54bWwNzDEOgzAMQNGdU1jeKe3WgcDGVpbSA1jERZEcG5GA4PZk+8PTb/szChy8pWDq8PV4IrDO5oMuDn/TUL8RUib1JKbsUA2h76pWbCb5cs4FJliFLt4mjiUyjxSLHHYRqOFTXv/AHpuuugFQSwMEFAACAAgAJJv0Ro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AuZctI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C5ly0joDowg8BQAAO81AAAXAAAAdW5pdmVyc2FsL3VuaXZlcnNhbC5wbmftm3lU09e2x7HSqq1IgbZMAaqotBVBJkk0JFcB0VbBDjIpIIZBmSFCCARSK4JeIAGpjCEo3mrvDYM0MoQhqUUTaCB5lCJCIBF+kAABYohkIAm5SXS9e9d674/31nr/vbAWi/U5/HLy/e2zz977rLXPrbOBASbv27xvZGRkcuqk3zdGRu+WGhkZf7/9Pe0I+cWlL7R/tiC/CThu1MICLWrBOP7YmWNGRm34D1TR72p5R9rJMKSR0a5+3e8WRurPMUZGXgWn/I59lx25Mj1cvJ75hJGu2a8x0hh1Xiu+bDHusifk488++rjx4G/Gx973O299wyrZ74cLP4Z+aLWn6+bVb7cfpzCLHlNE7KtYuEy2oaiv8TCNJwiHhNtc+UMixQyBAhYphimrR2sL2TDl8kJFEAyyIQfw+Dz5TJGR7gdUPfL96PXRG4J7I2CLkA+26sbSXvxRxEgDlcLVr0fnS/SPTe1afMoYkcM1CnbGe/qRlKrXs0qM87t6KI/E8AIc8h4Ttuvo15XbWk54R/+vzorLmK15KjEjoLVPOplhU/SsXTfBywdmpamf7hZL05q3aLHrSsteG933odDzd0IKHn3VhSurFr6eLXZ1eRirOjXKur1OlbCOMq9Y3smraYgiF68KyjIvrG8SGZkRQm8eRoIEkKvUAcQ23dRx3bcvYzRqmYPPxsJ9E7QpXPVqpP4oCtfMF1wdNzNHDs+qZTxaIobKlhdH9jjnjilhAcA2B8yrbB5dVlVKV77gSbpaEtX/4Wual4JhAS4cFkQarlPd5dPibJMKfDuLOH5u9QiRgewQ7rzFWagVBVTXM0QJPLMsY2DscXHXwRH5tW324JzZW06rNrRET5bik1Lda6bg+/yBkz+CrrmKwTNfSE78NlftOrqmrj5cNCRowFIBR5Qn/ooin7vapfTEW1DMB92DOurSHW/i0hETxasc6oWQk0OUafqv6Vy+GPIQkCOJdAgLFke9IGijYuyUROQdBSPAMYbbRrQSZLQTS6IGMQgleWqaGo5a3gDVjpfnTXBv9JmOo5sFiFICU5xHbYncag2nx26WHF1Zv53o8WB43F6r8/tcRiSMuMf8pXkpPf7Bfud9h0tj+XcJVxzXSvEBJ5t+/wUN5TMfNyELWtyi7Bkvsuyd0krRZKJZNx0Wk+uYFRHDo/cq0yJ2u3GqW7+m8rM98o1/g7IUVsx978RNuB3EW9QwNnHrfEIspW1VrA5ld9lDHpLWCTEfl5JXFZNxdojpHlgRX+Cb1K/Qvls7CzLgxgfFYHCpSUcBSW39w1JkZauEMtBLGmeCx4HaeCIGzte57ktu2k8j4HsHj7lkxAPbzzp67j9rguCeDiqo3fq87MM7Cn66ApZ+AM84wng8BD8e8tybX+zcGRFS2bdAXRnNLHx6oTM9PpXKf+GRjysoT6wRl8d6pECJov3DsrB4Fq9rszyxXIywcyM6acXuVXq1iKEpuOrysppM0QbIZgYiYSv7UrXGlYAFsQS8uBcHWWDc3EATkO5E04d9kRlc+rrDjJXevmydfUcu487WVKLNiR3uPteuFNDN6s3vmpM6rqXtCuWssCTxRPTEiqzfX5bcQyRdrd/tlp52gYQ589GQPF0FeW78PB2XsUsCHqVTbIUlmIb1vR1OT3HisCxjeRg/rFmwNywu184jJZdKx/RDD/Lic+zjexATy19JfYAO1OgqMzMASG9BJgG9z8AO/dWueIHEiy5QNp9mS+KhUWu11rQyI71F2zrZnoEYW5QnrsdC8KKWgagRZ5bYtn1ufoXhXp6JS9cqvXbILBF3Y0cYAlt4OgjaM0AtRctmun0v2Quge3/kK0sczA4Jkqbu2EJMa7BD3vamiL5ypNcqOKJeA3V1z2snViS1JsZMI+/ioBr3lHHBWSliOVF6QBKjEcxLZ7pbM0sQTMjvcpCoS9qvwgwoiPfTnnfm9A211hGYBM3QUdYBnVJZoXZvFTSWOKAS9/9lWJyCu7kjFHl2qHdHIMLOcfv+0FhuW3MTwvipWzKGVlocFvAgnipW37xkOdEpVsMuoE4OifnggJ1sudkOj2SYN5oQG/DpEOB2sENoJ5wgatL7MkpDhJDBL2xaW5KpbBhxHWSjrEM4KD2euxEdlK/9/QBCFYgDzc83icn5YQ3Mhngr8gm8ikjXGmImblwFloXxqi11S18n+rIx/Th3+5fkpw+Mf4KyXhc89PtbtW/Sg9KbHyPLvvz+yyHb0RMqW2bplTAYx3aUvInmnjS2FQ6qEA2u3anKDLvd6dQ4CEORbzxa4iC4CNskCNPPkLE1hxtfHWr1bjvEw9/MnlTwWgR7SUIbp+ajgbm7hpV1mXi0u6YXl0dZTfSJqZPIMT6LXmUCf/70fDt0Vlnd0R2sD/NJIeallHBtkKRYX0jUh3mbEfl75uappuM2evEnPKnXCp5y+v/7IO6H0Mf8Lz31OeLu/wiXqJ3cHKE+cRgd/9980IAGNKABDWhAAxrQgAY0oAENaEADGtCABjSgAQ1oQAMa0IAGNKABDWjA/6+4qnzVb4rXD336fzDt0vER+XVTGDhHMV+FJ6L5NfcZDljVAoe3KS2tUP++GQsn00iA7snvOZdSckjErNaBTcZXrn1XW1ar0OSh0Pz21Vx/KbZhWjI1Iu+TcY9urKJoPVMTdV8o69SRdqb6FrVuFC9PRueq0NaL+ZCOMTe2O7vvuSeqPLGbKW4Yp9wXf+Da+2jqSZ2Lsu8IkZkjfmaJb36QrGv+ChD1SlgCOk06mRgQBFe/bhM0YDeRoxMN3jwMWbB5JySSkjiJiXDnQZMrEw/zczVqmaj2MF2UExGUg7vw7DCrVnTLiQheB7smbibzz6kcM0do+x856DolDlNq1r7g5nK/Y/vIpta64mvi25d3D7T3LdnGse1KRWN7GrT62bF7qdNYjZqxO8UrT8iqP9pgW/WSIN7xo/jldVN77DSLkT835fSJgABXveo3YewgA+FPfU19rl56xc5Q1MZ68KorBf7Hkx6UMiS/HCAJBs4lAY8VGU1hWCKzBuaKOidVW74fJnOBg1Z0jW+dZ1Kcc9YGnapEDqaDSy/iSbG7TrWIz3H9slYv907+PffZUrbLF+UHxS5RFjPBkiFzUMgxV1Ql656LcDI270IkSwm6iKxKPp5un9qfkH+sLPEOY4caqC1dgPKZkugpNHH7Ud7Hql+3mjr3S9L+QM41cgbcShgPh6sQ9mxBnj8glH9wI2Kz9td8XQshZ871mxCRrenwGx1nWtaXXrge96TeFcerek5w/RgQVf3Tevq403hM7op5iCTTViLJnnqX8OhoY/KssNqJLtl9LCt3PI0KX5kkvgZRFg6vgdmjZL6tONseNSZFh6yUJTd1+JD1a7Ff0cQZy6X7Pj6yOZFQ41vxSdq5hlRnm6g/tmeTrpCnBiG8Rcrts5DVuFhN8HiKH5D8l2EgObvUTXPoOaVW0/RZrvZtfuG8yKSSpSL34FZGXmhybkd4nEMwh9hcOVE01rHFyKjLbu3rd4tUEPp5EvLQ+YPIm2tuH5MAuOuI/PaJX8+fqUu+P+1879Dou4CwvTsrKsYzshnuB0w3d/icP0g2JSWzg5kET9WsJS2URSt+O+EuBTz/fFj9dZ3m9T++cj3IfoK+Sa/yfIebMFmGB4GvEI0BTOXyEjlpohXz9CloScD2ZMnFZh+5YR+InSV4POqmGN1v7f3ciyCtoT/0CXDpKY0QKBvvi9n5UvJ9XVvNQitWLbzhu5jAIY+5Kx9NSpPahxK6Th/C6SWAMa20zY21vNnd5+uLdCqkdNtUZ3Z/C/XR5V67rPosaxJAaYpoTP/hlXznXHPBgNihzIRTrXVaqBMRl1iR6PZbWmNSy1eNm9uVjnsEwpskiXsYG4SwSBDEdsxkZT1Hzu3hDEjWoMo1f3/AQSNnBGA1Sp5GNLbJm/GmKYYzuOQmnYWQlRXSff0JGD2Q7VxydsWRkrfqOlG5uaK+RAXtakrtGKW6uRISg941R3l0xLLnw1LXz7ekPO2qSILbXLRy+Kot8/lG1xHIuEJeZFWeffqrn+1GM1AiK7gmINvxM7yCn+j9TipdILxy7PB4nhfMpbu0CVmwECGdf5yWF0YaR8xte6FrbtXk/uRgB4+cvqISRmk2ssPpDVJTnt54ToNZv7haB48G2TjoVzOpSGvZKMaxPC9RSzBHGxVfPpr3SA4RmaHKbas71qqeIHImn0APisaxaxUNmFW1EMp2FgkZR4KxEXWZseHUlIf1sZkucaRY1u28QTcWQIfxwWt5OEdea0wOK0q7o9x+4ZYEYaurJroHKFYuEgW90e0RSqu05LO63fDtIRI/WMcl+83XD+EHry9pFa6onAZN5/w4bkOjdBkg/F0vGjHQVrpbmRa+F85M4OhCaQumcmVJPdMSaHMCPKycryjsRcETfRaNamBcZCpPgqP52R+TQoMFiI5wvjOiuj954xk0JcWWs3t01NV9SCS2KPMokaRPpoW7Tjzzh/NCPd+TpqznDKXO0svOdtfGg6+82Hx5ITn3MLsnc/JRfepm9y86lztdKD7/XDE15zBUXAi88bzTqTS1dK1vBh1jtdvDvFiQ7mjDFjEsshlRZvgXddGR7Odd0QnUYm9m3IDyJZob0cwa1LpuGL0MsAUC/0pHbPweup9RL5M71qYCcjDtYX1P8QASkRkY6GizNbczxwfXUyS5Lnv82ZF85eFC1cVhU85Yql0Ih5gsaKg/XLJIaj3wZhU1zk60W0NtdH/4g0vtyVoT7RpFsn06ManZ9tYdTzKm1HUM0mUQTTktwjHwZbUzj19BVqn1W8Xb/+TIGD3h9RXabUMe6gfzi/0AK0H6EM2nqK31MkFAXyIQTryxDsh3MzrsjAMfnziQNpkKCtEFFetAW/rrsfE7Yx3a6Bi8hl/wv57e1GFiZPRrdHifK7R1J5pXn23t+J6g8MHphvtxjfFJAmthmAnyMzuUE17W5/iPVWFrcgiTsM8X56WsBJgmSU7+wMojE5rjj/HVogvElQM2DL0C2LOozbWq+w1aR2EE3Qyjx04mWL+UaGOcW1M++TDztfieGBE6bKk3xs6HJoiNpbeu0/M7++6Y/M7b1SLJbggy/zi0adFp5hXwarisupa2n8hrxYlvNZAVLrNmdRIvZhxYCBwIIh9x0n46frBMbc+oB6Cf27AZ1py6OT7+p4HX6MlPbTStK4+Ej5mhduwvf0gjNvHkdG9cvrzfwd5n/c9vUejlNgaOKm1vtWM72vdP6HQmYW8SY1SI29FePsH/xXRZ5VioxHRIugpUrJ6ITLbVFhr9r+UA3pVnSwwoVAQCZieKzLwYJhcd76bwOPHgAxjc0VQJDIXxfHZz1LLtrdZDOIRq31Uq+xBrWJ4fmRK7Wc3aKRFATAFVZKYn661bpaq0EQy8wfemoUGFEj+fQTIblgsN4g+7kzK3aNq1LufwDyf1KfpzuccdTMQZvF5f4WjhCkbyVizLfXNm4FARgBmWcRSIt95GaqV2670t8INKzmUQoM5pXLCqiq56BeG19SY6gAeXCEPa3LGvH4xTBM7sFNyiA/Bedi/Smcc17viXp3EH6p/ioWsD7h+1xnCdyeGWr6JI44D8Wk30JiNuX2u7drktvN+EV/f8b48Uoifl+ZiIMH2es5RAmHAXRb7qenst9o2scQ82lIzBdpF2PnyXec7T3uFgeXTBnzvRtNrM5NL5S1PRhOhxmh9scAnzRlwvG9nw4gSgsCrymyE0EIoHAGcPXG4uYgrWmE60IEnSPxnJXuPXpdpjl5+CbqDEd1ox8wshtI2xkQaNKn7Vjaaad8XDCwsq5rdNLa1n2Gvj3BDta+jnIIHX4d8uU4nSa/I3OXQv/GdGVsh/RuHlhF0MyaNa1FvV2xwwaTOaky7mB4KKO68Y1ziJzgjEt+5aw7kcgfgUf978a4bc7DvXhEyYPvCqJ4l4zGl/Or6nwCMP1B/MH4QMAitn0hA+i/aIKTCtymTBl/gBOrCJxQjzA05tXu/BFIpBBY6WMhlNo26DcgM1T0zz0173ifJSrfdRFMH3fuxpjnQVtOX4nMi3wh2q202LZiYmWTXIPAp7ucFCa70DQ87kd/GL1hPCC8fk+kKDD81I6ehPoL7Za0n6yOgze+98fbEuJ8v0OfmZizYnq/y122ZZl5nE0zeQH7JSt3SUuwF8dEadrEprQfYwoy/641MUzhsLAmW8vTg2/MiVk6H2WGl6rd4HpdHtK9pZI5J9lVbBkhZ9yJnJ1ZbvVSIL04klqHY5Qb9YRmZHo+2z9tkErU5RkCE7cediSlYwURt/VFVK0iXNez5Hne+LZCHWcwjzOK7KPW6z6687FTDs7TZhw89N/1bxLM/+7SIh2kujzz1Tu4Jgirm1vtl74W9LHu0+jZIjPn9vJHuPDS+QdPL36eDWKklon73sjch/lWG69JqVLeqTuawr6LLaMYiuFPhORFWuroEIRZehYXlQf9jRq7bWHilEBuPbKU5w+ZuVSLfTnIy11YpZ1hfIp2CjWetE8YfNOKzW7B/2bW4ImboaLnvtz2+DDmoce7UHl06TEnRvPVGzXVQeYE854JchCvX/ZrUjp48QAAuIX6/t/bIHE4xX69qfOyg42V3vJ29K3OFzHd8jAwBhl2+KQxZFuGqKlfenf8o5MUPGrJOifDYUbCx15+2pJKw2jsAtT1I4ndT15nnhPFSqdnILQ3W0TUqH9KWz7XzrXIi2hPeH9aMyp8hD5HDp2TmbVpyykaU7WPACl8MnaZJ6EchH+gLBBPfe1h6kEiJ+1TAFi8uAw9+bJNCGMQRc14+dLM2T/GGZXLWKGkBdEAH8Nq2+XPGpLKKFrJOmXpGTS7VuLHJ1FL9aJrPt2RX6ifQ3gCzm3rvvu5PRk0XzNRFAHuRNQbVnCJCyW/tuLhnjEXvSYDwwtrKhlXNRdd9BvSBnSz3OHNK3hEemuXr1RRA6ldNSAI7/wB/gzI6FRPnorsLgdN5UVcJ8POauPz3K3Ees9GdDc/3lGKPP3mK36D4eFh6of+Zl1ilXqqgiCBYWaPwv1obe8//OC9htKFv93aWplMWn1rj76YW6QpNprZ8XnLTYj7jsyXq1+LDBXncViXlDPzfYefHJ4m8aOMhObcr+4uU86G+oZt34Kf9Av5bjF3/4J1BLAwQUAAIACAAuZctIWJvrBk0AAABsAAAAGwAAAHVuaXZlcnNhbC91bml2ZXJzYWwucG5nLnhtbLOxr8jNUShLLSrOzM+zVTLUM1Cyt+PlsikoSi3LTC1XqACKGekZQICSQqWtkgkStzwzpSQDqMLY0hwhmJGamZ5RAhQ1MLGAi+oDDQUAUEsBAgAAFAACAAgAAHQ9SFp/uZk6BAAA4Q4AAB0AAAAAAAAAAQAAAAAAAAAAAHVuaXZlcnNhbC9jb21tb25fbWVzc2FnZXMubG5nUEsBAgAAFAACAAgAAHQ9SB9rkvSUAwAAfw4AACcAAAAAAAAAAQAAAAAAdQQAAHVuaXZlcnNhbC9mbGFzaF9wdWJsaXNoaW5nX3NldHRpbmdzLnhtbFBLAQIAABQAAgAIAAB0PUhK37FGuAIAAFAKAAAhAAAAAAAAAAEAAAAAAE4IAAB1bml2ZXJzYWwvZmxhc2hfc2tpbl9zZXR0aW5ncy54bWxQSwECAAAUAAIACAAAdD1ICM577GcDAACQDQAAJgAAAAAAAAABAAAAAABFCwAAdW5pdmVyc2FsL2h0bWxfcHVibGlzaGluZ19zZXR0aW5ncy54bWxQSwECAAAUAAIACAAAdD1ITI3+hp0BAAAlBgAAHwAAAAAAAAABAAAAAADwDgAAdW5pdmVyc2FsL2h0bWxfc2tpbl9zZXR0aW5ncy5qc1BLAQIAABQAAgAIAC5ly0iWUXBaugAAAKMBAAAaAAAAAAAAAAEAAAAAAMoQAAB1bml2ZXJzYWwvaTE4bl9wcmVzZXRzLnhtbFBLAQIAABQAAgAIAC5ly0iUE7MiaQAAAG4AAAAcAAAAAAAAAAEAAAAAALwRAAB1bml2ZXJzYWwvbG9jYWxfc2V0dGluZ3MueG1sUEsBAgAAFAACAAgAJJv0Rook4qj6AgAAsAgAABQAAAAAAAAAAQAAAAAAXxIAAHVuaXZlcnNhbC9wbGF5ZXIueG1sUEsBAgAAFAACAAgALmXLSDXb2a1oAQAA8wIAACkAAAAAAAAAAQAAAAAAixUAAHVuaXZlcnNhbC9za2luX2N1c3RvbWl6YXRpb25fc2V0dGluZ3MueG1sUEsBAgAAFAACAAgALmXLSOgOjCDwFAAA7zUAABcAAAAAAAAAAAAAAAAAOhcAAHVuaXZlcnNhbC91bml2ZXJzYWwucG5nUEsBAgAAFAACAAgALmXLSFib6wZNAAAAbAAAABsAAAAAAAAAAQAAAAAAXywAAHVuaXZlcnNhbC91bml2ZXJzYWwucG5nLnhtbFBLBQYAAAAACwALAEkDAADlLAAAAAA="/>
  <p:tag name="ISPRING_PRESENTATION_TITLE" val="parallel_2_v17"/>
  <p:tag name="ISPRING_RESOURCE_PATHS_HASH_PRESENTER" val="4e8d6cad292cbdc3cab36f3c841ecdb11049c57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20d560753c32449d56560481d1f39525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a8e68f3222a5a5f759252af3be706df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Props1.xml><?xml version="1.0" encoding="utf-8"?>
<ds:datastoreItem xmlns:ds="http://schemas.openxmlformats.org/officeDocument/2006/customXml" ds:itemID="{96E8874F-867E-4722-9B1D-2AE493561794}"/>
</file>

<file path=customXml/itemProps2.xml><?xml version="1.0" encoding="utf-8"?>
<ds:datastoreItem xmlns:ds="http://schemas.openxmlformats.org/officeDocument/2006/customXml" ds:itemID="{2E4F32BE-FA87-4DD0-8492-52426D4F6BCA}"/>
</file>

<file path=customXml/itemProps3.xml><?xml version="1.0" encoding="utf-8"?>
<ds:datastoreItem xmlns:ds="http://schemas.openxmlformats.org/officeDocument/2006/customXml" ds:itemID="{4DF92D05-65B9-4416-BB21-B6752DAB9E78}"/>
</file>

<file path=docProps/app.xml><?xml version="1.0" encoding="utf-8"?>
<Properties xmlns="http://schemas.openxmlformats.org/officeDocument/2006/extended-properties" xmlns:vt="http://schemas.openxmlformats.org/officeDocument/2006/docPropsVTypes">
  <Template>MS_Yellow</Template>
  <TotalTime>0</TotalTime>
  <Words>121</Words>
  <Application>Microsoft Office PowerPoint</Application>
  <PresentationFormat>On-screen Show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Times</vt:lpstr>
      <vt:lpstr>Tw Cen MT</vt:lpstr>
      <vt:lpstr>Wingdings</vt:lpstr>
      <vt:lpstr>Wingdings 2</vt:lpstr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parallel_2_v17</dc:title>
  <dc:subject/>
  <dc:creator/>
  <cp:keywords/>
  <dc:description/>
  <cp:lastModifiedBy/>
  <cp:revision>1</cp:revision>
  <dcterms:created xsi:type="dcterms:W3CDTF">2016-11-16T14:04:36Z</dcterms:created>
  <dcterms:modified xsi:type="dcterms:W3CDTF">2016-11-26T21:33:10Z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</Properties>
</file>