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57" r:id="rId4"/>
    <p:sldId id="276" r:id="rId5"/>
    <p:sldId id="277" r:id="rId6"/>
    <p:sldId id="278" r:id="rId7"/>
    <p:sldId id="279" r:id="rId8"/>
  </p:sldIdLst>
  <p:sldSz cx="9144000" cy="5143500" type="screen16x9"/>
  <p:notesSz cx="6858000" cy="9144000"/>
  <p:custDataLst>
    <p:tags r:id="rId10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62" d="100"/>
          <a:sy n="162" d="100"/>
        </p:scale>
        <p:origin x="71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9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196215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Series Circuit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D1F5EE-39E3-4FEE-B5C8-007E763E8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60925"/>
              </p:ext>
            </p:extLst>
          </p:nvPr>
        </p:nvGraphicFramePr>
        <p:xfrm>
          <a:off x="1966912" y="867166"/>
          <a:ext cx="52101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6882480" imgH="5206320" progId="">
                  <p:embed/>
                </p:oleObj>
              </mc:Choice>
              <mc:Fallback>
                <p:oleObj r:id="rId4" imgW="6882480" imgH="520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6912" y="867166"/>
                        <a:ext cx="521017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73513" y="1777807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Series</a:t>
            </a:r>
            <a:endParaRPr lang="en-US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263D60D-5592-4845-871F-3090BC341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8366"/>
              </p:ext>
            </p:extLst>
          </p:nvPr>
        </p:nvGraphicFramePr>
        <p:xfrm>
          <a:off x="136817" y="849963"/>
          <a:ext cx="52101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6882480" imgH="5206320" progId="">
                  <p:embed/>
                </p:oleObj>
              </mc:Choice>
              <mc:Fallback>
                <p:oleObj r:id="rId4" imgW="6882480" imgH="5206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817" y="849963"/>
                        <a:ext cx="5210175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eries_PG3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645"/>
          <a:stretch/>
        </p:blipFill>
        <p:spPr>
          <a:xfrm>
            <a:off x="5179102" y="0"/>
            <a:ext cx="3960837" cy="51435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51053" y="849963"/>
            <a:ext cx="3792947" cy="1726964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only takes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path for electrons</a:t>
            </a:r>
          </a:p>
          <a:p>
            <a:pPr marL="137160" marR="0" lvl="0" indent="-13716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current flows through every part of the circuit</a:t>
            </a:r>
          </a:p>
          <a:p>
            <a:pPr marL="137160" marR="0" lvl="0" indent="-13716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441495" y="1967638"/>
            <a:ext cx="3310242" cy="923387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one bulb in a series circuit goes out, they all go out</a:t>
            </a:r>
          </a:p>
          <a:p>
            <a:pPr marL="137160" marR="0" lvl="0" indent="-13716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4ECF24-ACEA-4A93-A6F6-604A51716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46444"/>
              </p:ext>
            </p:extLst>
          </p:nvPr>
        </p:nvGraphicFramePr>
        <p:xfrm>
          <a:off x="247336" y="797115"/>
          <a:ext cx="5451423" cy="402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6704640" imgH="4952160" progId="">
                  <p:embed/>
                </p:oleObj>
              </mc:Choice>
              <mc:Fallback>
                <p:oleObj r:id="rId4" imgW="6704640" imgH="4952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336" y="797115"/>
                        <a:ext cx="5451423" cy="4026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07A492-DC6B-4F59-86B8-796E63D8C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71287"/>
              </p:ext>
            </p:extLst>
          </p:nvPr>
        </p:nvGraphicFramePr>
        <p:xfrm>
          <a:off x="0" y="1250894"/>
          <a:ext cx="9172010" cy="30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5680800" imgH="1907640" progId="">
                  <p:embed/>
                </p:oleObj>
              </mc:Choice>
              <mc:Fallback>
                <p:oleObj r:id="rId4" imgW="5680800" imgH="1907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50894"/>
                        <a:ext cx="9172010" cy="30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54314" y="811343"/>
            <a:ext cx="3852802" cy="6110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add another light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396721" y="3975830"/>
            <a:ext cx="6775247" cy="1435830"/>
          </a:xfrm>
          <a:prstGeom prst="rect">
            <a:avLst/>
          </a:prstGeom>
        </p:spPr>
        <p:txBody>
          <a:bodyPr/>
          <a:lstStyle/>
          <a:p>
            <a:pPr marL="137160" marR="0" lvl="1" indent="-13716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total resistance of the circuit goes up</a:t>
            </a:r>
          </a:p>
          <a:p>
            <a:pPr marL="137160" marR="0" lvl="1" indent="-13716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current in the circuit goes down, but will be the same in the entire circuit</a:t>
            </a:r>
          </a:p>
          <a:p>
            <a:pPr marL="137160" marR="0" lvl="0" indent="-13716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213008" y="866723"/>
            <a:ext cx="3769801" cy="500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(additional resistor):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eries_PG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0856" y="0"/>
            <a:ext cx="9135879" cy="5143500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46986" y="4149844"/>
            <a:ext cx="8320771" cy="6110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Notice how the three bulbs are dimmer than the two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ries_PG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2452" y="0"/>
            <a:ext cx="9135879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0313" y="4174315"/>
            <a:ext cx="7321446" cy="67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Notice how the current in the entire circuit goes down with a third bulb.  This is measured in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amps.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FCBC861-5A68-4959-A8CF-AB4FC1DE27A7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series_2_v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62d2b61c13a34566d977da5ed141137315ce863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EE420FC7-F1A0-4DB2-B827-AC60306D3D90}"/>
</file>

<file path=customXml/itemProps2.xml><?xml version="1.0" encoding="utf-8"?>
<ds:datastoreItem xmlns:ds="http://schemas.openxmlformats.org/officeDocument/2006/customXml" ds:itemID="{7034EA1C-C0B1-490F-929D-742923B84460}"/>
</file>

<file path=customXml/itemProps3.xml><?xml version="1.0" encoding="utf-8"?>
<ds:datastoreItem xmlns:ds="http://schemas.openxmlformats.org/officeDocument/2006/customXml" ds:itemID="{131F56EB-0BFC-4CAE-9614-420B0DB0DFF7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93</Words>
  <Application>Microsoft Office PowerPoint</Application>
  <PresentationFormat>On-screen Show (16:9)</PresentationFormat>
  <Paragraphs>18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Times</vt:lpstr>
      <vt:lpstr>Tw Cen MT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series_2_v17</dc:title>
  <dc:subject/>
  <dc:creator/>
  <cp:keywords/>
  <dc:description/>
  <cp:lastModifiedBy/>
  <cp:revision>1</cp:revision>
  <dcterms:created xsi:type="dcterms:W3CDTF">2016-11-16T14:04:36Z</dcterms:created>
  <dcterms:modified xsi:type="dcterms:W3CDTF">2019-02-19T14:37:18Z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