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74" r:id="rId3"/>
    <p:sldId id="257" r:id="rId4"/>
    <p:sldId id="258" r:id="rId5"/>
    <p:sldId id="259" r:id="rId6"/>
    <p:sldId id="260" r:id="rId7"/>
    <p:sldId id="261" r:id="rId8"/>
    <p:sldId id="262" r:id="rId9"/>
    <p:sldId id="263" r:id="rId10"/>
    <p:sldId id="264" r:id="rId11"/>
    <p:sldId id="265" r:id="rId12"/>
    <p:sldId id="267" r:id="rId13"/>
  </p:sldIdLst>
  <p:sldSz cx="9144000" cy="5143500" type="screen16x9"/>
  <p:notesSz cx="6858000" cy="9144000"/>
  <p:custDataLst>
    <p:tags r:id="rId15"/>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BFF"/>
    <a:srgbClr val="FFFF34"/>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4548" autoAdjust="0"/>
  </p:normalViewPr>
  <p:slideViewPr>
    <p:cSldViewPr snapToGrid="0" showGuides="1">
      <p:cViewPr varScale="1">
        <p:scale>
          <a:sx n="126" d="100"/>
          <a:sy n="126" d="100"/>
        </p:scale>
        <p:origin x="147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0FEE1-C51C-6B4A-A030-20DA10D800DC}"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86A90604-D7B5-2540-B0A2-93ADF51668DE}">
      <dgm:prSet phldrT="[Text]"/>
      <dgm:spPr/>
      <dgm:t>
        <a:bodyPr/>
        <a:lstStyle/>
        <a:p>
          <a:r>
            <a:rPr lang="en-US" dirty="0"/>
            <a:t>Primary Flight Control</a:t>
          </a:r>
        </a:p>
      </dgm:t>
    </dgm:pt>
    <dgm:pt modelId="{460A4423-CB88-9748-B2FF-113088D44DB3}" type="parTrans" cxnId="{CDACAE84-F3BF-204C-B7CC-632F6BED43F8}">
      <dgm:prSet/>
      <dgm:spPr/>
      <dgm:t>
        <a:bodyPr/>
        <a:lstStyle/>
        <a:p>
          <a:endParaRPr lang="en-US"/>
        </a:p>
      </dgm:t>
    </dgm:pt>
    <dgm:pt modelId="{7FCD939C-042B-494B-B966-512EFA559C5C}" type="sibTrans" cxnId="{CDACAE84-F3BF-204C-B7CC-632F6BED43F8}">
      <dgm:prSet/>
      <dgm:spPr/>
      <dgm:t>
        <a:bodyPr/>
        <a:lstStyle/>
        <a:p>
          <a:endParaRPr lang="en-US"/>
        </a:p>
      </dgm:t>
    </dgm:pt>
    <dgm:pt modelId="{D03FC083-6C43-1440-97B2-CEEBB7CD296E}">
      <dgm:prSet phldrT="[Text]"/>
      <dgm:spPr/>
      <dgm:t>
        <a:bodyPr/>
        <a:lstStyle/>
        <a:p>
          <a:r>
            <a:rPr lang="en-US" dirty="0"/>
            <a:t>Elevator</a:t>
          </a:r>
        </a:p>
      </dgm:t>
    </dgm:pt>
    <dgm:pt modelId="{7B47BEB0-B7CD-0B45-91F6-29ED3548C21D}" type="parTrans" cxnId="{4DBF4C90-C29F-E943-B9B8-238C86039FDA}">
      <dgm:prSet/>
      <dgm:spPr/>
      <dgm:t>
        <a:bodyPr/>
        <a:lstStyle/>
        <a:p>
          <a:endParaRPr lang="en-US"/>
        </a:p>
      </dgm:t>
    </dgm:pt>
    <dgm:pt modelId="{D4D56843-483C-7148-BC4D-AAA223F9FF07}" type="sibTrans" cxnId="{4DBF4C90-C29F-E943-B9B8-238C86039FDA}">
      <dgm:prSet/>
      <dgm:spPr/>
      <dgm:t>
        <a:bodyPr/>
        <a:lstStyle/>
        <a:p>
          <a:endParaRPr lang="en-US"/>
        </a:p>
      </dgm:t>
    </dgm:pt>
    <dgm:pt modelId="{9493F9D5-AAD9-3C4B-B993-77684E25563B}">
      <dgm:prSet phldrT="[Text]"/>
      <dgm:spPr/>
      <dgm:t>
        <a:bodyPr/>
        <a:lstStyle/>
        <a:p>
          <a:r>
            <a:rPr lang="en-US" dirty="0"/>
            <a:t>Secondary Flight Control</a:t>
          </a:r>
        </a:p>
      </dgm:t>
    </dgm:pt>
    <dgm:pt modelId="{C54F4280-5826-1447-BDE0-CFC4A43C75A9}" type="parTrans" cxnId="{2AB0AADB-701E-1E49-A690-62E5783AA562}">
      <dgm:prSet/>
      <dgm:spPr/>
      <dgm:t>
        <a:bodyPr/>
        <a:lstStyle/>
        <a:p>
          <a:endParaRPr lang="en-US"/>
        </a:p>
      </dgm:t>
    </dgm:pt>
    <dgm:pt modelId="{767411C1-C89B-6547-BB96-ADD1523828D2}" type="sibTrans" cxnId="{2AB0AADB-701E-1E49-A690-62E5783AA562}">
      <dgm:prSet/>
      <dgm:spPr/>
      <dgm:t>
        <a:bodyPr/>
        <a:lstStyle/>
        <a:p>
          <a:endParaRPr lang="en-US"/>
        </a:p>
      </dgm:t>
    </dgm:pt>
    <dgm:pt modelId="{5BC0454E-3E29-9E42-94F3-24469B38BECB}">
      <dgm:prSet phldrT="[Text]"/>
      <dgm:spPr/>
      <dgm:t>
        <a:bodyPr/>
        <a:lstStyle/>
        <a:p>
          <a:r>
            <a:rPr lang="en-US" dirty="0"/>
            <a:t>Flaps</a:t>
          </a:r>
        </a:p>
      </dgm:t>
    </dgm:pt>
    <dgm:pt modelId="{14B57096-5445-9D45-8DEB-79198C0BF53C}" type="parTrans" cxnId="{ACF6BE88-60ED-534B-B4BE-74D40B3F81BF}">
      <dgm:prSet/>
      <dgm:spPr/>
      <dgm:t>
        <a:bodyPr/>
        <a:lstStyle/>
        <a:p>
          <a:endParaRPr lang="en-US"/>
        </a:p>
      </dgm:t>
    </dgm:pt>
    <dgm:pt modelId="{12FB881E-29FF-2246-964E-32E7738A48E8}" type="sibTrans" cxnId="{ACF6BE88-60ED-534B-B4BE-74D40B3F81BF}">
      <dgm:prSet/>
      <dgm:spPr/>
      <dgm:t>
        <a:bodyPr/>
        <a:lstStyle/>
        <a:p>
          <a:endParaRPr lang="en-US"/>
        </a:p>
      </dgm:t>
    </dgm:pt>
    <dgm:pt modelId="{B9558D66-FE52-694F-8E93-65CDEAECAC86}">
      <dgm:prSet phldrT="[Text]"/>
      <dgm:spPr/>
      <dgm:t>
        <a:bodyPr/>
        <a:lstStyle/>
        <a:p>
          <a:r>
            <a:rPr lang="en-US" dirty="0"/>
            <a:t>Slats</a:t>
          </a:r>
        </a:p>
      </dgm:t>
    </dgm:pt>
    <dgm:pt modelId="{B60DD239-1277-D042-B3E0-1C4D2E4C0FFE}" type="parTrans" cxnId="{D98467AA-5C29-7046-90C0-DBA1A293353D}">
      <dgm:prSet/>
      <dgm:spPr/>
      <dgm:t>
        <a:bodyPr/>
        <a:lstStyle/>
        <a:p>
          <a:endParaRPr lang="en-US"/>
        </a:p>
      </dgm:t>
    </dgm:pt>
    <dgm:pt modelId="{F4F31134-BBEA-3746-9B31-E03359D864C8}" type="sibTrans" cxnId="{D98467AA-5C29-7046-90C0-DBA1A293353D}">
      <dgm:prSet/>
      <dgm:spPr/>
      <dgm:t>
        <a:bodyPr/>
        <a:lstStyle/>
        <a:p>
          <a:endParaRPr lang="en-US"/>
        </a:p>
      </dgm:t>
    </dgm:pt>
    <dgm:pt modelId="{343E24BB-1FB7-2F43-B783-69B6F48F65C7}">
      <dgm:prSet phldrT="[Text]"/>
      <dgm:spPr/>
      <dgm:t>
        <a:bodyPr/>
        <a:lstStyle/>
        <a:p>
          <a:r>
            <a:rPr lang="en-US" dirty="0"/>
            <a:t>Utility System (Other parts)</a:t>
          </a:r>
        </a:p>
      </dgm:t>
    </dgm:pt>
    <dgm:pt modelId="{9CC1DF8C-1FAC-4A47-AEC4-DE4EA9227F1E}" type="parTrans" cxnId="{E0F7A180-3883-EB47-92A4-0F6168A14B37}">
      <dgm:prSet/>
      <dgm:spPr/>
      <dgm:t>
        <a:bodyPr/>
        <a:lstStyle/>
        <a:p>
          <a:endParaRPr lang="en-US"/>
        </a:p>
      </dgm:t>
    </dgm:pt>
    <dgm:pt modelId="{724871F9-20C2-C54E-8ECB-F19C767452E7}" type="sibTrans" cxnId="{E0F7A180-3883-EB47-92A4-0F6168A14B37}">
      <dgm:prSet/>
      <dgm:spPr/>
      <dgm:t>
        <a:bodyPr/>
        <a:lstStyle/>
        <a:p>
          <a:endParaRPr lang="en-US"/>
        </a:p>
      </dgm:t>
    </dgm:pt>
    <dgm:pt modelId="{68412F4E-1148-D648-89CE-5F5330B74804}">
      <dgm:prSet phldrT="[Text]"/>
      <dgm:spPr/>
      <dgm:t>
        <a:bodyPr/>
        <a:lstStyle/>
        <a:p>
          <a:r>
            <a:rPr lang="en-US" dirty="0"/>
            <a:t>Landing gear</a:t>
          </a:r>
        </a:p>
      </dgm:t>
    </dgm:pt>
    <dgm:pt modelId="{F08855CD-C114-C240-8AA1-3961D9FE03AF}" type="parTrans" cxnId="{72FB657C-ECE3-6C4D-8D8B-014202B4525B}">
      <dgm:prSet/>
      <dgm:spPr/>
      <dgm:t>
        <a:bodyPr/>
        <a:lstStyle/>
        <a:p>
          <a:endParaRPr lang="en-US"/>
        </a:p>
      </dgm:t>
    </dgm:pt>
    <dgm:pt modelId="{F991A709-EA2A-FA45-AEE4-222AB2CAC57B}" type="sibTrans" cxnId="{72FB657C-ECE3-6C4D-8D8B-014202B4525B}">
      <dgm:prSet/>
      <dgm:spPr/>
      <dgm:t>
        <a:bodyPr/>
        <a:lstStyle/>
        <a:p>
          <a:endParaRPr lang="en-US"/>
        </a:p>
      </dgm:t>
    </dgm:pt>
    <dgm:pt modelId="{51874E4D-8403-454C-9CE8-C20D41EDB75D}">
      <dgm:prSet phldrT="[Text]"/>
      <dgm:spPr/>
      <dgm:t>
        <a:bodyPr/>
        <a:lstStyle/>
        <a:p>
          <a:r>
            <a:rPr lang="en-US" dirty="0"/>
            <a:t>Rudder</a:t>
          </a:r>
        </a:p>
      </dgm:t>
    </dgm:pt>
    <dgm:pt modelId="{CF4D6FCF-18B2-8549-A13D-C106BEDFBE16}" type="parTrans" cxnId="{3EE536D0-19CB-3C49-A63E-3044A830FA87}">
      <dgm:prSet/>
      <dgm:spPr/>
      <dgm:t>
        <a:bodyPr/>
        <a:lstStyle/>
        <a:p>
          <a:endParaRPr lang="en-US"/>
        </a:p>
      </dgm:t>
    </dgm:pt>
    <dgm:pt modelId="{FAC57BD4-25C2-F344-8224-00C201E914B8}" type="sibTrans" cxnId="{3EE536D0-19CB-3C49-A63E-3044A830FA87}">
      <dgm:prSet/>
      <dgm:spPr/>
      <dgm:t>
        <a:bodyPr/>
        <a:lstStyle/>
        <a:p>
          <a:endParaRPr lang="en-US"/>
        </a:p>
      </dgm:t>
    </dgm:pt>
    <dgm:pt modelId="{04BF242C-84B2-744E-8B0E-F9D66CB5A473}">
      <dgm:prSet phldrT="[Text]"/>
      <dgm:spPr/>
      <dgm:t>
        <a:bodyPr/>
        <a:lstStyle/>
        <a:p>
          <a:r>
            <a:rPr lang="en-US" dirty="0"/>
            <a:t>Ailerons</a:t>
          </a:r>
        </a:p>
      </dgm:t>
    </dgm:pt>
    <dgm:pt modelId="{292E3298-48F8-6346-88FC-07E9BC80D750}" type="parTrans" cxnId="{DC5EF510-590D-8545-B477-5A2116A4C721}">
      <dgm:prSet/>
      <dgm:spPr/>
      <dgm:t>
        <a:bodyPr/>
        <a:lstStyle/>
        <a:p>
          <a:endParaRPr lang="en-US"/>
        </a:p>
      </dgm:t>
    </dgm:pt>
    <dgm:pt modelId="{15F0074D-07A5-AD40-9E08-45CA9A037E2C}" type="sibTrans" cxnId="{DC5EF510-590D-8545-B477-5A2116A4C721}">
      <dgm:prSet/>
      <dgm:spPr/>
      <dgm:t>
        <a:bodyPr/>
        <a:lstStyle/>
        <a:p>
          <a:endParaRPr lang="en-US"/>
        </a:p>
      </dgm:t>
    </dgm:pt>
    <dgm:pt modelId="{CE058584-B7B2-A84E-A8D8-E7BE32B5D78C}">
      <dgm:prSet phldrT="[Text]"/>
      <dgm:spPr/>
      <dgm:t>
        <a:bodyPr/>
        <a:lstStyle/>
        <a:p>
          <a:r>
            <a:rPr lang="en-US" dirty="0"/>
            <a:t>Spoiler</a:t>
          </a:r>
        </a:p>
      </dgm:t>
    </dgm:pt>
    <dgm:pt modelId="{094BBCC5-EA08-8543-ABBF-D64555497338}" type="parTrans" cxnId="{1449EB60-D308-7942-B270-275C1E39E9D4}">
      <dgm:prSet/>
      <dgm:spPr/>
      <dgm:t>
        <a:bodyPr/>
        <a:lstStyle/>
        <a:p>
          <a:endParaRPr lang="en-US"/>
        </a:p>
      </dgm:t>
    </dgm:pt>
    <dgm:pt modelId="{C99347DE-E888-AF4E-BB09-831C48C36841}" type="sibTrans" cxnId="{1449EB60-D308-7942-B270-275C1E39E9D4}">
      <dgm:prSet/>
      <dgm:spPr/>
      <dgm:t>
        <a:bodyPr/>
        <a:lstStyle/>
        <a:p>
          <a:endParaRPr lang="en-US"/>
        </a:p>
      </dgm:t>
    </dgm:pt>
    <dgm:pt modelId="{36726BC4-E52E-D24E-B246-ED25FCC2A57B}">
      <dgm:prSet phldrT="[Text]"/>
      <dgm:spPr/>
      <dgm:t>
        <a:bodyPr/>
        <a:lstStyle/>
        <a:p>
          <a:r>
            <a:rPr lang="en-US" dirty="0"/>
            <a:t>Brakes</a:t>
          </a:r>
        </a:p>
      </dgm:t>
    </dgm:pt>
    <dgm:pt modelId="{F7C0BCFF-F9A8-3240-ADEB-EB7EF5A3355A}" type="parTrans" cxnId="{C2A15843-8050-E646-9870-DAFE2D65FF38}">
      <dgm:prSet/>
      <dgm:spPr/>
      <dgm:t>
        <a:bodyPr/>
        <a:lstStyle/>
        <a:p>
          <a:endParaRPr lang="en-US"/>
        </a:p>
      </dgm:t>
    </dgm:pt>
    <dgm:pt modelId="{6A2426FA-015E-9E4A-9796-B2B4BC09D14B}" type="sibTrans" cxnId="{C2A15843-8050-E646-9870-DAFE2D65FF38}">
      <dgm:prSet/>
      <dgm:spPr/>
      <dgm:t>
        <a:bodyPr/>
        <a:lstStyle/>
        <a:p>
          <a:endParaRPr lang="en-US"/>
        </a:p>
      </dgm:t>
    </dgm:pt>
    <dgm:pt modelId="{8952D02A-7D69-474B-AFDD-075471CB6F01}">
      <dgm:prSet phldrT="[Text]"/>
      <dgm:spPr/>
      <dgm:t>
        <a:bodyPr/>
        <a:lstStyle/>
        <a:p>
          <a:r>
            <a:rPr lang="en-US" dirty="0"/>
            <a:t>Gear steering</a:t>
          </a:r>
        </a:p>
      </dgm:t>
    </dgm:pt>
    <dgm:pt modelId="{A310F7FB-7102-7547-AF22-76D4E4B770FD}" type="parTrans" cxnId="{19947F1C-953A-E64C-8662-7EB7BD6ECDFD}">
      <dgm:prSet/>
      <dgm:spPr/>
      <dgm:t>
        <a:bodyPr/>
        <a:lstStyle/>
        <a:p>
          <a:endParaRPr lang="en-US"/>
        </a:p>
      </dgm:t>
    </dgm:pt>
    <dgm:pt modelId="{D78D30BD-9B60-4342-90F8-BC8BB5604FC2}" type="sibTrans" cxnId="{19947F1C-953A-E64C-8662-7EB7BD6ECDFD}">
      <dgm:prSet/>
      <dgm:spPr/>
      <dgm:t>
        <a:bodyPr/>
        <a:lstStyle/>
        <a:p>
          <a:endParaRPr lang="en-US"/>
        </a:p>
      </dgm:t>
    </dgm:pt>
    <dgm:pt modelId="{79F61ACD-8E81-D743-9890-2A6935FF4882}">
      <dgm:prSet phldrT="[Text]"/>
      <dgm:spPr/>
      <dgm:t>
        <a:bodyPr/>
        <a:lstStyle/>
        <a:p>
          <a:r>
            <a:rPr lang="en-US" dirty="0"/>
            <a:t>Stairs</a:t>
          </a:r>
        </a:p>
      </dgm:t>
    </dgm:pt>
    <dgm:pt modelId="{5E4000DD-9356-8F44-908B-1E9C080BCA0D}" type="parTrans" cxnId="{9BA2BF10-D243-5548-9876-6AB3C9800F46}">
      <dgm:prSet/>
      <dgm:spPr/>
      <dgm:t>
        <a:bodyPr/>
        <a:lstStyle/>
        <a:p>
          <a:endParaRPr lang="en-US"/>
        </a:p>
      </dgm:t>
    </dgm:pt>
    <dgm:pt modelId="{8F07B030-B807-384F-BA34-4C6F0D43D712}" type="sibTrans" cxnId="{9BA2BF10-D243-5548-9876-6AB3C9800F46}">
      <dgm:prSet/>
      <dgm:spPr/>
      <dgm:t>
        <a:bodyPr/>
        <a:lstStyle/>
        <a:p>
          <a:endParaRPr lang="en-US"/>
        </a:p>
      </dgm:t>
    </dgm:pt>
    <dgm:pt modelId="{0EF6D158-BCF5-3548-896B-7C55BDA8537C}" type="pres">
      <dgm:prSet presAssocID="{BE40FEE1-C51C-6B4A-A030-20DA10D800DC}" presName="Name0" presStyleCnt="0">
        <dgm:presLayoutVars>
          <dgm:dir/>
          <dgm:animLvl val="lvl"/>
          <dgm:resizeHandles val="exact"/>
        </dgm:presLayoutVars>
      </dgm:prSet>
      <dgm:spPr/>
    </dgm:pt>
    <dgm:pt modelId="{5A5FF0BE-78A4-B84E-A300-2DC6721EAAC3}" type="pres">
      <dgm:prSet presAssocID="{86A90604-D7B5-2540-B0A2-93ADF51668DE}" presName="linNode" presStyleCnt="0"/>
      <dgm:spPr/>
    </dgm:pt>
    <dgm:pt modelId="{12F58854-1E15-F543-B448-B9FABD3D706F}" type="pres">
      <dgm:prSet presAssocID="{86A90604-D7B5-2540-B0A2-93ADF51668DE}" presName="parentText" presStyleLbl="node1" presStyleIdx="0" presStyleCnt="3">
        <dgm:presLayoutVars>
          <dgm:chMax val="1"/>
          <dgm:bulletEnabled val="1"/>
        </dgm:presLayoutVars>
      </dgm:prSet>
      <dgm:spPr/>
    </dgm:pt>
    <dgm:pt modelId="{9BBB4B12-B7DB-414F-BBDF-759115379C80}" type="pres">
      <dgm:prSet presAssocID="{86A90604-D7B5-2540-B0A2-93ADF51668DE}" presName="descendantText" presStyleLbl="alignAccFollowNode1" presStyleIdx="0" presStyleCnt="3">
        <dgm:presLayoutVars>
          <dgm:bulletEnabled val="1"/>
        </dgm:presLayoutVars>
      </dgm:prSet>
      <dgm:spPr/>
    </dgm:pt>
    <dgm:pt modelId="{0B1C47A5-E5CF-BD44-9367-6B5789C38F8D}" type="pres">
      <dgm:prSet presAssocID="{7FCD939C-042B-494B-B966-512EFA559C5C}" presName="sp" presStyleCnt="0"/>
      <dgm:spPr/>
    </dgm:pt>
    <dgm:pt modelId="{8E588490-8B93-4A48-956B-0C04EE683CB4}" type="pres">
      <dgm:prSet presAssocID="{9493F9D5-AAD9-3C4B-B993-77684E25563B}" presName="linNode" presStyleCnt="0"/>
      <dgm:spPr/>
    </dgm:pt>
    <dgm:pt modelId="{EBDB5AD3-4FD3-9A46-B066-22539136F2EF}" type="pres">
      <dgm:prSet presAssocID="{9493F9D5-AAD9-3C4B-B993-77684E25563B}" presName="parentText" presStyleLbl="node1" presStyleIdx="1" presStyleCnt="3">
        <dgm:presLayoutVars>
          <dgm:chMax val="1"/>
          <dgm:bulletEnabled val="1"/>
        </dgm:presLayoutVars>
      </dgm:prSet>
      <dgm:spPr/>
    </dgm:pt>
    <dgm:pt modelId="{DC2AAA70-30AC-D847-A58B-EDA78D06A3B7}" type="pres">
      <dgm:prSet presAssocID="{9493F9D5-AAD9-3C4B-B993-77684E25563B}" presName="descendantText" presStyleLbl="alignAccFollowNode1" presStyleIdx="1" presStyleCnt="3">
        <dgm:presLayoutVars>
          <dgm:bulletEnabled val="1"/>
        </dgm:presLayoutVars>
      </dgm:prSet>
      <dgm:spPr/>
    </dgm:pt>
    <dgm:pt modelId="{16CC4D8D-A334-1244-A981-93BA257A1A4C}" type="pres">
      <dgm:prSet presAssocID="{767411C1-C89B-6547-BB96-ADD1523828D2}" presName="sp" presStyleCnt="0"/>
      <dgm:spPr/>
    </dgm:pt>
    <dgm:pt modelId="{92DFE8D5-BAD4-1847-A768-88FD7239D7CF}" type="pres">
      <dgm:prSet presAssocID="{343E24BB-1FB7-2F43-B783-69B6F48F65C7}" presName="linNode" presStyleCnt="0"/>
      <dgm:spPr/>
    </dgm:pt>
    <dgm:pt modelId="{B7FC8945-C4B3-6C4A-AE2D-EC4C5EE6D7A9}" type="pres">
      <dgm:prSet presAssocID="{343E24BB-1FB7-2F43-B783-69B6F48F65C7}" presName="parentText" presStyleLbl="node1" presStyleIdx="2" presStyleCnt="3">
        <dgm:presLayoutVars>
          <dgm:chMax val="1"/>
          <dgm:bulletEnabled val="1"/>
        </dgm:presLayoutVars>
      </dgm:prSet>
      <dgm:spPr/>
    </dgm:pt>
    <dgm:pt modelId="{CB90D340-DB35-A54A-A288-E2E596CE9526}" type="pres">
      <dgm:prSet presAssocID="{343E24BB-1FB7-2F43-B783-69B6F48F65C7}" presName="descendantText" presStyleLbl="alignAccFollowNode1" presStyleIdx="2" presStyleCnt="3">
        <dgm:presLayoutVars>
          <dgm:bulletEnabled val="1"/>
        </dgm:presLayoutVars>
      </dgm:prSet>
      <dgm:spPr/>
    </dgm:pt>
  </dgm:ptLst>
  <dgm:cxnLst>
    <dgm:cxn modelId="{529D2695-0493-A04E-BEE4-51ECF61963AC}" type="presOf" srcId="{79F61ACD-8E81-D743-9890-2A6935FF4882}" destId="{CB90D340-DB35-A54A-A288-E2E596CE9526}" srcOrd="0" destOrd="3" presId="urn:microsoft.com/office/officeart/2005/8/layout/vList5"/>
    <dgm:cxn modelId="{8A8A86B2-9944-104A-BB86-370BD66B0DC8}" type="presOf" srcId="{5BC0454E-3E29-9E42-94F3-24469B38BECB}" destId="{DC2AAA70-30AC-D847-A58B-EDA78D06A3B7}" srcOrd="0" destOrd="0" presId="urn:microsoft.com/office/officeart/2005/8/layout/vList5"/>
    <dgm:cxn modelId="{D98467AA-5C29-7046-90C0-DBA1A293353D}" srcId="{9493F9D5-AAD9-3C4B-B993-77684E25563B}" destId="{B9558D66-FE52-694F-8E93-65CDEAECAC86}" srcOrd="2" destOrd="0" parTransId="{B60DD239-1277-D042-B3E0-1C4D2E4C0FFE}" sibTransId="{F4F31134-BBEA-3746-9B31-E03359D864C8}"/>
    <dgm:cxn modelId="{3EE536D0-19CB-3C49-A63E-3044A830FA87}" srcId="{86A90604-D7B5-2540-B0A2-93ADF51668DE}" destId="{51874E4D-8403-454C-9CE8-C20D41EDB75D}" srcOrd="1" destOrd="0" parTransId="{CF4D6FCF-18B2-8549-A13D-C106BEDFBE16}" sibTransId="{FAC57BD4-25C2-F344-8224-00C201E914B8}"/>
    <dgm:cxn modelId="{8EDB3067-837D-9343-9BDB-EFD359287272}" type="presOf" srcId="{D03FC083-6C43-1440-97B2-CEEBB7CD296E}" destId="{9BBB4B12-B7DB-414F-BBDF-759115379C80}" srcOrd="0" destOrd="0" presId="urn:microsoft.com/office/officeart/2005/8/layout/vList5"/>
    <dgm:cxn modelId="{94F2CA43-3B0B-6C49-B099-3E68CDF6AC98}" type="presOf" srcId="{04BF242C-84B2-744E-8B0E-F9D66CB5A473}" destId="{9BBB4B12-B7DB-414F-BBDF-759115379C80}" srcOrd="0" destOrd="2" presId="urn:microsoft.com/office/officeart/2005/8/layout/vList5"/>
    <dgm:cxn modelId="{ACF6BE88-60ED-534B-B4BE-74D40B3F81BF}" srcId="{9493F9D5-AAD9-3C4B-B993-77684E25563B}" destId="{5BC0454E-3E29-9E42-94F3-24469B38BECB}" srcOrd="0" destOrd="0" parTransId="{14B57096-5445-9D45-8DEB-79198C0BF53C}" sibTransId="{12FB881E-29FF-2246-964E-32E7738A48E8}"/>
    <dgm:cxn modelId="{CCBDBFEC-996B-8B4D-9D8F-2DE4FE5F6171}" type="presOf" srcId="{51874E4D-8403-454C-9CE8-C20D41EDB75D}" destId="{9BBB4B12-B7DB-414F-BBDF-759115379C80}" srcOrd="0" destOrd="1" presId="urn:microsoft.com/office/officeart/2005/8/layout/vList5"/>
    <dgm:cxn modelId="{4DBF4C90-C29F-E943-B9B8-238C86039FDA}" srcId="{86A90604-D7B5-2540-B0A2-93ADF51668DE}" destId="{D03FC083-6C43-1440-97B2-CEEBB7CD296E}" srcOrd="0" destOrd="0" parTransId="{7B47BEB0-B7CD-0B45-91F6-29ED3548C21D}" sibTransId="{D4D56843-483C-7148-BC4D-AAA223F9FF07}"/>
    <dgm:cxn modelId="{2CF0336D-283E-B044-A0E2-666C71B237ED}" type="presOf" srcId="{36726BC4-E52E-D24E-B246-ED25FCC2A57B}" destId="{CB90D340-DB35-A54A-A288-E2E596CE9526}" srcOrd="0" destOrd="1" presId="urn:microsoft.com/office/officeart/2005/8/layout/vList5"/>
    <dgm:cxn modelId="{72FB657C-ECE3-6C4D-8D8B-014202B4525B}" srcId="{343E24BB-1FB7-2F43-B783-69B6F48F65C7}" destId="{68412F4E-1148-D648-89CE-5F5330B74804}" srcOrd="0" destOrd="0" parTransId="{F08855CD-C114-C240-8AA1-3961D9FE03AF}" sibTransId="{F991A709-EA2A-FA45-AEE4-222AB2CAC57B}"/>
    <dgm:cxn modelId="{C2A15843-8050-E646-9870-DAFE2D65FF38}" srcId="{343E24BB-1FB7-2F43-B783-69B6F48F65C7}" destId="{36726BC4-E52E-D24E-B246-ED25FCC2A57B}" srcOrd="1" destOrd="0" parTransId="{F7C0BCFF-F9A8-3240-ADEB-EB7EF5A3355A}" sibTransId="{6A2426FA-015E-9E4A-9796-B2B4BC09D14B}"/>
    <dgm:cxn modelId="{1449EB60-D308-7942-B270-275C1E39E9D4}" srcId="{9493F9D5-AAD9-3C4B-B993-77684E25563B}" destId="{CE058584-B7B2-A84E-A8D8-E7BE32B5D78C}" srcOrd="1" destOrd="0" parTransId="{094BBCC5-EA08-8543-ABBF-D64555497338}" sibTransId="{C99347DE-E888-AF4E-BB09-831C48C36841}"/>
    <dgm:cxn modelId="{B37A0DA9-AF9B-1843-A4D9-7112E3752720}" type="presOf" srcId="{BE40FEE1-C51C-6B4A-A030-20DA10D800DC}" destId="{0EF6D158-BCF5-3548-896B-7C55BDA8537C}" srcOrd="0" destOrd="0" presId="urn:microsoft.com/office/officeart/2005/8/layout/vList5"/>
    <dgm:cxn modelId="{12A4B529-7507-E74A-98EE-9F5D8DDB13D7}" type="presOf" srcId="{9493F9D5-AAD9-3C4B-B993-77684E25563B}" destId="{EBDB5AD3-4FD3-9A46-B066-22539136F2EF}" srcOrd="0" destOrd="0" presId="urn:microsoft.com/office/officeart/2005/8/layout/vList5"/>
    <dgm:cxn modelId="{899085CB-CA5C-A24A-AE00-856FB951F8F0}" type="presOf" srcId="{343E24BB-1FB7-2F43-B783-69B6F48F65C7}" destId="{B7FC8945-C4B3-6C4A-AE2D-EC4C5EE6D7A9}" srcOrd="0" destOrd="0" presId="urn:microsoft.com/office/officeart/2005/8/layout/vList5"/>
    <dgm:cxn modelId="{2AAD3343-5046-C448-93C1-14DC6291E363}" type="presOf" srcId="{CE058584-B7B2-A84E-A8D8-E7BE32B5D78C}" destId="{DC2AAA70-30AC-D847-A58B-EDA78D06A3B7}" srcOrd="0" destOrd="1" presId="urn:microsoft.com/office/officeart/2005/8/layout/vList5"/>
    <dgm:cxn modelId="{4C997E0B-E9E6-3247-A692-914CF41BD4E5}" type="presOf" srcId="{B9558D66-FE52-694F-8E93-65CDEAECAC86}" destId="{DC2AAA70-30AC-D847-A58B-EDA78D06A3B7}" srcOrd="0" destOrd="2" presId="urn:microsoft.com/office/officeart/2005/8/layout/vList5"/>
    <dgm:cxn modelId="{BDF2F7A3-0F08-0D46-B704-7915542F7A56}" type="presOf" srcId="{68412F4E-1148-D648-89CE-5F5330B74804}" destId="{CB90D340-DB35-A54A-A288-E2E596CE9526}" srcOrd="0" destOrd="0" presId="urn:microsoft.com/office/officeart/2005/8/layout/vList5"/>
    <dgm:cxn modelId="{9BA2BF10-D243-5548-9876-6AB3C9800F46}" srcId="{343E24BB-1FB7-2F43-B783-69B6F48F65C7}" destId="{79F61ACD-8E81-D743-9890-2A6935FF4882}" srcOrd="3" destOrd="0" parTransId="{5E4000DD-9356-8F44-908B-1E9C080BCA0D}" sibTransId="{8F07B030-B807-384F-BA34-4C6F0D43D712}"/>
    <dgm:cxn modelId="{2AB0AADB-701E-1E49-A690-62E5783AA562}" srcId="{BE40FEE1-C51C-6B4A-A030-20DA10D800DC}" destId="{9493F9D5-AAD9-3C4B-B993-77684E25563B}" srcOrd="1" destOrd="0" parTransId="{C54F4280-5826-1447-BDE0-CFC4A43C75A9}" sibTransId="{767411C1-C89B-6547-BB96-ADD1523828D2}"/>
    <dgm:cxn modelId="{1E423399-48BE-4D4F-B5C5-19E6F119B6A4}" type="presOf" srcId="{8952D02A-7D69-474B-AFDD-075471CB6F01}" destId="{CB90D340-DB35-A54A-A288-E2E596CE9526}" srcOrd="0" destOrd="2" presId="urn:microsoft.com/office/officeart/2005/8/layout/vList5"/>
    <dgm:cxn modelId="{DC5EF510-590D-8545-B477-5A2116A4C721}" srcId="{86A90604-D7B5-2540-B0A2-93ADF51668DE}" destId="{04BF242C-84B2-744E-8B0E-F9D66CB5A473}" srcOrd="2" destOrd="0" parTransId="{292E3298-48F8-6346-88FC-07E9BC80D750}" sibTransId="{15F0074D-07A5-AD40-9E08-45CA9A037E2C}"/>
    <dgm:cxn modelId="{E0F7A180-3883-EB47-92A4-0F6168A14B37}" srcId="{BE40FEE1-C51C-6B4A-A030-20DA10D800DC}" destId="{343E24BB-1FB7-2F43-B783-69B6F48F65C7}" srcOrd="2" destOrd="0" parTransId="{9CC1DF8C-1FAC-4A47-AEC4-DE4EA9227F1E}" sibTransId="{724871F9-20C2-C54E-8ECB-F19C767452E7}"/>
    <dgm:cxn modelId="{CDACAE84-F3BF-204C-B7CC-632F6BED43F8}" srcId="{BE40FEE1-C51C-6B4A-A030-20DA10D800DC}" destId="{86A90604-D7B5-2540-B0A2-93ADF51668DE}" srcOrd="0" destOrd="0" parTransId="{460A4423-CB88-9748-B2FF-113088D44DB3}" sibTransId="{7FCD939C-042B-494B-B966-512EFA559C5C}"/>
    <dgm:cxn modelId="{19947F1C-953A-E64C-8662-7EB7BD6ECDFD}" srcId="{343E24BB-1FB7-2F43-B783-69B6F48F65C7}" destId="{8952D02A-7D69-474B-AFDD-075471CB6F01}" srcOrd="2" destOrd="0" parTransId="{A310F7FB-7102-7547-AF22-76D4E4B770FD}" sibTransId="{D78D30BD-9B60-4342-90F8-BC8BB5604FC2}"/>
    <dgm:cxn modelId="{12A74D90-F0D0-C64E-A675-D1DC43AC43F6}" type="presOf" srcId="{86A90604-D7B5-2540-B0A2-93ADF51668DE}" destId="{12F58854-1E15-F543-B448-B9FABD3D706F}" srcOrd="0" destOrd="0" presId="urn:microsoft.com/office/officeart/2005/8/layout/vList5"/>
    <dgm:cxn modelId="{8D613A73-BB55-4249-A573-4CFBF2A47D0A}" type="presParOf" srcId="{0EF6D158-BCF5-3548-896B-7C55BDA8537C}" destId="{5A5FF0BE-78A4-B84E-A300-2DC6721EAAC3}" srcOrd="0" destOrd="0" presId="urn:microsoft.com/office/officeart/2005/8/layout/vList5"/>
    <dgm:cxn modelId="{28FEABE2-64A2-0A46-BCC7-C61C64065504}" type="presParOf" srcId="{5A5FF0BE-78A4-B84E-A300-2DC6721EAAC3}" destId="{12F58854-1E15-F543-B448-B9FABD3D706F}" srcOrd="0" destOrd="0" presId="urn:microsoft.com/office/officeart/2005/8/layout/vList5"/>
    <dgm:cxn modelId="{557EE186-8E0F-0F46-A8A3-EA0522FA41F7}" type="presParOf" srcId="{5A5FF0BE-78A4-B84E-A300-2DC6721EAAC3}" destId="{9BBB4B12-B7DB-414F-BBDF-759115379C80}" srcOrd="1" destOrd="0" presId="urn:microsoft.com/office/officeart/2005/8/layout/vList5"/>
    <dgm:cxn modelId="{1E725C69-7300-BC4C-9104-9A63F23BEA24}" type="presParOf" srcId="{0EF6D158-BCF5-3548-896B-7C55BDA8537C}" destId="{0B1C47A5-E5CF-BD44-9367-6B5789C38F8D}" srcOrd="1" destOrd="0" presId="urn:microsoft.com/office/officeart/2005/8/layout/vList5"/>
    <dgm:cxn modelId="{39E771E7-022F-9E47-AB51-93A6B1FE08D1}" type="presParOf" srcId="{0EF6D158-BCF5-3548-896B-7C55BDA8537C}" destId="{8E588490-8B93-4A48-956B-0C04EE683CB4}" srcOrd="2" destOrd="0" presId="urn:microsoft.com/office/officeart/2005/8/layout/vList5"/>
    <dgm:cxn modelId="{C65D9612-FA98-A242-8B00-EF8171F0A59A}" type="presParOf" srcId="{8E588490-8B93-4A48-956B-0C04EE683CB4}" destId="{EBDB5AD3-4FD3-9A46-B066-22539136F2EF}" srcOrd="0" destOrd="0" presId="urn:microsoft.com/office/officeart/2005/8/layout/vList5"/>
    <dgm:cxn modelId="{081E77A4-EAA6-1E43-8046-50B7EDF50FB5}" type="presParOf" srcId="{8E588490-8B93-4A48-956B-0C04EE683CB4}" destId="{DC2AAA70-30AC-D847-A58B-EDA78D06A3B7}" srcOrd="1" destOrd="0" presId="urn:microsoft.com/office/officeart/2005/8/layout/vList5"/>
    <dgm:cxn modelId="{D4399B84-4406-4247-A61C-1017015A90D7}" type="presParOf" srcId="{0EF6D158-BCF5-3548-896B-7C55BDA8537C}" destId="{16CC4D8D-A334-1244-A981-93BA257A1A4C}" srcOrd="3" destOrd="0" presId="urn:microsoft.com/office/officeart/2005/8/layout/vList5"/>
    <dgm:cxn modelId="{7F7C99FE-AADA-A74B-BC3C-2CA3F0420AD5}" type="presParOf" srcId="{0EF6D158-BCF5-3548-896B-7C55BDA8537C}" destId="{92DFE8D5-BAD4-1847-A768-88FD7239D7CF}" srcOrd="4" destOrd="0" presId="urn:microsoft.com/office/officeart/2005/8/layout/vList5"/>
    <dgm:cxn modelId="{DD663589-CEF9-D04B-B06A-AF70635FED03}" type="presParOf" srcId="{92DFE8D5-BAD4-1847-A768-88FD7239D7CF}" destId="{B7FC8945-C4B3-6C4A-AE2D-EC4C5EE6D7A9}" srcOrd="0" destOrd="0" presId="urn:microsoft.com/office/officeart/2005/8/layout/vList5"/>
    <dgm:cxn modelId="{50462350-4D6A-CC4B-BC52-DD0C6B33ECB7}" type="presParOf" srcId="{92DFE8D5-BAD4-1847-A768-88FD7239D7CF}" destId="{CB90D340-DB35-A54A-A288-E2E596CE95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B4B12-B7DB-414F-BBDF-759115379C80}">
      <dsp:nvSpPr>
        <dsp:cNvPr id="0" name=""/>
        <dsp:cNvSpPr/>
      </dsp:nvSpPr>
      <dsp:spPr>
        <a:xfrm rot="5400000">
          <a:off x="1644514" y="-460074"/>
          <a:ext cx="801364" cy="1924890"/>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Elevator</a:t>
          </a:r>
        </a:p>
        <a:p>
          <a:pPr marL="114300" lvl="1" indent="-114300" algn="l" defTabSz="533400">
            <a:lnSpc>
              <a:spcPct val="90000"/>
            </a:lnSpc>
            <a:spcBef>
              <a:spcPct val="0"/>
            </a:spcBef>
            <a:spcAft>
              <a:spcPct val="15000"/>
            </a:spcAft>
            <a:buChar char="•"/>
          </a:pPr>
          <a:r>
            <a:rPr lang="en-US" sz="1200" kern="1200" dirty="0"/>
            <a:t>Rudder</a:t>
          </a:r>
        </a:p>
        <a:p>
          <a:pPr marL="114300" lvl="1" indent="-114300" algn="l" defTabSz="533400">
            <a:lnSpc>
              <a:spcPct val="90000"/>
            </a:lnSpc>
            <a:spcBef>
              <a:spcPct val="0"/>
            </a:spcBef>
            <a:spcAft>
              <a:spcPct val="15000"/>
            </a:spcAft>
            <a:buChar char="•"/>
          </a:pPr>
          <a:r>
            <a:rPr lang="en-US" sz="1200" kern="1200" dirty="0"/>
            <a:t>Ailerons</a:t>
          </a:r>
        </a:p>
      </dsp:txBody>
      <dsp:txXfrm rot="-5400000">
        <a:off x="1082752" y="140807"/>
        <a:ext cx="1885771" cy="723126"/>
      </dsp:txXfrm>
    </dsp:sp>
    <dsp:sp modelId="{12F58854-1E15-F543-B448-B9FABD3D706F}">
      <dsp:nvSpPr>
        <dsp:cNvPr id="0" name=""/>
        <dsp:cNvSpPr/>
      </dsp:nvSpPr>
      <dsp:spPr>
        <a:xfrm>
          <a:off x="0" y="1517"/>
          <a:ext cx="1082751" cy="1001705"/>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Primary Flight Control</a:t>
          </a:r>
        </a:p>
      </dsp:txBody>
      <dsp:txXfrm>
        <a:off x="48899" y="50416"/>
        <a:ext cx="984953" cy="903907"/>
      </dsp:txXfrm>
    </dsp:sp>
    <dsp:sp modelId="{DC2AAA70-30AC-D847-A58B-EDA78D06A3B7}">
      <dsp:nvSpPr>
        <dsp:cNvPr id="0" name=""/>
        <dsp:cNvSpPr/>
      </dsp:nvSpPr>
      <dsp:spPr>
        <a:xfrm rot="5400000">
          <a:off x="1644514" y="591716"/>
          <a:ext cx="801364" cy="1924890"/>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Flaps</a:t>
          </a:r>
        </a:p>
        <a:p>
          <a:pPr marL="114300" lvl="1" indent="-114300" algn="l" defTabSz="533400">
            <a:lnSpc>
              <a:spcPct val="90000"/>
            </a:lnSpc>
            <a:spcBef>
              <a:spcPct val="0"/>
            </a:spcBef>
            <a:spcAft>
              <a:spcPct val="15000"/>
            </a:spcAft>
            <a:buChar char="•"/>
          </a:pPr>
          <a:r>
            <a:rPr lang="en-US" sz="1200" kern="1200" dirty="0"/>
            <a:t>Spoiler</a:t>
          </a:r>
        </a:p>
        <a:p>
          <a:pPr marL="114300" lvl="1" indent="-114300" algn="l" defTabSz="533400">
            <a:lnSpc>
              <a:spcPct val="90000"/>
            </a:lnSpc>
            <a:spcBef>
              <a:spcPct val="0"/>
            </a:spcBef>
            <a:spcAft>
              <a:spcPct val="15000"/>
            </a:spcAft>
            <a:buChar char="•"/>
          </a:pPr>
          <a:r>
            <a:rPr lang="en-US" sz="1200" kern="1200" dirty="0"/>
            <a:t>Slats</a:t>
          </a:r>
        </a:p>
      </dsp:txBody>
      <dsp:txXfrm rot="-5400000">
        <a:off x="1082752" y="1192598"/>
        <a:ext cx="1885771" cy="723126"/>
      </dsp:txXfrm>
    </dsp:sp>
    <dsp:sp modelId="{EBDB5AD3-4FD3-9A46-B066-22539136F2EF}">
      <dsp:nvSpPr>
        <dsp:cNvPr id="0" name=""/>
        <dsp:cNvSpPr/>
      </dsp:nvSpPr>
      <dsp:spPr>
        <a:xfrm>
          <a:off x="0" y="1053309"/>
          <a:ext cx="1082751" cy="1001705"/>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Secondary Flight Control</a:t>
          </a:r>
        </a:p>
      </dsp:txBody>
      <dsp:txXfrm>
        <a:off x="48899" y="1102208"/>
        <a:ext cx="984953" cy="903907"/>
      </dsp:txXfrm>
    </dsp:sp>
    <dsp:sp modelId="{CB90D340-DB35-A54A-A288-E2E596CE9526}">
      <dsp:nvSpPr>
        <dsp:cNvPr id="0" name=""/>
        <dsp:cNvSpPr/>
      </dsp:nvSpPr>
      <dsp:spPr>
        <a:xfrm rot="5400000">
          <a:off x="1644514" y="1643507"/>
          <a:ext cx="801364" cy="1924890"/>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Landing gear</a:t>
          </a:r>
        </a:p>
        <a:p>
          <a:pPr marL="114300" lvl="1" indent="-114300" algn="l" defTabSz="533400">
            <a:lnSpc>
              <a:spcPct val="90000"/>
            </a:lnSpc>
            <a:spcBef>
              <a:spcPct val="0"/>
            </a:spcBef>
            <a:spcAft>
              <a:spcPct val="15000"/>
            </a:spcAft>
            <a:buChar char="•"/>
          </a:pPr>
          <a:r>
            <a:rPr lang="en-US" sz="1200" kern="1200" dirty="0"/>
            <a:t>Brakes</a:t>
          </a:r>
        </a:p>
        <a:p>
          <a:pPr marL="114300" lvl="1" indent="-114300" algn="l" defTabSz="533400">
            <a:lnSpc>
              <a:spcPct val="90000"/>
            </a:lnSpc>
            <a:spcBef>
              <a:spcPct val="0"/>
            </a:spcBef>
            <a:spcAft>
              <a:spcPct val="15000"/>
            </a:spcAft>
            <a:buChar char="•"/>
          </a:pPr>
          <a:r>
            <a:rPr lang="en-US" sz="1200" kern="1200" dirty="0"/>
            <a:t>Gear steering</a:t>
          </a:r>
        </a:p>
        <a:p>
          <a:pPr marL="114300" lvl="1" indent="-114300" algn="l" defTabSz="533400">
            <a:lnSpc>
              <a:spcPct val="90000"/>
            </a:lnSpc>
            <a:spcBef>
              <a:spcPct val="0"/>
            </a:spcBef>
            <a:spcAft>
              <a:spcPct val="15000"/>
            </a:spcAft>
            <a:buChar char="•"/>
          </a:pPr>
          <a:r>
            <a:rPr lang="en-US" sz="1200" kern="1200" dirty="0"/>
            <a:t>Stairs</a:t>
          </a:r>
        </a:p>
      </dsp:txBody>
      <dsp:txXfrm rot="-5400000">
        <a:off x="1082752" y="2244389"/>
        <a:ext cx="1885771" cy="723126"/>
      </dsp:txXfrm>
    </dsp:sp>
    <dsp:sp modelId="{B7FC8945-C4B3-6C4A-AE2D-EC4C5EE6D7A9}">
      <dsp:nvSpPr>
        <dsp:cNvPr id="0" name=""/>
        <dsp:cNvSpPr/>
      </dsp:nvSpPr>
      <dsp:spPr>
        <a:xfrm>
          <a:off x="0" y="2105100"/>
          <a:ext cx="1082751" cy="1001705"/>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Utility System (Other parts)</a:t>
          </a:r>
        </a:p>
      </dsp:txBody>
      <dsp:txXfrm>
        <a:off x="48899" y="2153999"/>
        <a:ext cx="984953" cy="9039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C9C55-E3A8-42F1-8596-3C4FCC2A72A8}" type="datetimeFigureOut">
              <a:rPr lang="en-US" smtClean="0"/>
              <a:pPr/>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28057-291C-46D2-8F91-9BABA241F80A}" type="slidenum">
              <a:rPr lang="en-US" smtClean="0"/>
              <a:pPr/>
              <a:t>‹#›</a:t>
            </a:fld>
            <a:endParaRPr lang="en-US"/>
          </a:p>
        </p:txBody>
      </p:sp>
    </p:spTree>
    <p:extLst>
      <p:ext uri="{BB962C8B-B14F-4D97-AF65-F5344CB8AC3E}">
        <p14:creationId xmlns:p14="http://schemas.microsoft.com/office/powerpoint/2010/main" val="163868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rtools.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ampbellhausfeld.net/webapp/wcs/stores/servlet/ProductDisplay?catalogId=10001&amp;storeId=10051&amp;productId=66179&amp;langId=-1&amp;parent_category_rn=1057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Image:Air_compressor.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leparmer.com/catalog/large_image.asp?img=7916100.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oleparmer.com/catalog/large_image.asp?img=7916133.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a:t>
            </a:fld>
            <a:endParaRPr lang="en-US"/>
          </a:p>
        </p:txBody>
      </p:sp>
    </p:spTree>
    <p:extLst>
      <p:ext uri="{BB962C8B-B14F-4D97-AF65-F5344CB8AC3E}">
        <p14:creationId xmlns:p14="http://schemas.microsoft.com/office/powerpoint/2010/main" val="336245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http://www.irtools.com/</a:t>
            </a:r>
            <a:endParaRPr lang="en-US" sz="1200"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http://www.campbellhausfeld.net/webapp/wcs/stores/servlet/ProductDisplay?catalogId=10001&amp;storeId=10051&amp;productId=66179&amp;langId=-1&amp;parent_category_rn=10573</a:t>
            </a:r>
            <a:endParaRPr lang="en-US" sz="1200"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12</a:t>
            </a:fld>
            <a:endParaRPr lang="en-US"/>
          </a:p>
        </p:txBody>
      </p:sp>
    </p:spTree>
    <p:extLst>
      <p:ext uri="{BB962C8B-B14F-4D97-AF65-F5344CB8AC3E}">
        <p14:creationId xmlns:p14="http://schemas.microsoft.com/office/powerpoint/2010/main" val="122374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a:t>
            </a:fld>
            <a:endParaRPr lang="en-US"/>
          </a:p>
        </p:txBody>
      </p:sp>
    </p:spTree>
    <p:extLst>
      <p:ext uri="{BB962C8B-B14F-4D97-AF65-F5344CB8AC3E}">
        <p14:creationId xmlns:p14="http://schemas.microsoft.com/office/powerpoint/2010/main" val="356718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http://www.grc.nasa.gov/WWW/k-12/WindTunnel/Activities/Pascals_principle.html</a:t>
            </a:r>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5</a:t>
            </a:fld>
            <a:endParaRPr lang="en-US"/>
          </a:p>
        </p:txBody>
      </p:sp>
    </p:spTree>
    <p:extLst>
      <p:ext uri="{BB962C8B-B14F-4D97-AF65-F5344CB8AC3E}">
        <p14:creationId xmlns:p14="http://schemas.microsoft.com/office/powerpoint/2010/main" val="238063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6</a:t>
            </a:fld>
            <a:endParaRPr lang="en-US"/>
          </a:p>
        </p:txBody>
      </p:sp>
    </p:spTree>
    <p:extLst>
      <p:ext uri="{BB962C8B-B14F-4D97-AF65-F5344CB8AC3E}">
        <p14:creationId xmlns:p14="http://schemas.microsoft.com/office/powerpoint/2010/main" val="71503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http://www.holtca.com/Free-Downloads.htm</a:t>
            </a:r>
            <a:endParaRPr lang="en-US"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http://en.wikipedia.org/wiki/Image:Air_compressor.jpg</a:t>
            </a:r>
            <a:endParaRPr lang="en-US" sz="1200"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8</a:t>
            </a:fld>
            <a:endParaRPr lang="en-US"/>
          </a:p>
        </p:txBody>
      </p:sp>
    </p:spTree>
    <p:extLst>
      <p:ext uri="{BB962C8B-B14F-4D97-AF65-F5344CB8AC3E}">
        <p14:creationId xmlns:p14="http://schemas.microsoft.com/office/powerpoint/2010/main" val="30751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hlinkClick r:id="rId3"/>
              </a:rPr>
              <a:t>http://www.coleparmer.com/catalog/large_image.asp?img=7916100.jpg</a:t>
            </a:r>
            <a:endParaRPr lang="en-US" sz="1200" dirty="0"/>
          </a:p>
          <a:p>
            <a:pPr algn="ct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http://www.coleparmer.com/catalog/large_image.asp?img=7916133.jpg</a:t>
            </a:r>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1885950"/>
            <a:ext cx="7772400" cy="1143000"/>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sz="4400" cap="all" dirty="0">
                <a:latin typeface="Tw Cen MT" charset="0"/>
              </a:rPr>
              <a:t>What is Fluid Power?</a:t>
            </a:r>
          </a:p>
        </p:txBody>
      </p:sp>
    </p:spTree>
    <p:extLst>
      <p:ext uri="{BB962C8B-B14F-4D97-AF65-F5344CB8AC3E}">
        <p14:creationId xmlns:p14="http://schemas.microsoft.com/office/powerpoint/2010/main" val="36626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nvSpPr>
        <p:spPr bwMode="auto">
          <a:xfrm>
            <a:off x="465667" y="718783"/>
            <a:ext cx="8523111" cy="781405"/>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Hydraulic uses in aircraft</a:t>
            </a:r>
          </a:p>
        </p:txBody>
      </p:sp>
      <p:sp>
        <p:nvSpPr>
          <p:cNvPr id="12" name="Rectangle 11"/>
          <p:cNvSpPr>
            <a:spLocks noChangeArrowheads="1"/>
          </p:cNvSpPr>
          <p:nvPr/>
        </p:nvSpPr>
        <p:spPr bwMode="auto">
          <a:xfrm>
            <a:off x="2182568" y="1917792"/>
            <a:ext cx="5313362" cy="36908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chemeClr val="accent1"/>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lc="http://schemas.openxmlformats.org/drawingml/2006/lockedCanvas" xmlns="">
                <a:effectLst>
                  <a:outerShdw blurRad="63500" dist="38099" dir="2700000" algn="ctr" rotWithShape="0">
                    <a:schemeClr val="bg2">
                      <a:alpha val="74998"/>
                    </a:schemeClr>
                  </a:outerShdw>
                </a:effectLst>
              </a14:hiddenEffects>
            </a:ext>
          </a:extLst>
        </p:spPr>
        <p:txBody>
          <a:bodyPr>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endParaRPr lang="en-US"/>
          </a:p>
        </p:txBody>
      </p:sp>
      <p:graphicFrame>
        <p:nvGraphicFramePr>
          <p:cNvPr id="19" name="Diagram 18"/>
          <p:cNvGraphicFramePr/>
          <p:nvPr/>
        </p:nvGraphicFramePr>
        <p:xfrm>
          <a:off x="572747" y="1597026"/>
          <a:ext cx="3007642" cy="31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p:cNvPicPr>
            <a:picLocks noChangeAspect="1"/>
          </p:cNvPicPr>
          <p:nvPr/>
        </p:nvPicPr>
        <p:blipFill>
          <a:blip r:embed="rId8"/>
          <a:stretch>
            <a:fillRect/>
          </a:stretch>
        </p:blipFill>
        <p:spPr>
          <a:xfrm>
            <a:off x="3894158" y="1757117"/>
            <a:ext cx="4871328" cy="2778370"/>
          </a:xfrm>
          <a:prstGeom prst="rect">
            <a:avLst/>
          </a:prstGeom>
        </p:spPr>
      </p:pic>
    </p:spTree>
    <p:extLst>
      <p:ext uri="{BB962C8B-B14F-4D97-AF65-F5344CB8AC3E}">
        <p14:creationId xmlns:p14="http://schemas.microsoft.com/office/powerpoint/2010/main" val="141613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nvSpPr>
        <p:spPr bwMode="auto">
          <a:xfrm>
            <a:off x="465667" y="718783"/>
            <a:ext cx="8523111" cy="781405"/>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Exhaust</a:t>
            </a:r>
          </a:p>
        </p:txBody>
      </p:sp>
      <p:sp>
        <p:nvSpPr>
          <p:cNvPr id="13" name="Text Placeholder 20"/>
          <p:cNvSpPr>
            <a:spLocks noGrp="1"/>
          </p:cNvSpPr>
          <p:nvPr/>
        </p:nvSpPr>
        <p:spPr>
          <a:xfrm>
            <a:off x="434486" y="1342048"/>
            <a:ext cx="8265014" cy="92014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800"/>
              </a:lnSpc>
            </a:pPr>
            <a:r>
              <a:rPr lang="en-US" sz="1800" b="1" dirty="0"/>
              <a:t>Medical:</a:t>
            </a:r>
            <a:r>
              <a:rPr lang="en-US" sz="1800" dirty="0"/>
              <a:t> Fluid power is used in many medical devices including kidney dialysis machines.  Some of these machines have up to 180 hydraulic components of the 8,000 parts that make up their design.</a:t>
            </a:r>
          </a:p>
        </p:txBody>
      </p:sp>
      <p:pic>
        <p:nvPicPr>
          <p:cNvPr id="14" name="Picture 13"/>
          <p:cNvPicPr>
            <a:picLocks noChangeAspect="1"/>
          </p:cNvPicPr>
          <p:nvPr/>
        </p:nvPicPr>
        <p:blipFill>
          <a:blip r:embed="rId3"/>
          <a:stretch>
            <a:fillRect/>
          </a:stretch>
        </p:blipFill>
        <p:spPr>
          <a:xfrm>
            <a:off x="830627" y="2275010"/>
            <a:ext cx="2979615" cy="2383692"/>
          </a:xfrm>
          <a:prstGeom prst="rect">
            <a:avLst/>
          </a:prstGeom>
        </p:spPr>
      </p:pic>
      <p:pic>
        <p:nvPicPr>
          <p:cNvPr id="15" name="Picture 14"/>
          <p:cNvPicPr>
            <a:picLocks noChangeAspect="1"/>
          </p:cNvPicPr>
          <p:nvPr/>
        </p:nvPicPr>
        <p:blipFill>
          <a:blip r:embed="rId4"/>
          <a:stretch>
            <a:fillRect/>
          </a:stretch>
        </p:blipFill>
        <p:spPr>
          <a:xfrm>
            <a:off x="4256232" y="2299976"/>
            <a:ext cx="3834156" cy="2343095"/>
          </a:xfrm>
          <a:prstGeom prst="rect">
            <a:avLst/>
          </a:prstGeom>
        </p:spPr>
      </p:pic>
    </p:spTree>
    <p:extLst>
      <p:ext uri="{BB962C8B-B14F-4D97-AF65-F5344CB8AC3E}">
        <p14:creationId xmlns:p14="http://schemas.microsoft.com/office/powerpoint/2010/main" val="49372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nvSpPr>
        <p:spPr bwMode="auto">
          <a:xfrm>
            <a:off x="468313" y="718783"/>
            <a:ext cx="8520465" cy="717905"/>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Fluid power system</a:t>
            </a:r>
          </a:p>
        </p:txBody>
      </p:sp>
      <p:sp>
        <p:nvSpPr>
          <p:cNvPr id="14" name="Text Placeholder 20"/>
          <p:cNvSpPr>
            <a:spLocks noGrp="1"/>
          </p:cNvSpPr>
          <p:nvPr/>
        </p:nvSpPr>
        <p:spPr>
          <a:xfrm>
            <a:off x="468313" y="1993900"/>
            <a:ext cx="8675687" cy="2617788"/>
          </a:xfrm>
          <a:prstGeom prst="rect">
            <a:avLst/>
          </a:prstGeom>
        </p:spPr>
        <p:txBody>
          <a:bodyPr numCol="2"/>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600"/>
              </a:lnSpc>
            </a:pPr>
            <a:r>
              <a:rPr lang="en-US" sz="1600" dirty="0"/>
              <a:t>Hydraulic pump or air compressor, which converts mechanical power to fluid power.</a:t>
            </a:r>
          </a:p>
          <a:p>
            <a:pPr>
              <a:lnSpc>
                <a:spcPts val="1600"/>
              </a:lnSpc>
            </a:pPr>
            <a:r>
              <a:rPr lang="en-US" sz="1600" dirty="0"/>
              <a:t>Cylinder or motor, which converts fluid </a:t>
            </a:r>
            <a:br>
              <a:rPr lang="en-US" sz="1600" dirty="0"/>
            </a:br>
            <a:r>
              <a:rPr lang="en-US" sz="1600" dirty="0"/>
              <a:t>power to linear or rotary mechanical power.</a:t>
            </a:r>
          </a:p>
          <a:p>
            <a:pPr>
              <a:lnSpc>
                <a:spcPts val="1600"/>
              </a:lnSpc>
            </a:pPr>
            <a:r>
              <a:rPr lang="en-US" sz="1600" dirty="0"/>
              <a:t>Valves, which control the direction, </a:t>
            </a:r>
            <a:br>
              <a:rPr lang="en-US" sz="1600" dirty="0"/>
            </a:br>
            <a:r>
              <a:rPr lang="en-US" sz="1600" dirty="0"/>
              <a:t>pressure and rate of flow.</a:t>
            </a:r>
          </a:p>
          <a:p>
            <a:pPr>
              <a:lnSpc>
                <a:spcPts val="1600"/>
              </a:lnSpc>
            </a:pPr>
            <a:r>
              <a:rPr lang="en-US" sz="1600" dirty="0"/>
              <a:t>Filters, regulators and lubricators, </a:t>
            </a:r>
            <a:br>
              <a:rPr lang="en-US" sz="1600" dirty="0"/>
            </a:br>
            <a:r>
              <a:rPr lang="en-US" sz="1600" dirty="0"/>
              <a:t>which condition the fluid.</a:t>
            </a:r>
          </a:p>
          <a:p>
            <a:pPr>
              <a:lnSpc>
                <a:spcPts val="1600"/>
              </a:lnSpc>
            </a:pPr>
            <a:r>
              <a:rPr lang="en-US" sz="1600" dirty="0"/>
              <a:t>Manifolds, hose, tube, fittings, couplings, etc., which conduct the fluid between components.</a:t>
            </a:r>
          </a:p>
          <a:p>
            <a:pPr>
              <a:lnSpc>
                <a:spcPts val="1600"/>
              </a:lnSpc>
            </a:pPr>
            <a:r>
              <a:rPr lang="en-US" sz="1600" dirty="0"/>
              <a:t>Sealing devices, which help </a:t>
            </a:r>
            <a:br>
              <a:rPr lang="en-US" sz="1600" dirty="0"/>
            </a:br>
            <a:r>
              <a:rPr lang="en-US" sz="1600" dirty="0"/>
              <a:t>contain the fluid.</a:t>
            </a:r>
          </a:p>
          <a:p>
            <a:pPr>
              <a:lnSpc>
                <a:spcPts val="1600"/>
              </a:lnSpc>
            </a:pPr>
            <a:r>
              <a:rPr lang="en-US" sz="1600" dirty="0"/>
              <a:t>Accumulators and reservoirs, </a:t>
            </a:r>
            <a:br>
              <a:rPr lang="en-US" sz="1600" dirty="0"/>
            </a:br>
            <a:r>
              <a:rPr lang="en-US" sz="1600" dirty="0"/>
              <a:t>which store the fluid.</a:t>
            </a:r>
          </a:p>
          <a:p>
            <a:pPr>
              <a:lnSpc>
                <a:spcPts val="1600"/>
              </a:lnSpc>
            </a:pPr>
            <a:r>
              <a:rPr lang="en-US" sz="1600" dirty="0"/>
              <a:t>Instruments such as pressure switches, </a:t>
            </a:r>
            <a:br>
              <a:rPr lang="en-US" sz="1600" dirty="0"/>
            </a:br>
            <a:r>
              <a:rPr lang="en-US" sz="1600" dirty="0"/>
              <a:t>gauges, flow meters, sensors and </a:t>
            </a:r>
            <a:br>
              <a:rPr lang="en-US" sz="1600" dirty="0"/>
            </a:br>
            <a:r>
              <a:rPr lang="en-US" sz="1600" dirty="0"/>
              <a:t>transducers, which are used to help </a:t>
            </a:r>
            <a:br>
              <a:rPr lang="en-US" sz="1600" dirty="0"/>
            </a:br>
            <a:r>
              <a:rPr lang="en-US" sz="1600" dirty="0"/>
              <a:t>monitor the performance of a fluid </a:t>
            </a:r>
            <a:br>
              <a:rPr lang="en-US" sz="1600" dirty="0"/>
            </a:br>
            <a:r>
              <a:rPr lang="en-US" sz="1600" dirty="0"/>
              <a:t>power system.</a:t>
            </a:r>
          </a:p>
        </p:txBody>
      </p:sp>
      <p:sp>
        <p:nvSpPr>
          <p:cNvPr id="15" name="Text Placeholder 20"/>
          <p:cNvSpPr>
            <a:spLocks noGrp="1"/>
          </p:cNvSpPr>
          <p:nvPr/>
        </p:nvSpPr>
        <p:spPr>
          <a:xfrm>
            <a:off x="572476" y="1538287"/>
            <a:ext cx="8571524" cy="390526"/>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nSpc>
                <a:spcPts val="1800"/>
              </a:lnSpc>
              <a:buNone/>
            </a:pPr>
            <a:endParaRPr lang="en-US" sz="1800" b="1" dirty="0"/>
          </a:p>
        </p:txBody>
      </p:sp>
      <p:sp>
        <p:nvSpPr>
          <p:cNvPr id="17" name="TextBox 16"/>
          <p:cNvSpPr txBox="1"/>
          <p:nvPr/>
        </p:nvSpPr>
        <p:spPr>
          <a:xfrm>
            <a:off x="460376" y="1547812"/>
            <a:ext cx="6528202" cy="646331"/>
          </a:xfrm>
          <a:prstGeom prst="rect">
            <a:avLst/>
          </a:prstGeom>
          <a:noFill/>
        </p:spPr>
        <p:txBody>
          <a:bodyPr wrap="square" rtlCol="0">
            <a:spAutoFit/>
          </a:bodyPr>
          <a:lstStyle/>
          <a:p>
            <a:r>
              <a:rPr lang="en-US" b="1" dirty="0"/>
              <a:t>A typical fluid power system includes the following components:</a:t>
            </a:r>
          </a:p>
          <a:p>
            <a:endParaRPr lang="en-US" dirty="0"/>
          </a:p>
        </p:txBody>
      </p:sp>
    </p:spTree>
    <p:extLst>
      <p:ext uri="{BB962C8B-B14F-4D97-AF65-F5344CB8AC3E}">
        <p14:creationId xmlns:p14="http://schemas.microsoft.com/office/powerpoint/2010/main" val="157363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699846" y="1680049"/>
            <a:ext cx="5744308" cy="1104674"/>
          </a:xfrm>
          <a:prstGeom prst="rect">
            <a:avLst/>
          </a:prstGeom>
        </p:spPr>
      </p:pic>
      <p:sp>
        <p:nvSpPr>
          <p:cNvPr id="22" name="Rectangle 21"/>
          <p:cNvSpPr/>
          <p:nvPr/>
        </p:nvSpPr>
        <p:spPr>
          <a:xfrm>
            <a:off x="3990933" y="2848057"/>
            <a:ext cx="2159816"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t>http://</a:t>
            </a:r>
            <a:r>
              <a:rPr lang="en-US" dirty="0" err="1"/>
              <a:t>www.nfpa.com</a:t>
            </a:r>
            <a:endParaRPr lang="en-US" dirty="0"/>
          </a:p>
        </p:txBody>
      </p:sp>
    </p:spTree>
    <p:extLst>
      <p:ext uri="{BB962C8B-B14F-4D97-AF65-F5344CB8AC3E}">
        <p14:creationId xmlns:p14="http://schemas.microsoft.com/office/powerpoint/2010/main" val="405714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458611" y="742950"/>
            <a:ext cx="7653866" cy="1143000"/>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About fluid power</a:t>
            </a:r>
          </a:p>
        </p:txBody>
      </p:sp>
      <p:sp>
        <p:nvSpPr>
          <p:cNvPr id="12" name="Rectangle 11"/>
          <p:cNvSpPr>
            <a:spLocks noGrp="1" noChangeArrowheads="1"/>
          </p:cNvSpPr>
          <p:nvPr/>
        </p:nvSpPr>
        <p:spPr>
          <a:xfrm>
            <a:off x="468314" y="1643063"/>
            <a:ext cx="3794124" cy="3024188"/>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nSpc>
                <a:spcPts val="1800"/>
              </a:lnSpc>
              <a:spcBef>
                <a:spcPts val="100"/>
              </a:spcBef>
              <a:buNone/>
            </a:pPr>
            <a:r>
              <a:rPr lang="en-US" sz="1800" dirty="0"/>
              <a:t>Fluid power is energy transmitted and controlled by means of a pressurized fluid, either liquid or gas.</a:t>
            </a:r>
          </a:p>
          <a:p>
            <a:pPr marL="0" indent="0">
              <a:lnSpc>
                <a:spcPts val="1800"/>
              </a:lnSpc>
              <a:spcBef>
                <a:spcPts val="100"/>
              </a:spcBef>
              <a:buNone/>
            </a:pPr>
            <a:endParaRPr lang="en-US" sz="1800" dirty="0"/>
          </a:p>
          <a:p>
            <a:pPr marL="0" indent="0">
              <a:lnSpc>
                <a:spcPts val="1800"/>
              </a:lnSpc>
              <a:spcBef>
                <a:spcPts val="100"/>
              </a:spcBef>
              <a:buNone/>
            </a:pPr>
            <a:r>
              <a:rPr lang="en-US" sz="1800" dirty="0"/>
              <a:t>The term fluid power applies to both hydraulics and pneumatics.</a:t>
            </a:r>
          </a:p>
          <a:p>
            <a:pPr marL="0" indent="0">
              <a:lnSpc>
                <a:spcPts val="1800"/>
              </a:lnSpc>
              <a:spcBef>
                <a:spcPts val="100"/>
              </a:spcBef>
              <a:buNone/>
            </a:pPr>
            <a:endParaRPr lang="en-US" sz="1800" dirty="0"/>
          </a:p>
          <a:p>
            <a:pPr marL="0" indent="0">
              <a:lnSpc>
                <a:spcPts val="1800"/>
              </a:lnSpc>
              <a:spcBef>
                <a:spcPts val="100"/>
              </a:spcBef>
              <a:buNone/>
            </a:pPr>
            <a:r>
              <a:rPr lang="en-US" sz="1800" dirty="0"/>
              <a:t>Hydraulics uses pressurized liquid, for example, oil or water; pneumatics uses compressed air or other neutral gases.</a:t>
            </a:r>
          </a:p>
          <a:p>
            <a:pPr marL="0" indent="0">
              <a:lnSpc>
                <a:spcPts val="1800"/>
              </a:lnSpc>
              <a:spcBef>
                <a:spcPts val="100"/>
              </a:spcBef>
              <a:buNone/>
            </a:pPr>
            <a:endParaRPr lang="en-US" sz="2800" dirty="0"/>
          </a:p>
        </p:txBody>
      </p:sp>
      <p:pic>
        <p:nvPicPr>
          <p:cNvPr id="13" name="Picture 12"/>
          <p:cNvPicPr>
            <a:picLocks noChangeAspect="1"/>
          </p:cNvPicPr>
          <p:nvPr/>
        </p:nvPicPr>
        <p:blipFill>
          <a:blip r:embed="rId3"/>
          <a:stretch>
            <a:fillRect/>
          </a:stretch>
        </p:blipFill>
        <p:spPr>
          <a:xfrm>
            <a:off x="4433888" y="1725774"/>
            <a:ext cx="4370556" cy="2884566"/>
          </a:xfrm>
          <a:prstGeom prst="rect">
            <a:avLst/>
          </a:prstGeom>
        </p:spPr>
      </p:pic>
    </p:spTree>
    <p:extLst>
      <p:ext uri="{BB962C8B-B14F-4D97-AF65-F5344CB8AC3E}">
        <p14:creationId xmlns:p14="http://schemas.microsoft.com/office/powerpoint/2010/main" val="276902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465668" y="726722"/>
            <a:ext cx="5037666" cy="694091"/>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40"/>
              </a:lnSpc>
            </a:pPr>
            <a:r>
              <a:rPr lang="en-US" dirty="0">
                <a:latin typeface="Tw Cen MT" charset="0"/>
              </a:rPr>
              <a:t>Definitions</a:t>
            </a:r>
          </a:p>
        </p:txBody>
      </p:sp>
      <p:sp>
        <p:nvSpPr>
          <p:cNvPr id="16" name="Rectangle 15"/>
          <p:cNvSpPr>
            <a:spLocks noGrp="1" noChangeArrowheads="1"/>
          </p:cNvSpPr>
          <p:nvPr/>
        </p:nvSpPr>
        <p:spPr>
          <a:xfrm>
            <a:off x="468313" y="1454522"/>
            <a:ext cx="8366125" cy="648916"/>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800"/>
              </a:lnSpc>
            </a:pPr>
            <a:r>
              <a:rPr lang="en-US" sz="1800" dirty="0"/>
              <a:t>Pascal's law states that when there is an increase in pressure at any point in a confined fluid, there is an equal increase at every other point in the container.</a:t>
            </a:r>
            <a:endParaRPr lang="en-US" sz="2800" dirty="0"/>
          </a:p>
        </p:txBody>
      </p:sp>
      <p:sp>
        <p:nvSpPr>
          <p:cNvPr id="17" name="Isosceles Triangle 16"/>
          <p:cNvSpPr/>
          <p:nvPr/>
        </p:nvSpPr>
        <p:spPr>
          <a:xfrm>
            <a:off x="5044488" y="2455397"/>
            <a:ext cx="2032000" cy="17193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cxnSp>
        <p:nvCxnSpPr>
          <p:cNvPr id="18" name="Straight Connector 17"/>
          <p:cNvCxnSpPr>
            <a:stCxn id="17" idx="1"/>
            <a:endCxn id="17" idx="5"/>
          </p:cNvCxnSpPr>
          <p:nvPr/>
        </p:nvCxnSpPr>
        <p:spPr>
          <a:xfrm>
            <a:off x="5552488" y="3315090"/>
            <a:ext cx="101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6060488" y="3354167"/>
            <a:ext cx="0" cy="7815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33489" y="2826628"/>
            <a:ext cx="273538"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F</a:t>
            </a:r>
          </a:p>
        </p:txBody>
      </p:sp>
      <p:sp>
        <p:nvSpPr>
          <p:cNvPr id="21" name="TextBox 20"/>
          <p:cNvSpPr txBox="1"/>
          <p:nvPr/>
        </p:nvSpPr>
        <p:spPr>
          <a:xfrm>
            <a:off x="5577889" y="3594489"/>
            <a:ext cx="273538"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P</a:t>
            </a:r>
          </a:p>
        </p:txBody>
      </p:sp>
      <p:sp>
        <p:nvSpPr>
          <p:cNvPr id="22" name="TextBox 21"/>
          <p:cNvSpPr txBox="1"/>
          <p:nvPr/>
        </p:nvSpPr>
        <p:spPr>
          <a:xfrm>
            <a:off x="6261735" y="3565182"/>
            <a:ext cx="273538"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A</a:t>
            </a:r>
          </a:p>
        </p:txBody>
      </p:sp>
      <p:sp>
        <p:nvSpPr>
          <p:cNvPr id="23" name="TextBox 22"/>
          <p:cNvSpPr txBox="1"/>
          <p:nvPr/>
        </p:nvSpPr>
        <p:spPr>
          <a:xfrm>
            <a:off x="816611" y="2380052"/>
            <a:ext cx="2924906"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Force= Pressure x Area</a:t>
            </a:r>
          </a:p>
        </p:txBody>
      </p:sp>
      <p:sp>
        <p:nvSpPr>
          <p:cNvPr id="24" name="TextBox 23"/>
          <p:cNvSpPr txBox="1"/>
          <p:nvPr/>
        </p:nvSpPr>
        <p:spPr>
          <a:xfrm>
            <a:off x="822473" y="2981833"/>
            <a:ext cx="2924906" cy="646331"/>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Pressure=  </a:t>
            </a:r>
            <a:r>
              <a:rPr lang="en-US" u="sng" dirty="0">
                <a:latin typeface="Arial Rounded MT Bold"/>
                <a:cs typeface="Arial Rounded MT Bold"/>
              </a:rPr>
              <a:t>Force</a:t>
            </a:r>
          </a:p>
          <a:p>
            <a:r>
              <a:rPr lang="en-US" dirty="0">
                <a:latin typeface="Arial Rounded MT Bold"/>
                <a:cs typeface="Arial Rounded MT Bold"/>
              </a:rPr>
              <a:t>	      Area</a:t>
            </a:r>
          </a:p>
        </p:txBody>
      </p:sp>
      <p:sp>
        <p:nvSpPr>
          <p:cNvPr id="25" name="TextBox 24"/>
          <p:cNvSpPr txBox="1"/>
          <p:nvPr/>
        </p:nvSpPr>
        <p:spPr>
          <a:xfrm>
            <a:off x="838104" y="3661775"/>
            <a:ext cx="2924906" cy="646331"/>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Area=    </a:t>
            </a:r>
            <a:r>
              <a:rPr lang="en-US" u="sng" dirty="0">
                <a:latin typeface="Arial Rounded MT Bold"/>
                <a:cs typeface="Arial Rounded MT Bold"/>
              </a:rPr>
              <a:t>Force</a:t>
            </a:r>
          </a:p>
          <a:p>
            <a:r>
              <a:rPr lang="en-US" dirty="0">
                <a:latin typeface="Arial Rounded MT Bold"/>
                <a:cs typeface="Arial Rounded MT Bold"/>
              </a:rPr>
              <a:t>             Pressure</a:t>
            </a:r>
          </a:p>
        </p:txBody>
      </p:sp>
    </p:spTree>
    <p:extLst>
      <p:ext uri="{BB962C8B-B14F-4D97-AF65-F5344CB8AC3E}">
        <p14:creationId xmlns:p14="http://schemas.microsoft.com/office/powerpoint/2010/main" val="49094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stretch>
            <a:fillRect/>
          </a:stretch>
        </p:blipFill>
        <p:spPr>
          <a:xfrm>
            <a:off x="825622" y="1665505"/>
            <a:ext cx="3225800" cy="2514600"/>
          </a:xfrm>
          <a:prstGeom prst="rect">
            <a:avLst/>
          </a:prstGeom>
        </p:spPr>
      </p:pic>
      <p:pic>
        <p:nvPicPr>
          <p:cNvPr id="65" name="Picture 64" descr="DSC0406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654" y="1621300"/>
            <a:ext cx="3520181" cy="2640136"/>
          </a:xfrm>
          <a:prstGeom prst="rect">
            <a:avLst/>
          </a:prstGeom>
        </p:spPr>
      </p:pic>
      <p:sp>
        <p:nvSpPr>
          <p:cNvPr id="66" name="TextBox 65"/>
          <p:cNvSpPr txBox="1"/>
          <p:nvPr/>
        </p:nvSpPr>
        <p:spPr>
          <a:xfrm>
            <a:off x="4810126" y="4291352"/>
            <a:ext cx="3532188" cy="369332"/>
          </a:xfrm>
          <a:prstGeom prst="rect">
            <a:avLst/>
          </a:prstGeom>
          <a:noFill/>
        </p:spPr>
        <p:txBody>
          <a:bodyPr wrap="square" rtlCol="0" anchor="ctr">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ctr"/>
            <a:r>
              <a:rPr lang="en-US" dirty="0"/>
              <a:t>Formula HS car on a hydraulic lift</a:t>
            </a:r>
          </a:p>
        </p:txBody>
      </p:sp>
    </p:spTree>
    <p:extLst>
      <p:ext uri="{BB962C8B-B14F-4D97-AF65-F5344CB8AC3E}">
        <p14:creationId xmlns:p14="http://schemas.microsoft.com/office/powerpoint/2010/main" val="41036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nvSpPr>
        <p:spPr bwMode="auto">
          <a:xfrm>
            <a:off x="462843" y="742950"/>
            <a:ext cx="8535041" cy="733777"/>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The advantages of fluid power</a:t>
            </a:r>
          </a:p>
        </p:txBody>
      </p:sp>
      <p:sp>
        <p:nvSpPr>
          <p:cNvPr id="33" name="Text Placeholder 20"/>
          <p:cNvSpPr>
            <a:spLocks noGrp="1"/>
          </p:cNvSpPr>
          <p:nvPr/>
        </p:nvSpPr>
        <p:spPr>
          <a:xfrm>
            <a:off x="468313" y="1417638"/>
            <a:ext cx="8231187" cy="372586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nSpc>
                <a:spcPts val="1300"/>
              </a:lnSpc>
              <a:buNone/>
            </a:pPr>
            <a:r>
              <a:rPr lang="en-US" sz="1800" dirty="0"/>
              <a:t>Fluid power systems provide many benefits to users including:</a:t>
            </a:r>
          </a:p>
          <a:p>
            <a:pPr>
              <a:lnSpc>
                <a:spcPts val="1300"/>
              </a:lnSpc>
            </a:pPr>
            <a:r>
              <a:rPr lang="en-US" sz="1200" b="1" dirty="0"/>
              <a:t>Multiplication and variation of force-</a:t>
            </a:r>
            <a:r>
              <a:rPr lang="en-US" sz="1200" dirty="0"/>
              <a:t>Linear or rotary force can be multiplied from a fraction of an ounce to several hundred tons of output.</a:t>
            </a:r>
          </a:p>
          <a:p>
            <a:pPr>
              <a:lnSpc>
                <a:spcPts val="1300"/>
              </a:lnSpc>
            </a:pPr>
            <a:r>
              <a:rPr lang="en-US" sz="1200" b="1" dirty="0"/>
              <a:t>Easy, accurate control-</a:t>
            </a:r>
            <a:r>
              <a:rPr lang="en-US" sz="1200" dirty="0"/>
              <a:t>You can start, stop, accelerate, decelerate, reverse or position large forces with great accuracy. Analog (infinitely variable) and digital (on/off) control are possible. Instantly reversible motion-within less than half a revolution-can be achieved.</a:t>
            </a:r>
          </a:p>
          <a:p>
            <a:pPr>
              <a:lnSpc>
                <a:spcPts val="1300"/>
              </a:lnSpc>
            </a:pPr>
            <a:r>
              <a:rPr lang="en-US" sz="1200" b="1" dirty="0"/>
              <a:t>Multi-function control-</a:t>
            </a:r>
            <a:r>
              <a:rPr lang="en-US" sz="1200" dirty="0"/>
              <a:t>A single hydraulic pump or air compressor can provide power and control for numerous machines or machine functions when combined with fluid power manifolds and valves.</a:t>
            </a:r>
          </a:p>
          <a:p>
            <a:pPr>
              <a:lnSpc>
                <a:spcPts val="1300"/>
              </a:lnSpc>
            </a:pPr>
            <a:r>
              <a:rPr lang="en-US" sz="1200" b="1" dirty="0"/>
              <a:t>High horsepower, low weight ratio-</a:t>
            </a:r>
            <a:r>
              <a:rPr lang="en-US" sz="1200" dirty="0"/>
              <a:t>Pneumatic components are compact and lightweight. You can hold a five horsepower hydraulic motor in the palm of your hand.</a:t>
            </a:r>
          </a:p>
          <a:p>
            <a:pPr>
              <a:lnSpc>
                <a:spcPts val="1300"/>
              </a:lnSpc>
            </a:pPr>
            <a:r>
              <a:rPr lang="en-US" sz="1200" b="1" dirty="0"/>
              <a:t>Low speed torque-</a:t>
            </a:r>
            <a:r>
              <a:rPr lang="en-US" sz="1200" dirty="0"/>
              <a:t>Unlike electric motors, air or hydraulic motors can produce large amounts of torque (twisting force) while operating at low speeds. Some hydraulic and air motors can even maintain torque at zero speed without overheating.</a:t>
            </a:r>
          </a:p>
          <a:p>
            <a:pPr>
              <a:lnSpc>
                <a:spcPts val="1300"/>
              </a:lnSpc>
            </a:pPr>
            <a:r>
              <a:rPr lang="en-US" sz="1200" b="1" dirty="0"/>
              <a:t>Constant force or torque-</a:t>
            </a:r>
            <a:r>
              <a:rPr lang="en-US" sz="1200" dirty="0"/>
              <a:t>This is a unique fluid power attribute.</a:t>
            </a:r>
          </a:p>
          <a:p>
            <a:pPr>
              <a:lnSpc>
                <a:spcPts val="1300"/>
              </a:lnSpc>
            </a:pPr>
            <a:r>
              <a:rPr lang="en-US" sz="1200" b="1" dirty="0"/>
              <a:t>Safety in hazardous environments-</a:t>
            </a:r>
            <a:r>
              <a:rPr lang="en-US" sz="1200" dirty="0"/>
              <a:t>Fluid power can be used in mines, chemical plants, near explosives and in paint applications because it is inherently spark-free and can tolerate high temperatures.</a:t>
            </a:r>
          </a:p>
        </p:txBody>
      </p:sp>
    </p:spTree>
    <p:extLst>
      <p:ext uri="{BB962C8B-B14F-4D97-AF65-F5344CB8AC3E}">
        <p14:creationId xmlns:p14="http://schemas.microsoft.com/office/powerpoint/2010/main" val="394659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ChangeArrowheads="1"/>
          </p:cNvSpPr>
          <p:nvPr/>
        </p:nvSpPr>
        <p:spPr bwMode="auto">
          <a:xfrm>
            <a:off x="462843" y="742950"/>
            <a:ext cx="8535041" cy="733777"/>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How do we use this Pressure?</a:t>
            </a:r>
          </a:p>
        </p:txBody>
      </p:sp>
      <p:sp>
        <p:nvSpPr>
          <p:cNvPr id="32" name="Text Placeholder 20"/>
          <p:cNvSpPr>
            <a:spLocks noGrp="1"/>
          </p:cNvSpPr>
          <p:nvPr/>
        </p:nvSpPr>
        <p:spPr>
          <a:xfrm>
            <a:off x="460376" y="1539875"/>
            <a:ext cx="3937000" cy="299256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800"/>
              </a:lnSpc>
            </a:pPr>
            <a:r>
              <a:rPr lang="en-US" sz="1800" b="1" dirty="0"/>
              <a:t>Mobile:</a:t>
            </a:r>
            <a:r>
              <a:rPr lang="en-US" sz="1800" dirty="0"/>
              <a:t> Here fluid power is used to transport, excavate and lift materials as well as control or power mobile equipment. End use industries include construction, agriculture, marine and the military. Applications include backhoes, graders, tractors, truck brakes and suspensions, spreaders and highway maintenance vehicles.</a:t>
            </a:r>
          </a:p>
        </p:txBody>
      </p:sp>
      <p:pic>
        <p:nvPicPr>
          <p:cNvPr id="33" name="Picture 32"/>
          <p:cNvPicPr>
            <a:picLocks noChangeAspect="1"/>
          </p:cNvPicPr>
          <p:nvPr/>
        </p:nvPicPr>
        <p:blipFill>
          <a:blip r:embed="rId3"/>
          <a:stretch>
            <a:fillRect/>
          </a:stretch>
        </p:blipFill>
        <p:spPr>
          <a:xfrm>
            <a:off x="4847615" y="1605941"/>
            <a:ext cx="3878383" cy="2908787"/>
          </a:xfrm>
          <a:prstGeom prst="rect">
            <a:avLst/>
          </a:prstGeom>
        </p:spPr>
      </p:pic>
    </p:spTree>
    <p:extLst>
      <p:ext uri="{BB962C8B-B14F-4D97-AF65-F5344CB8AC3E}">
        <p14:creationId xmlns:p14="http://schemas.microsoft.com/office/powerpoint/2010/main" val="402278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noChangeArrowheads="1"/>
          </p:cNvSpPr>
          <p:nvPr/>
        </p:nvSpPr>
        <p:spPr bwMode="auto">
          <a:xfrm>
            <a:off x="468313" y="742950"/>
            <a:ext cx="8529571" cy="733777"/>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Fluid power applications</a:t>
            </a:r>
          </a:p>
        </p:txBody>
      </p:sp>
      <p:sp>
        <p:nvSpPr>
          <p:cNvPr id="28" name="Text Placeholder 20"/>
          <p:cNvSpPr>
            <a:spLocks noGrp="1"/>
          </p:cNvSpPr>
          <p:nvPr/>
        </p:nvSpPr>
        <p:spPr>
          <a:xfrm>
            <a:off x="468314" y="1418005"/>
            <a:ext cx="5302250" cy="107437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400"/>
              </a:lnSpc>
            </a:pPr>
            <a:r>
              <a:rPr lang="en-US" sz="1400" b="1" dirty="0"/>
              <a:t>Industrial:</a:t>
            </a:r>
            <a:r>
              <a:rPr lang="en-US" sz="1400" dirty="0"/>
              <a:t> Here fluid power is used to provide power transmission and motion control for the machines of industry. End use industries range from plastics working to paper production. Applications include metalworking equipment, controllers, automated manipulators, material handling and assembly equipment.</a:t>
            </a:r>
          </a:p>
        </p:txBody>
      </p:sp>
      <p:pic>
        <p:nvPicPr>
          <p:cNvPr id="29" name="Picture 28"/>
          <p:cNvPicPr>
            <a:picLocks noChangeAspect="1"/>
          </p:cNvPicPr>
          <p:nvPr/>
        </p:nvPicPr>
        <p:blipFill>
          <a:blip r:embed="rId3"/>
          <a:stretch>
            <a:fillRect/>
          </a:stretch>
        </p:blipFill>
        <p:spPr>
          <a:xfrm>
            <a:off x="6037262" y="1310788"/>
            <a:ext cx="2774480" cy="3367208"/>
          </a:xfrm>
          <a:prstGeom prst="rect">
            <a:avLst/>
          </a:prstGeom>
        </p:spPr>
      </p:pic>
      <p:pic>
        <p:nvPicPr>
          <p:cNvPr id="30" name="Picture 29"/>
          <p:cNvPicPr>
            <a:picLocks noChangeAspect="1"/>
          </p:cNvPicPr>
          <p:nvPr/>
        </p:nvPicPr>
        <p:blipFill>
          <a:blip r:embed="rId4"/>
          <a:stretch>
            <a:fillRect/>
          </a:stretch>
        </p:blipFill>
        <p:spPr>
          <a:xfrm>
            <a:off x="883129" y="2605459"/>
            <a:ext cx="3569452" cy="2007818"/>
          </a:xfrm>
          <a:prstGeom prst="rect">
            <a:avLst/>
          </a:prstGeom>
        </p:spPr>
      </p:pic>
    </p:spTree>
    <p:extLst>
      <p:ext uri="{BB962C8B-B14F-4D97-AF65-F5344CB8AC3E}">
        <p14:creationId xmlns:p14="http://schemas.microsoft.com/office/powerpoint/2010/main" val="5896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65667" y="718783"/>
            <a:ext cx="8523111" cy="781405"/>
          </a:xfrm>
          <a:prstGeom prst="rect">
            <a:avLst/>
          </a:prstGeom>
          <a:noFill/>
          <a:extLst>
            <a:ext uri="{909E8E84-426E-40dd-AFC4-6F175D3DCCD1}">
              <a14:hiddenFill xmlns:mc="http://schemas.openxmlformats.org/markup-compatibility/2006" xmlns:mv="urn:schemas-microsoft-com:mac:vml" xmlns:a14="http://schemas.microsoft.com/office/drawing/2010/main" xmlns:lc="http://schemas.openxmlformats.org/drawingml/2006/lockedCanvas" xmlns="">
                <a:solidFill>
                  <a:srgbClr val="FFFFFF"/>
                </a:solidFill>
              </a14:hiddenFill>
            </a:ext>
            <a:ext uri="{91240B29-F687-4f45-9708-019B960494DF}">
              <a14:hiddenLine xmlns:mc="http://schemas.openxmlformats.org/markup-compatibility/2006" xmlns:mv="urn:schemas-microsoft-com:mac:vml" xmlns:a14="http://schemas.microsoft.com/office/drawing/2010/main" xmlns:lc="http://schemas.openxmlformats.org/drawingml/2006/lockedCanvas"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Fluid power applications</a:t>
            </a:r>
          </a:p>
        </p:txBody>
      </p:sp>
      <p:sp>
        <p:nvSpPr>
          <p:cNvPr id="13" name="Text Placeholder 20"/>
          <p:cNvSpPr>
            <a:spLocks noGrp="1"/>
          </p:cNvSpPr>
          <p:nvPr/>
        </p:nvSpPr>
        <p:spPr>
          <a:xfrm>
            <a:off x="468313" y="1436688"/>
            <a:ext cx="3389312" cy="320748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800"/>
              </a:lnSpc>
            </a:pPr>
            <a:r>
              <a:rPr lang="en-US" sz="1800" b="1" dirty="0"/>
              <a:t>Aerospace:</a:t>
            </a:r>
            <a:r>
              <a:rPr lang="en-US" sz="1800" dirty="0"/>
              <a:t> Fluid power is used for both commercial and military aircraft, spacecraft and related support equipment. Applications include landing gear, brakes, flight controls, motor controls and cargo loading equipment.</a:t>
            </a:r>
          </a:p>
        </p:txBody>
      </p:sp>
      <p:pic>
        <p:nvPicPr>
          <p:cNvPr id="14" name="Picture 13"/>
          <p:cNvPicPr>
            <a:picLocks noChangeAspect="1"/>
          </p:cNvPicPr>
          <p:nvPr/>
        </p:nvPicPr>
        <p:blipFill>
          <a:blip r:embed="rId3"/>
          <a:stretch>
            <a:fillRect/>
          </a:stretch>
        </p:blipFill>
        <p:spPr>
          <a:xfrm>
            <a:off x="4346576" y="1499127"/>
            <a:ext cx="4275174" cy="3024802"/>
          </a:xfrm>
          <a:prstGeom prst="rect">
            <a:avLst/>
          </a:prstGeom>
        </p:spPr>
      </p:pic>
    </p:spTree>
    <p:extLst>
      <p:ext uri="{BB962C8B-B14F-4D97-AF65-F5344CB8AC3E}">
        <p14:creationId xmlns:p14="http://schemas.microsoft.com/office/powerpoint/2010/main" val="760073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1A0C0A6-1A25-416D-B381-9302800BD6EE"/>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AB0PU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AdD1IH2uS9JQDAAB/DgAAJwAAAHVuaXZlcnNhbC9mbGFzaF9wdWJsaXNoaW5nX3NldHRpbmdzLnhtbOVX3W4aORS+5yksV70sk7TpNo2AKAqDgkoAwaSbXiEzNowVjz1re6D0qk+zD7ZP0uMxJMMmm3VapapU5YLM8Xe+c3x+Z1qnn3OBVkwbrmQbHzYPMGIyVZTLZRtfJb1XxxgZSyQlQknWxlJhdNpptIpyLrjJpsxagBoENNKcFLaNM2uLkyhar9dNbgrtTpUoLfCbZqryqNDMMGmZjgpBNvBjNwUzuNNoINTyoktFS8EQp+CC5M47InqCmAxHHjYn6c1Sq1LScyWURno5b+MXx2fub4fxVF2eM+kuZzogdGJ7Qijlzh8ipvwLQxnjywwcPzw4wmjNqc3a+PWRowF4dJ+mIveXII7mXMFtpN3y58wSSizxj96gZgumIazMdKwuGZDuyWpIyz7bW4EX0Y0kOU8TOEEuVG3cTWaTuBdP4uF5PLuaDLyrwRpJPxnEQTrTQb8bz4ajJJ7OLpLLwZOVkvg6CVK6+DSOJ4P+8MMsGY0GSX98p1VFqxaXVrQf4hakQpW6HkhiLUkzyJjdBbwu2aEWSu7F2j2juRJQdQsiDINOyOeMDknOanU4veGyB8hDjBZwD7Fp4zPNicCIWyJ4eqtsyrmx3FaV36sjEXBBhzF0OcV35n1w0oxow+pu7U6MK7a0E0uKupqsoa2qwGzF/wUfMxkCu4AOEK4LmA6Bx5qYJyDRmRAh4MkukSHgS6JvmEaJUiIIP1Q2jPhPVQqKNqpEgt8wZBWCAitz+C9jqN73aKFVXklhNFlkBIecrjhbM3oaYugTmMhL0ISpWAhmvYW/Sv4FzdlCaeBlZAWJBjk3nr/5JOKCGHNHSnY+vvQt2h924+uX7oKErghMoqeRQ0uxvLDPwU/g7lKBCSEURLNGAZFJSQkl5fJDOa1gIdcMtp2RVZV0l8iKFNLNwR/PCQcpND+X2ykeQJgSiZQUG0RSKG3jSmjFVWlA4ovFU5vvctCrIi4rV5cwo8CYpmHNeXD4+s3R2z/eHb8/aUb/fP371aNK27k9FsRZ84P7/NG9Eqz5rx32P3qP7Ip7uj2lc1eotKb/2ILarpv7Y7gVufXw8LZwK+aXXBbjSfwxaDZCFILKL54G0Y1CUKMPgTvBzd5xbe4GuQCDc+mnNIxOwXMONfBsPfFTquyH3kl8iT5Plf26IfuRxvxdIuafbt+t916mW9GD3znuJOeS5xBHt39uP446b48O4PX8waNGA9j2Pxo7jW9QSwMEFAACAAgAAHQ9SErfsUa4AgAAUAoAACEAAAB1bml2ZXJzYWwvZmxhc2hfc2tpbl9zZXR0aW5ncy54bWyVVm1v4jAM/n6/AnHf6e6VndQhMcZJk3a36Tbte9qaNiJNqsRlx7+/JE3WBCj0sCYR+3lsx7HNUrWlfPFhMklzwYR8BkTKS2U0Xjehxc00axEFn+WCI3CccSFrwqaLjz/tJ00s8hJL7ECO5WxIDn2Yuf2MobgY3+ZGhgi5qBvC9w+iFLOM5NtSipYXF1Or9g1IRvlWI69+zFfrwQCMKrxHqKOc1tdGxlEaCUqBSen72shFFiMZMB/pyn5GcvpQ529/QNtRRdHSlp+MDNEaUkJc5OulkWE8197jV5kbOU9A+Isa+uWzkUEoI3uQsfO7r0YGGaJpm//pkUaK0hQ05px/xHcOE6TQ42eyujJykWAuZAJdfAVXHnvXuwDkvoZzn5pxlYI9mboeLATz6BmDBcoW0sSfOpuqxNtji3o+YLEhTGlAqOpBTzrpJ9Iq7ybW9bg/8EZ5EYCcoke8CtbWsOryDYCxvsevVrd2VYT5veuCBCXsnDLIsFf2yN+6rEfIQNkjnxkt4JGz/RH80NJx/BPfEveY56uvrcCJPvp6+ZO3mkgPZnBVENopPKYWBSyUSeeF1mBeLU2srkspOcop5WRHS4JU8F8Gl+3tZVSaHBhcp53uqxQpMjjVbjZHvaTD97Lny93Y/Sb0d+vOE9Qr/GZKEEle1fo3SU0njqdnRLuZJqcZZklqOMh7vhEBxyY2RKqJ3IJ8EYKNDcMFwlis6AZrKJk0CUqQJqdrnDonp4rP2zoDudZvRsE3TazrcBUtK6b/8JXCGxQxYcDYMbHS7jih7z0ZKFwDAJF55Tu2O3SWumVIGezAz32gsBceulmqdIcONdsSH2CDYbs5zah+dGuib5QQFxtOEF51XiJeOKEhbnnnOO55JJmyN4um3i/g3nO0kv0mM50X5tspXCtFnrX9uIRaaf6T/AdQSwMEFAACAAgAAHQ9SAjOe+xnAwAAkA0AACYAAAB1bml2ZXJzYWwvaHRtbF9wdWJsaXNoaW5nX3NldHRpbmdzLnhtbN1X3W4aORS+5ymsWfWyTNKm2zQCoihMFFQCCKa77RU6jA1jxWPP2h4overT9MH6JD3GkAybljqrbVVVXMAcn/Od/89D6/x9IciSacOVbEfHzaOIMJkpyuWiHb1Jr56eRsRYkBSEkqwdSRWR806jVVYzwU0+YdaiqiEII81ZadtRbm15Fser1arJTandqRKVRXzTzFQRl5oZJi3TcSlgjV92XTITdRoNQlpedKNoJRjhFEOQ3EUH4toWIoq91gyy24VWlaSXSihN9GLWjv44vXCfnY5H6vKCSZeb6aDQie0ZUMpdOCAm/AMjOeOLHOM+PjqJyIpTm7ejZycOBtXjhzAbcJ8DOJhLhclIu8UvmAUKFvyjd6jZnGmsKjMdqyuGoHuymqZl7+2dwIvoWkLBsxRPiKtUO+qm03FylYyTwWUyfTPu+1CDLdJe2k+CbCb9XjeZDoZpMplepzf9Rxulyds0yOj63SgZ93uD19N0OOynvdG91aZatbq04v0St7AVqtL1QoK1kOXYMbsreF2y05oruVdr90xmSuDQzUEYFpE5BirW7ehCcxAR4RYEz+5OLegFs1dcYArO9rg5lza6B/TpZjlow+qOdifGjU/WSSQlXQ0r3JNNqlvxt9RHTIaoXeNMCzfXTIeoJxrMIzTJhRAhyuNda0KUb0DfMk1SpUSQ/kDZMOC/VSUoWauKCH7LiFUER6Yq8FfOSH2TyVyrYiMVYCwxglNGlpytGD0PcfQOXRQVWiLNlYJZ7+Gfin8gMzZXGnEZLLHRKOfG4zcfBVyCMfegsIvxiV+63qCbvH3iEgS6BOSWx4HjkrCitD8CHzB3qdCFEAqrWYPAymRQ4Ui5/lBON2ohaQb7zmG5abpr5AYU280xHo+JBxkuL5dbXg4AzEASJcWaQIajbdwILbmqDEr8sHho858C9KaEy02oC7z80JmmYct5dPzs+cmLP1+evjprxp8/fnp60GjLxCMBzpun4suDN0Ww5b9upe/YHWD/B7ZXShduUGnN/tCVs71AHtJwK3ak/XX+d5fGT6L/0Tj5K4jtMK+ggUomQXDDEK3h60CWd2w6qjFpUAhIhQvPu0iGghccu/rDpvynzM3h9wY/Vf/T3Py6RTi4PL9tDfzT3Tvq3ktpK/7q/4UGyvf/RXUaXwBQSwMEFAACAAgAAHQ9SEyN/oadAQAAJQYAAB8AAAB1bml2ZXJzYWwvaHRtbF9za2luX3NldHRpbmdzLmpzjZRNb8IwDIbv/Ioqu06IfbLthgaTJnGYNG7TDqGYUpHGUZJ2MMR/Xx2+mjYdxBfy8vA6NrI3nag8LGbRS7Rxn939w787DUizOodrXxctekY6MyKdwSTNQKQSWA0pDj89ytsTETJm0plO159kayp+DOmbORemiquAhQ5oJqAVAe0noK1CiX+9yvZV7SqqtHmaW4uyG6O0IG1Xos64Y9jVmzvVAmswFqDPoHMeg2fad6eNPDk+9CmqXIyZ4nI9xgS7Ux4vE425nLXlX6wV6PIPX+6A3nP/deTZidTYdwtZPfHoiaKdVBqMgX3exxFFEBZ8CqLi23PnH9QzbhZUo4vUpPZAD24oqrTiCTS69DSg8DFZejW62adochZWdkfc3VJ4hOBr0A2r4T2FB6LK1QV/oNKYUEcaaLPnR1Qgn6Uy2afuUQQ5eizZtnXvVKh7/pB5I4S1EVoEJjJrWxwXTL0NDq6pZR2HZl6ERBkSMZBYhcDiKHrPsfU9QveviHFrebzIyvVQrsayD1wvQU8QhbtKtOXKjL7PPdnfytvO9g9QSwMEFAACAAgALmXL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AuZctIlBOzImkAAABuAAAAHAAAAHVuaXZlcnNhbC9sb2NhbF9zZXR0aW5ncy54bWwNzDEOgzAMQNGdU1jeKe3WgcDGVpbSA1jERZEcG5GA4PZk+8PTb/szChy8pWDq8PV4IrDO5oMuDn/TUL8RUib1JKbsUA2h76pWbCb5cs4FJliFLt4mjiUyjxSLHHYRqOFTXv/AHpuuugFQSwMEFAACAAgAJJv0Ro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AuZctI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C5ly0joDowg8BQAAO81AAAXAAAAdW5pdmVyc2FsL3VuaXZlcnNhbC5wbmftm3lU09e2x7HSqq1IgbZMAaqotBVBJkk0JFcB0VbBDjIpIIZBmSFCCARSK4JeIAGpjCEo3mrvDYM0MoQhqUUTaCB5lCJCIBF+kAABYohkIAm5SXS9e9d674/31nr/vbAWi/U5/HLy/e2zz977rLXPrbOBASbv27xvZGRkcuqk3zdGRu+WGhkZf7/9Pe0I+cWlL7R/tiC/CThu1MICLWrBOP7YmWNGRm34D1TR72p5R9rJMKSR0a5+3e8WRurPMUZGXgWn/I59lx25Mj1cvJ75hJGu2a8x0hh1Xiu+bDHusifk488++rjx4G/Gx973O299wyrZ74cLP4Z+aLWn6+bVb7cfpzCLHlNE7KtYuEy2oaiv8TCNJwiHhNtc+UMixQyBAhYphimrR2sL2TDl8kJFEAyyIQfw+Dz5TJGR7gdUPfL96PXRG4J7I2CLkA+26sbSXvxRxEgDlcLVr0fnS/SPTe1afMoYkcM1CnbGe/qRlKrXs0qM87t6KI/E8AIc8h4Ttuvo15XbWk54R/+vzorLmK15KjEjoLVPOplhU/SsXTfBywdmpamf7hZL05q3aLHrSsteG933odDzd0IKHn3VhSurFr6eLXZ1eRirOjXKur1OlbCOMq9Y3smraYgiF68KyjIvrG8SGZkRQm8eRoIEkKvUAcQ23dRx3bcvYzRqmYPPxsJ9E7QpXPVqpP4oCtfMF1wdNzNHDs+qZTxaIobKlhdH9jjnjilhAcA2B8yrbB5dVlVKV77gSbpaEtX/4Wual4JhAS4cFkQarlPd5dPibJMKfDuLOH5u9QiRgewQ7rzFWagVBVTXM0QJPLMsY2DscXHXwRH5tW324JzZW06rNrRET5bik1Lda6bg+/yBkz+CrrmKwTNfSE78NlftOrqmrj5cNCRowFIBR5Qn/ooin7vapfTEW1DMB92DOurSHW/i0hETxasc6oWQk0OUafqv6Vy+GPIQkCOJdAgLFke9IGijYuyUROQdBSPAMYbbRrQSZLQTS6IGMQgleWqaGo5a3gDVjpfnTXBv9JmOo5sFiFICU5xHbYncag2nx26WHF1Zv53o8WB43F6r8/tcRiSMuMf8pXkpPf7Bfud9h0tj+XcJVxzXSvEBJ5t+/wUN5TMfNyELWtyi7Bkvsuyd0krRZKJZNx0Wk+uYFRHDo/cq0yJ2u3GqW7+m8rM98o1/g7IUVsx978RNuB3EW9QwNnHrfEIspW1VrA5ld9lDHpLWCTEfl5JXFZNxdojpHlgRX+Cb1K/Qvls7CzLgxgfFYHCpSUcBSW39w1JkZauEMtBLGmeCx4HaeCIGzte57ktu2k8j4HsHj7lkxAPbzzp67j9rguCeDiqo3fq87MM7Cn66ApZ+AM84wng8BD8e8tybX+zcGRFS2bdAXRnNLHx6oTM9PpXKf+GRjysoT6wRl8d6pECJov3DsrB4Fq9rszyxXIywcyM6acXuVXq1iKEpuOrysppM0QbIZgYiYSv7UrXGlYAFsQS8uBcHWWDc3EATkO5E04d9kRlc+rrDjJXevmydfUcu487WVKLNiR3uPteuFNDN6s3vmpM6rqXtCuWssCTxRPTEiqzfX5bcQyRdrd/tlp52gYQ589GQPF0FeW78PB2XsUsCHqVTbIUlmIb1vR1OT3HisCxjeRg/rFmwNywu184jJZdKx/RDD/Lic+zjexATy19JfYAO1OgqMzMASG9BJgG9z8AO/dWueIHEiy5QNp9mS+KhUWu11rQyI71F2zrZnoEYW5QnrsdC8KKWgagRZ5bYtn1ufoXhXp6JS9cqvXbILBF3Y0cYAlt4OgjaM0AtRctmun0v2Quge3/kK0sczA4Jkqbu2EJMa7BD3vamiL5ypNcqOKJeA3V1z2snViS1JsZMI+/ioBr3lHHBWSliOVF6QBKjEcxLZ7pbM0sQTMjvcpCoS9qvwgwoiPfTnnfm9A211hGYBM3QUdYBnVJZoXZvFTSWOKAS9/9lWJyCu7kjFHl2qHdHIMLOcfv+0FhuW3MTwvipWzKGVlocFvAgnipW37xkOdEpVsMuoE4OifnggJ1sudkOj2SYN5oQG/DpEOB2sENoJ5wgatL7MkpDhJDBL2xaW5KpbBhxHWSjrEM4KD2euxEdlK/9/QBCFYgDzc83icn5YQ3Mhngr8gm8ikjXGmImblwFloXxqi11S18n+rIx/Th3+5fkpw+Mf4KyXhc89PtbtW/Sg9KbHyPLvvz+yyHb0RMqW2bplTAYx3aUvInmnjS2FQ6qEA2u3anKDLvd6dQ4CEORbzxa4iC4CNskCNPPkLE1hxtfHWr1bjvEw9/MnlTwWgR7SUIbp+ajgbm7hpV1mXi0u6YXl0dZTfSJqZPIMT6LXmUCf/70fDt0Vlnd0R2sD/NJIeallHBtkKRYX0jUh3mbEfl75uappuM2evEnPKnXCp5y+v/7IO6H0Mf8Lz31OeLu/wiXqJ3cHKE+cRgd/9980IAGNKABDWhAAxrQgAY0oAENaEADGtCABjSgAQ1oQAMa0IAGNKABDWjA/6+4qnzVb4rXD336fzDt0vER+XVTGDhHMV+FJ6L5NfcZDljVAoe3KS2tUP++GQsn00iA7snvOZdSckjErNaBTcZXrn1XW1ar0OSh0Pz21Vx/KbZhWjI1Iu+TcY9urKJoPVMTdV8o69SRdqb6FrVuFC9PRueq0NaL+ZCOMTe2O7vvuSeqPLGbKW4Yp9wXf+Da+2jqSZ2Lsu8IkZkjfmaJb36QrGv+ChD1SlgCOk06mRgQBFe/bhM0YDeRoxMN3jwMWbB5JySSkjiJiXDnQZMrEw/zczVqmaj2MF2UExGUg7vw7DCrVnTLiQheB7smbibzz6kcM0do+x856DolDlNq1r7g5nK/Y/vIpta64mvi25d3D7T3LdnGse1KRWN7GrT62bF7qdNYjZqxO8UrT8iqP9pgW/WSIN7xo/jldVN77DSLkT835fSJgABXveo3YewgA+FPfU19rl56xc5Q1MZ68KorBf7Hkx6UMiS/HCAJBs4lAY8VGU1hWCKzBuaKOidVW74fJnOBg1Z0jW+dZ1Kcc9YGnapEDqaDSy/iSbG7TrWIz3H9slYv907+PffZUrbLF+UHxS5RFjPBkiFzUMgxV1Ql656LcDI270IkSwm6iKxKPp5un9qfkH+sLPEOY4caqC1dgPKZkugpNHH7Ud7Hql+3mjr3S9L+QM41cgbcShgPh6sQ9mxBnj8glH9wI2Kz9td8XQshZ871mxCRrenwGx1nWtaXXrge96TeFcerek5w/RgQVf3Tevq403hM7op5iCTTViLJnnqX8OhoY/KssNqJLtl9LCt3PI0KX5kkvgZRFg6vgdmjZL6tONseNSZFh6yUJTd1+JD1a7Ff0cQZy6X7Pj6yOZFQ41vxSdq5hlRnm6g/tmeTrpCnBiG8Rcrts5DVuFhN8HiKH5D8l2EgObvUTXPoOaVW0/RZrvZtfuG8yKSSpSL34FZGXmhybkd4nEMwh9hcOVE01rHFyKjLbu3rd4tUEPp5EvLQ+YPIm2tuH5MAuOuI/PaJX8+fqUu+P+1879Dou4CwvTsrKsYzshnuB0w3d/icP0g2JSWzg5kET9WsJS2URSt+O+EuBTz/fFj9dZ3m9T++cj3IfoK+Sa/yfIebMFmGB4GvEI0BTOXyEjlpohXz9CloScD2ZMnFZh+5YR+InSV4POqmGN1v7f3ciyCtoT/0CXDpKY0QKBvvi9n5UvJ9XVvNQitWLbzhu5jAIY+5Kx9NSpPahxK6Th/C6SWAMa20zY21vNnd5+uLdCqkdNtUZ3Z/C/XR5V67rPosaxJAaYpoTP/hlXznXHPBgNihzIRTrXVaqBMRl1iR6PZbWmNSy1eNm9uVjnsEwpskiXsYG4SwSBDEdsxkZT1Hzu3hDEjWoMo1f3/AQSNnBGA1Sp5GNLbJm/GmKYYzuOQmnYWQlRXSff0JGD2Q7VxydsWRkrfqOlG5uaK+RAXtakrtGKW6uRISg941R3l0xLLnw1LXz7ekPO2qSILbXLRy+Kot8/lG1xHIuEJeZFWeffqrn+1GM1AiK7gmINvxM7yCn+j9TipdILxy7PB4nhfMpbu0CVmwECGdf5yWF0YaR8xte6FrbtXk/uRgB4+cvqISRmk2ssPpDVJTnt54ToNZv7haB48G2TjoVzOpSGvZKMaxPC9RSzBHGxVfPpr3SA4RmaHKbas71qqeIHImn0APisaxaxUNmFW1EMp2FgkZR4KxEXWZseHUlIf1sZkucaRY1u28QTcWQIfxwWt5OEdea0wOK0q7o9x+4ZYEYaurJroHKFYuEgW90e0RSqu05LO63fDtIRI/WMcl+83XD+EHry9pFa6onAZN5/w4bkOjdBkg/F0vGjHQVrpbmRa+F85M4OhCaQumcmVJPdMSaHMCPKycryjsRcETfRaNamBcZCpPgqP52R+TQoMFiI5wvjOiuj954xk0JcWWs3t01NV9SCS2KPMokaRPpoW7Tjzzh/NCPd+TpqznDKXO0svOdtfGg6+82Hx5ITn3MLsnc/JRfepm9y86lztdKD7/XDE15zBUXAi88bzTqTS1dK1vBh1jtdvDvFiQ7mjDFjEsshlRZvgXddGR7Odd0QnUYm9m3IDyJZob0cwa1LpuGL0MsAUC/0pHbPweup9RL5M71qYCcjDtYX1P8QASkRkY6GizNbczxwfXUyS5Lnv82ZF85eFC1cVhU85Yql0Ih5gsaKg/XLJIaj3wZhU1zk60W0NtdH/4g0vtyVoT7RpFsn06ManZ9tYdTzKm1HUM0mUQTTktwjHwZbUzj19BVqn1W8Xb/+TIGD3h9RXabUMe6gfzi/0AK0H6EM2nqK31MkFAXyIQTryxDsh3MzrsjAMfnziQNpkKCtEFFetAW/rrsfE7Yx3a6Bi8hl/wv57e1GFiZPRrdHifK7R1J5pXn23t+J6g8MHphvtxjfFJAmthmAnyMzuUE17W5/iPVWFrcgiTsM8X56WsBJgmSU7+wMojE5rjj/HVogvElQM2DL0C2LOozbWq+w1aR2EE3Qyjx04mWL+UaGOcW1M++TDztfieGBE6bKk3xs6HJoiNpbeu0/M7++6Y/M7b1SLJbggy/zi0adFp5hXwarisupa2n8hrxYlvNZAVLrNmdRIvZhxYCBwIIh9x0n46frBMbc+oB6Cf27AZ1py6OT7+p4HX6MlPbTStK4+Ej5mhduwvf0gjNvHkdG9cvrzfwd5n/c9vUejlNgaOKm1vtWM72vdP6HQmYW8SY1SI29FePsH/xXRZ5VioxHRIugpUrJ6ITLbVFhr9r+UA3pVnSwwoVAQCZieKzLwYJhcd76bwOPHgAxjc0VQJDIXxfHZz1LLtrdZDOIRq31Uq+xBrWJ4fmRK7Wc3aKRFATAFVZKYn661bpaq0EQy8wfemoUGFEj+fQTIblgsN4g+7kzK3aNq1LufwDyf1KfpzuccdTMQZvF5f4WjhCkbyVizLfXNm4FARgBmWcRSIt95GaqV2670t8INKzmUQoM5pXLCqiq56BeG19SY6gAeXCEPa3LGvH4xTBM7sFNyiA/Bedi/Smcc17viXp3EH6p/ioWsD7h+1xnCdyeGWr6JI44D8Wk30JiNuX2u7drktvN+EV/f8b48Uoifl+ZiIMH2es5RAmHAXRb7qenst9o2scQ82lIzBdpF2PnyXec7T3uFgeXTBnzvRtNrM5NL5S1PRhOhxmh9scAnzRlwvG9nw4gSgsCrymyE0EIoHAGcPXG4uYgrWmE60IEnSPxnJXuPXpdpjl5+CbqDEd1ox8wshtI2xkQaNKn7Vjaaad8XDCwsq5rdNLa1n2Gvj3BDta+jnIIHX4d8uU4nSa/I3OXQv/GdGVsh/RuHlhF0MyaNa1FvV2xwwaTOaky7mB4KKO68Y1ziJzgjEt+5aw7kcgfgUf978a4bc7DvXhEyYPvCqJ4l4zGl/Or6nwCMP1B/MH4QMAitn0hA+i/aIKTCtymTBl/gBOrCJxQjzA05tXu/BFIpBBY6WMhlNo26DcgM1T0zz0173ifJSrfdRFMH3fuxpjnQVtOX4nMi3wh2q202LZiYmWTXIPAp7ucFCa70DQ87kd/GL1hPCC8fk+kKDD81I6ehPoL7Za0n6yOgze+98fbEuJ8v0OfmZizYnq/y122ZZl5nE0zeQH7JSt3SUuwF8dEadrEprQfYwoy/641MUzhsLAmW8vTg2/MiVk6H2WGl6rd4HpdHtK9pZI5J9lVbBkhZ9yJnJ1ZbvVSIL04klqHY5Qb9YRmZHo+2z9tkErU5RkCE7cediSlYwURt/VFVK0iXNez5Hne+LZCHWcwjzOK7KPW6z6687FTDs7TZhw89N/1bxLM/+7SIh2kujzz1Tu4Jgirm1vtl74W9LHu0+jZIjPn9vJHuPDS+QdPL36eDWKklon73sjch/lWG69JqVLeqTuawr6LLaMYiuFPhORFWuroEIRZehYXlQf9jRq7bWHilEBuPbKU5w+ZuVSLfTnIy11YpZ1hfIp2CjWetE8YfNOKzW7B/2bW4ImboaLnvtz2+DDmoce7UHl06TEnRvPVGzXVQeYE854JchCvX/ZrUjp48QAAuIX6/t/bIHE4xX69qfOyg42V3vJ29K3OFzHd8jAwBhl2+KQxZFuGqKlfenf8o5MUPGrJOifDYUbCx15+2pJKw2jsAtT1I4ndT15nnhPFSqdnILQ3W0TUqH9KWz7XzrXIi2hPeH9aMyp8hD5HDp2TmbVpyykaU7WPACl8MnaZJ6EchH+gLBBPfe1h6kEiJ+1TAFi8uAw9+bJNCGMQRc14+dLM2T/GGZXLWKGkBdEAH8Nq2+XPGpLKKFrJOmXpGTS7VuLHJ1FL9aJrPt2RX6ifQ3gCzm3rvvu5PRk0XzNRFAHuRNQbVnCJCyW/tuLhnjEXvSYDwwtrKhlXNRdd9BvSBnSz3OHNK3hEemuXr1RRA6ldNSAI7/wB/gzI6FRPnorsLgdN5UVcJ8POauPz3K3Ees9GdDc/3lGKPP3mK36D4eFh6of+Zl1ilXqqgiCBYWaPwv1obe8//OC9htKFv93aWplMWn1rj76YW6QpNprZ8XnLTYj7jsyXq1+LDBXncViXlDPzfYefHJ4m8aOMhObcr+4uU86G+oZt34Kf9Av5bjF3/4J1BLAwQUAAIACAAuZctIWJvrBk0AAABsAAAAGwAAAHVuaXZlcnNhbC91bml2ZXJzYWwucG5nLnhtbLOxr8jNUShLLSrOzM+zVTLUM1Cyt+PlsikoSi3LTC1XqACKGekZQICSQqWtkgkStzwzpSQDqMLY0hwhmJGamZ5RAhQ1MLGAi+oDDQUAUEsBAgAAFAACAAgAAHQ9SFp/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
  <p:tag name="ISPRING_PRESENTATION_TITLE" val="what_is_fluid_power_v17"/>
  <p:tag name="ISPRING_RESOURCE_PATHS_HASH_PRESENTER" val="f5494361c1f4546b192e7364bcdb4b48d851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20d560753c32449d56560481d1f39525">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a8e68f3222a5a5f759252af3be706df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F015767B-B960-4EA6-AB1A-E17DDA457616}"/>
</file>

<file path=customXml/itemProps2.xml><?xml version="1.0" encoding="utf-8"?>
<ds:datastoreItem xmlns:ds="http://schemas.openxmlformats.org/officeDocument/2006/customXml" ds:itemID="{4CE5FC34-A33A-48BE-B291-54AA8053476A}"/>
</file>

<file path=customXml/itemProps3.xml><?xml version="1.0" encoding="utf-8"?>
<ds:datastoreItem xmlns:ds="http://schemas.openxmlformats.org/officeDocument/2006/customXml" ds:itemID="{BAAE7395-5947-4859-BEEA-5D082AE62204}"/>
</file>

<file path=docProps/app.xml><?xml version="1.0" encoding="utf-8"?>
<Properties xmlns="http://schemas.openxmlformats.org/officeDocument/2006/extended-properties" xmlns:vt="http://schemas.openxmlformats.org/officeDocument/2006/docPropsVTypes">
  <Template>MS_Yellow</Template>
  <TotalTime>0</TotalTime>
  <Words>627</Words>
  <Application>Microsoft Office PowerPoint</Application>
  <PresentationFormat>On-screen Show (16:9)</PresentationFormat>
  <Paragraphs>80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Ｐゴシック</vt:lpstr>
      <vt:lpstr>Arial</vt:lpstr>
      <vt:lpstr>Arial Narrow</vt:lpstr>
      <vt:lpstr>Arial Rounded MT Bold</vt:lpstr>
      <vt:lpstr>Calibri</vt:lpstr>
      <vt:lpstr>Tw Cen MT</vt:lpstr>
      <vt:lpstr>Wingdings</vt:lpstr>
      <vt:lpstr>Wingdings 2</vt: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what_is_fluid_power_v17</dc:title>
  <dc:subject/>
  <dc:creator/>
  <cp:keywords/>
  <dc:description/>
  <cp:lastModifiedBy/>
  <cp:revision>1</cp:revision>
  <dcterms:created xsi:type="dcterms:W3CDTF">2016-11-15T02:12:16Z</dcterms:created>
  <dcterms:modified xsi:type="dcterms:W3CDTF">2016-11-17T01:56:57Z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ies>
</file>