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s/slide2.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1.xml" ContentType="application/vnd.openxmlformats-officedocument.presentationml.slide+xml"/>
  <Override PartName="/ppt/slides/slide7.xml" ContentType="application/vnd.openxmlformats-officedocument.presentationml.slide+xml"/>
  <Override PartName="/ppt/slides/slide9.xml" ContentType="application/vnd.openxmlformats-officedocument.presentationml.slide+xml"/>
  <Override PartName="/ppt/slides/slide12.xml" ContentType="application/vnd.openxmlformats-officedocument.presentationml.slide+xml"/>
  <Override PartName="/ppt/slides/slide11.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Masters/slideMaster1.xml" ContentType="application/vnd.openxmlformats-officedocument.presentationml.slideMaster+xml"/>
  <Override PartName="/ppt/notesSlides/notesSlide3.xml" ContentType="application/vnd.openxmlformats-officedocument.presentationml.notesSl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8.xml" ContentType="application/vnd.openxmlformats-officedocument.presentationml.notesSlide+xml"/>
  <Override PartName="/ppt/notesSlides/notesSlide7.xml" ContentType="application/vnd.openxmlformats-officedocument.presentationml.notesSlide+xml"/>
  <Override PartName="/ppt/notesSlides/notesSlide6.xml" ContentType="application/vnd.openxmlformats-officedocument.presentationml.notesSlide+xml"/>
  <Override PartName="/ppt/notesSlides/notesSlide5.xml" ContentType="application/vnd.openxmlformats-officedocument.presentationml.notesSlide+xml"/>
  <Override PartName="/ppt/notesSlides/notesSlide4.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notesSlides/notesSlide12.xml" ContentType="application/vnd.openxmlformats-officedocument.presentationml.notesSlide+xml"/>
  <Override PartName="/ppt/notesSlides/notesSlide11.xml" ContentType="application/vnd.openxmlformats-officedocument.presentationml.notesSlide+xml"/>
  <Override PartName="/ppt/theme/theme1.xml" ContentType="application/vnd.openxmlformats-officedocument.theme+xml"/>
  <Override PartName="/ppt/theme/theme2.xml" ContentType="application/vnd.openxmlformats-officedocument.theme+xml"/>
  <Override PartName="/ppt/notesMasters/notesMaster1.xml" ContentType="application/vnd.openxmlformats-officedocument.presentationml.notesMaster+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ppt/tags/tag1.xml" ContentType="application/vnd.openxmlformats-officedocument.presentationml.tag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14"/>
  </p:notesMasterIdLst>
  <p:sldIdLst>
    <p:sldId id="256" r:id="rId2"/>
    <p:sldId id="274" r:id="rId3"/>
    <p:sldId id="257" r:id="rId4"/>
    <p:sldId id="258" r:id="rId5"/>
    <p:sldId id="259" r:id="rId6"/>
    <p:sldId id="295" r:id="rId7"/>
    <p:sldId id="260" r:id="rId8"/>
    <p:sldId id="261" r:id="rId9"/>
    <p:sldId id="262" r:id="rId10"/>
    <p:sldId id="263" r:id="rId11"/>
    <p:sldId id="264" r:id="rId12"/>
    <p:sldId id="265" r:id="rId13"/>
  </p:sldIdLst>
  <p:sldSz cx="9144000" cy="5143500" type="screen16x9"/>
  <p:notesSz cx="6858000" cy="9144000"/>
  <p:custDataLst>
    <p:tags r:id="rId15"/>
  </p:custDataLst>
  <p:defaultTextStyle>
    <a:lvl1pPr marL="0" algn="l" rtl="0" latinLnBrk="0">
      <a:defRPr sz="1800" kern="1200">
        <a:solidFill>
          <a:schemeClr val="tx1"/>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4CBFF"/>
    <a:srgbClr val="FFFF34"/>
    <a:srgbClr val="0000DC"/>
    <a:srgbClr val="000079"/>
    <a:srgbClr val="673276"/>
    <a:srgbClr val="7452CA"/>
    <a:srgbClr val="0C1930"/>
    <a:srgbClr val="CA6727"/>
    <a:srgbClr val="F47D3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017" autoAdjust="0"/>
    <p:restoredTop sz="84548" autoAdjust="0"/>
  </p:normalViewPr>
  <p:slideViewPr>
    <p:cSldViewPr snapToGrid="0" showGuides="1">
      <p:cViewPr varScale="1">
        <p:scale>
          <a:sx n="126" d="100"/>
          <a:sy n="126" d="100"/>
        </p:scale>
        <p:origin x="1476" y="114"/>
      </p:cViewPr>
      <p:guideLst>
        <p:guide orient="horz" pos="162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customXml" Target="../customXml/item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 Id="rId22" Type="http://schemas.openxmlformats.org/officeDocument/2006/relationships/customXml" Target="../customXml/item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3CC9C55-E3A8-42F1-8596-3C4FCC2A72A8}" type="datetimeFigureOut">
              <a:rPr lang="en-US" smtClean="0"/>
              <a:pPr/>
              <a:t>11/26/2016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D328057-291C-46D2-8F91-9BABA241F80A}" type="slidenum">
              <a:rPr lang="en-US" smtClean="0"/>
              <a:pPr/>
              <a:t>‹#›</a:t>
            </a:fld>
            <a:endParaRPr lang="en-US"/>
          </a:p>
        </p:txBody>
      </p:sp>
    </p:spTree>
    <p:extLst>
      <p:ext uri="{BB962C8B-B14F-4D97-AF65-F5344CB8AC3E}">
        <p14:creationId xmlns:p14="http://schemas.microsoft.com/office/powerpoint/2010/main" val="16386880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D328057-291C-46D2-8F91-9BABA241F80A}" type="slidenum">
              <a:rPr lang="en-US" smtClean="0"/>
              <a:pPr/>
              <a:t>1</a:t>
            </a:fld>
            <a:endParaRPr lang="en-US"/>
          </a:p>
        </p:txBody>
      </p:sp>
    </p:spTree>
    <p:extLst>
      <p:ext uri="{BB962C8B-B14F-4D97-AF65-F5344CB8AC3E}">
        <p14:creationId xmlns:p14="http://schemas.microsoft.com/office/powerpoint/2010/main" val="290690013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D328057-291C-46D2-8F91-9BABA241F80A}" type="slidenum">
              <a:rPr lang="en-US" smtClean="0"/>
              <a:pPr/>
              <a:t>10</a:t>
            </a:fld>
            <a:endParaRPr lang="en-US"/>
          </a:p>
        </p:txBody>
      </p:sp>
    </p:spTree>
    <p:extLst>
      <p:ext uri="{BB962C8B-B14F-4D97-AF65-F5344CB8AC3E}">
        <p14:creationId xmlns:p14="http://schemas.microsoft.com/office/powerpoint/2010/main" val="192706637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D328057-291C-46D2-8F91-9BABA241F80A}" type="slidenum">
              <a:rPr lang="en-US" smtClean="0"/>
              <a:pPr/>
              <a:t>11</a:t>
            </a:fld>
            <a:endParaRPr lang="en-US"/>
          </a:p>
        </p:txBody>
      </p:sp>
    </p:spTree>
    <p:extLst>
      <p:ext uri="{BB962C8B-B14F-4D97-AF65-F5344CB8AC3E}">
        <p14:creationId xmlns:p14="http://schemas.microsoft.com/office/powerpoint/2010/main" val="426905114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D328057-291C-46D2-8F91-9BABA241F80A}" type="slidenum">
              <a:rPr lang="en-US" smtClean="0"/>
              <a:pPr/>
              <a:t>12</a:t>
            </a:fld>
            <a:endParaRPr lang="en-US"/>
          </a:p>
        </p:txBody>
      </p:sp>
    </p:spTree>
    <p:extLst>
      <p:ext uri="{BB962C8B-B14F-4D97-AF65-F5344CB8AC3E}">
        <p14:creationId xmlns:p14="http://schemas.microsoft.com/office/powerpoint/2010/main" val="23824397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D328057-291C-46D2-8F91-9BABA241F80A}" type="slidenum">
              <a:rPr lang="en-US" smtClean="0"/>
              <a:pPr/>
              <a:t>2</a:t>
            </a:fld>
            <a:endParaRPr lang="en-US"/>
          </a:p>
        </p:txBody>
      </p:sp>
    </p:spTree>
    <p:extLst>
      <p:ext uri="{BB962C8B-B14F-4D97-AF65-F5344CB8AC3E}">
        <p14:creationId xmlns:p14="http://schemas.microsoft.com/office/powerpoint/2010/main" val="9347020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D328057-291C-46D2-8F91-9BABA241F80A}" type="slidenum">
              <a:rPr lang="en-US" smtClean="0"/>
              <a:pPr/>
              <a:t>3</a:t>
            </a:fld>
            <a:endParaRPr lang="en-US"/>
          </a:p>
        </p:txBody>
      </p:sp>
    </p:spTree>
    <p:extLst>
      <p:ext uri="{BB962C8B-B14F-4D97-AF65-F5344CB8AC3E}">
        <p14:creationId xmlns:p14="http://schemas.microsoft.com/office/powerpoint/2010/main" val="7685968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D328057-291C-46D2-8F91-9BABA241F80A}" type="slidenum">
              <a:rPr lang="en-US" smtClean="0"/>
              <a:pPr/>
              <a:t>4</a:t>
            </a:fld>
            <a:endParaRPr lang="en-US"/>
          </a:p>
        </p:txBody>
      </p:sp>
    </p:spTree>
    <p:extLst>
      <p:ext uri="{BB962C8B-B14F-4D97-AF65-F5344CB8AC3E}">
        <p14:creationId xmlns:p14="http://schemas.microsoft.com/office/powerpoint/2010/main" val="41954706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D328057-291C-46D2-8F91-9BABA241F80A}" type="slidenum">
              <a:rPr lang="en-US" smtClean="0"/>
              <a:pPr/>
              <a:t>5</a:t>
            </a:fld>
            <a:endParaRPr lang="en-US"/>
          </a:p>
        </p:txBody>
      </p:sp>
    </p:spTree>
    <p:extLst>
      <p:ext uri="{BB962C8B-B14F-4D97-AF65-F5344CB8AC3E}">
        <p14:creationId xmlns:p14="http://schemas.microsoft.com/office/powerpoint/2010/main" val="17593536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D328057-291C-46D2-8F91-9BABA241F80A}" type="slidenum">
              <a:rPr lang="en-US" smtClean="0"/>
              <a:pPr/>
              <a:t>6</a:t>
            </a:fld>
            <a:endParaRPr lang="en-US"/>
          </a:p>
        </p:txBody>
      </p:sp>
    </p:spTree>
    <p:extLst>
      <p:ext uri="{BB962C8B-B14F-4D97-AF65-F5344CB8AC3E}">
        <p14:creationId xmlns:p14="http://schemas.microsoft.com/office/powerpoint/2010/main" val="18274673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D328057-291C-46D2-8F91-9BABA241F80A}" type="slidenum">
              <a:rPr lang="en-US" smtClean="0"/>
              <a:pPr/>
              <a:t>7</a:t>
            </a:fld>
            <a:endParaRPr lang="en-US"/>
          </a:p>
        </p:txBody>
      </p:sp>
    </p:spTree>
    <p:extLst>
      <p:ext uri="{BB962C8B-B14F-4D97-AF65-F5344CB8AC3E}">
        <p14:creationId xmlns:p14="http://schemas.microsoft.com/office/powerpoint/2010/main" val="33668168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D328057-291C-46D2-8F91-9BABA241F80A}" type="slidenum">
              <a:rPr lang="en-US" smtClean="0"/>
              <a:pPr/>
              <a:t>8</a:t>
            </a:fld>
            <a:endParaRPr lang="en-US"/>
          </a:p>
        </p:txBody>
      </p:sp>
    </p:spTree>
    <p:extLst>
      <p:ext uri="{BB962C8B-B14F-4D97-AF65-F5344CB8AC3E}">
        <p14:creationId xmlns:p14="http://schemas.microsoft.com/office/powerpoint/2010/main" val="104724115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D328057-291C-46D2-8F91-9BABA241F80A}" type="slidenum">
              <a:rPr lang="en-US" smtClean="0"/>
              <a:pPr/>
              <a:t>9</a:t>
            </a:fld>
            <a:endParaRPr lang="en-US"/>
          </a:p>
        </p:txBody>
      </p:sp>
    </p:spTree>
    <p:extLst>
      <p:ext uri="{BB962C8B-B14F-4D97-AF65-F5344CB8AC3E}">
        <p14:creationId xmlns:p14="http://schemas.microsoft.com/office/powerpoint/2010/main" val="30751507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le Slide">
    <p:spTree>
      <p:nvGrpSpPr>
        <p:cNvPr id="1" name=""/>
        <p:cNvGrpSpPr/>
        <p:nvPr/>
      </p:nvGrpSpPr>
      <p:grpSpPr>
        <a:xfrm>
          <a:off x="0" y="0"/>
          <a:ext cx="0" cy="0"/>
          <a:chOff x="0" y="0"/>
          <a:chExt cx="0" cy="0"/>
        </a:xfrm>
      </p:grpSpPr>
      <p:sp>
        <p:nvSpPr>
          <p:cNvPr id="12" name="Title 11"/>
          <p:cNvSpPr>
            <a:spLocks noGrp="1"/>
          </p:cNvSpPr>
          <p:nvPr>
            <p:ph type="title"/>
          </p:nvPr>
        </p:nvSpPr>
        <p:spPr>
          <a:xfrm>
            <a:off x="1333500" y="834146"/>
            <a:ext cx="6477000" cy="1356604"/>
          </a:xfrm>
          <a:prstGeom prst="rect">
            <a:avLst/>
          </a:prstGeom>
        </p:spPr>
        <p:txBody>
          <a:bodyPr rtlCol="0" anchor="b"/>
          <a:lstStyle>
            <a:lvl1pPr>
              <a:defRPr cap="all" baseline="0"/>
            </a:lvl1pPr>
          </a:lstStyle>
          <a:p>
            <a:r>
              <a:rPr lang="en-US"/>
              <a:t>Click to edit Master title style</a:t>
            </a:r>
            <a:endParaRPr lang="en-US" dirty="0"/>
          </a:p>
        </p:txBody>
      </p:sp>
      <p:sp>
        <p:nvSpPr>
          <p:cNvPr id="22" name="TextBox 21"/>
          <p:cNvSpPr txBox="1"/>
          <p:nvPr/>
        </p:nvSpPr>
        <p:spPr>
          <a:xfrm>
            <a:off x="152400" y="50453"/>
            <a:ext cx="4114800" cy="553998"/>
          </a:xfrm>
          <a:prstGeom prst="rect">
            <a:avLst/>
          </a:prstGeom>
          <a:noFill/>
          <a:ln>
            <a:noFill/>
          </a:ln>
        </p:spPr>
        <p:txBody>
          <a:bodyPr wrap="square" rtlCol="0">
            <a:spAutoFit/>
          </a:bodyPr>
          <a:lstStyle/>
          <a:p>
            <a:r>
              <a:rPr lang="en-US" sz="3000" b="0" kern="1300" spc="300" dirty="0">
                <a:solidFill>
                  <a:schemeClr val="bg1"/>
                </a:solidFill>
                <a:latin typeface="+mj-lt"/>
                <a:ea typeface="+mn-ea"/>
                <a:cs typeface="Arial" pitchFamily="34" charset="0"/>
              </a:rPr>
              <a:t>TE </a:t>
            </a:r>
            <a:r>
              <a:rPr lang="en-US" sz="3000" b="0" kern="1300" spc="300" baseline="0" dirty="0">
                <a:solidFill>
                  <a:schemeClr val="bg1"/>
                </a:solidFill>
                <a:latin typeface="+mj-lt"/>
                <a:ea typeface="+mn-ea"/>
                <a:cs typeface="Arial" pitchFamily="34" charset="0"/>
              </a:rPr>
              <a:t>STEM ACADEMY</a:t>
            </a:r>
            <a:endParaRPr lang="en-US" sz="3000" b="0" kern="1300" spc="300" baseline="30000" dirty="0">
              <a:solidFill>
                <a:schemeClr val="bg1"/>
              </a:solidFill>
              <a:latin typeface="+mj-lt"/>
              <a:ea typeface="+mn-ea"/>
              <a:cs typeface="Arial" pitchFamily="34" charset="0"/>
            </a:endParaRPr>
          </a:p>
        </p:txBody>
      </p:sp>
      <p:sp>
        <p:nvSpPr>
          <p:cNvPr id="16" name="Parallelogram 1"/>
          <p:cNvSpPr/>
          <p:nvPr userDrawn="1"/>
        </p:nvSpPr>
        <p:spPr>
          <a:xfrm>
            <a:off x="0" y="-16711"/>
            <a:ext cx="850259" cy="502507"/>
          </a:xfrm>
          <a:custGeom>
            <a:avLst/>
            <a:gdLst>
              <a:gd name="connsiteX0" fmla="*/ 0 w 8593931"/>
              <a:gd name="connsiteY0" fmla="*/ 553998 h 553998"/>
              <a:gd name="connsiteX1" fmla="*/ 331379 w 8593931"/>
              <a:gd name="connsiteY1" fmla="*/ 0 h 553998"/>
              <a:gd name="connsiteX2" fmla="*/ 8593931 w 8593931"/>
              <a:gd name="connsiteY2" fmla="*/ 0 h 553998"/>
              <a:gd name="connsiteX3" fmla="*/ 8262552 w 8593931"/>
              <a:gd name="connsiteY3" fmla="*/ 553998 h 553998"/>
              <a:gd name="connsiteX4" fmla="*/ 0 w 8593931"/>
              <a:gd name="connsiteY4" fmla="*/ 553998 h 553998"/>
              <a:gd name="connsiteX0" fmla="*/ 511584 w 8262552"/>
              <a:gd name="connsiteY0" fmla="*/ 546854 h 553998"/>
              <a:gd name="connsiteX1" fmla="*/ 0 w 8262552"/>
              <a:gd name="connsiteY1" fmla="*/ 0 h 553998"/>
              <a:gd name="connsiteX2" fmla="*/ 8262552 w 8262552"/>
              <a:gd name="connsiteY2" fmla="*/ 0 h 553998"/>
              <a:gd name="connsiteX3" fmla="*/ 7931173 w 8262552"/>
              <a:gd name="connsiteY3" fmla="*/ 553998 h 553998"/>
              <a:gd name="connsiteX4" fmla="*/ 511584 w 8262552"/>
              <a:gd name="connsiteY4" fmla="*/ 546854 h 553998"/>
              <a:gd name="connsiteX0" fmla="*/ 511584 w 8262552"/>
              <a:gd name="connsiteY0" fmla="*/ 546854 h 575430"/>
              <a:gd name="connsiteX1" fmla="*/ 0 w 8262552"/>
              <a:gd name="connsiteY1" fmla="*/ 0 h 575430"/>
              <a:gd name="connsiteX2" fmla="*/ 8262552 w 8262552"/>
              <a:gd name="connsiteY2" fmla="*/ 0 h 575430"/>
              <a:gd name="connsiteX3" fmla="*/ 8252641 w 8262552"/>
              <a:gd name="connsiteY3" fmla="*/ 575430 h 575430"/>
              <a:gd name="connsiteX4" fmla="*/ 511584 w 8262552"/>
              <a:gd name="connsiteY4" fmla="*/ 546854 h 575430"/>
              <a:gd name="connsiteX0" fmla="*/ 518728 w 8262552"/>
              <a:gd name="connsiteY0" fmla="*/ 553998 h 575430"/>
              <a:gd name="connsiteX1" fmla="*/ 0 w 8262552"/>
              <a:gd name="connsiteY1" fmla="*/ 0 h 575430"/>
              <a:gd name="connsiteX2" fmla="*/ 8262552 w 8262552"/>
              <a:gd name="connsiteY2" fmla="*/ 0 h 575430"/>
              <a:gd name="connsiteX3" fmla="*/ 8252641 w 8262552"/>
              <a:gd name="connsiteY3" fmla="*/ 575430 h 575430"/>
              <a:gd name="connsiteX4" fmla="*/ 518728 w 8262552"/>
              <a:gd name="connsiteY4" fmla="*/ 553998 h 575430"/>
              <a:gd name="connsiteX0" fmla="*/ 518728 w 8281216"/>
              <a:gd name="connsiteY0" fmla="*/ 553998 h 575430"/>
              <a:gd name="connsiteX1" fmla="*/ 0 w 8281216"/>
              <a:gd name="connsiteY1" fmla="*/ 0 h 575430"/>
              <a:gd name="connsiteX2" fmla="*/ 8262552 w 8281216"/>
              <a:gd name="connsiteY2" fmla="*/ 0 h 575430"/>
              <a:gd name="connsiteX3" fmla="*/ 8281216 w 8281216"/>
              <a:gd name="connsiteY3" fmla="*/ 575430 h 575430"/>
              <a:gd name="connsiteX4" fmla="*/ 518728 w 8281216"/>
              <a:gd name="connsiteY4" fmla="*/ 553998 h 575430"/>
              <a:gd name="connsiteX0" fmla="*/ 584217 w 8346705"/>
              <a:gd name="connsiteY0" fmla="*/ 553998 h 575430"/>
              <a:gd name="connsiteX1" fmla="*/ 0 w 8346705"/>
              <a:gd name="connsiteY1" fmla="*/ 0 h 575430"/>
              <a:gd name="connsiteX2" fmla="*/ 8328041 w 8346705"/>
              <a:gd name="connsiteY2" fmla="*/ 0 h 575430"/>
              <a:gd name="connsiteX3" fmla="*/ 8346705 w 8346705"/>
              <a:gd name="connsiteY3" fmla="*/ 575430 h 575430"/>
              <a:gd name="connsiteX4" fmla="*/ 584217 w 8346705"/>
              <a:gd name="connsiteY4" fmla="*/ 553998 h 575430"/>
              <a:gd name="connsiteX0" fmla="*/ 584217 w 8346705"/>
              <a:gd name="connsiteY0" fmla="*/ 561142 h 582574"/>
              <a:gd name="connsiteX1" fmla="*/ 0 w 8346705"/>
              <a:gd name="connsiteY1" fmla="*/ 7144 h 582574"/>
              <a:gd name="connsiteX2" fmla="*/ 1574461 w 8346705"/>
              <a:gd name="connsiteY2" fmla="*/ 0 h 582574"/>
              <a:gd name="connsiteX3" fmla="*/ 8346705 w 8346705"/>
              <a:gd name="connsiteY3" fmla="*/ 582574 h 582574"/>
              <a:gd name="connsiteX4" fmla="*/ 584217 w 8346705"/>
              <a:gd name="connsiteY4" fmla="*/ 561142 h 582574"/>
              <a:gd name="connsiteX0" fmla="*/ 584217 w 2215272"/>
              <a:gd name="connsiteY0" fmla="*/ 561142 h 589718"/>
              <a:gd name="connsiteX1" fmla="*/ 0 w 2215272"/>
              <a:gd name="connsiteY1" fmla="*/ 7144 h 589718"/>
              <a:gd name="connsiteX2" fmla="*/ 1574461 w 2215272"/>
              <a:gd name="connsiteY2" fmla="*/ 0 h 589718"/>
              <a:gd name="connsiteX3" fmla="*/ 2215272 w 2215272"/>
              <a:gd name="connsiteY3" fmla="*/ 589718 h 589718"/>
              <a:gd name="connsiteX4" fmla="*/ 584217 w 2215272"/>
              <a:gd name="connsiteY4" fmla="*/ 561142 h 589718"/>
              <a:gd name="connsiteX0" fmla="*/ 584217 w 2215272"/>
              <a:gd name="connsiteY0" fmla="*/ 561142 h 570668"/>
              <a:gd name="connsiteX1" fmla="*/ 0 w 2215272"/>
              <a:gd name="connsiteY1" fmla="*/ 7144 h 570668"/>
              <a:gd name="connsiteX2" fmla="*/ 1574461 w 2215272"/>
              <a:gd name="connsiteY2" fmla="*/ 0 h 570668"/>
              <a:gd name="connsiteX3" fmla="*/ 2215272 w 2215272"/>
              <a:gd name="connsiteY3" fmla="*/ 570668 h 570668"/>
              <a:gd name="connsiteX4" fmla="*/ 584217 w 2215272"/>
              <a:gd name="connsiteY4" fmla="*/ 561142 h 570668"/>
              <a:gd name="connsiteX0" fmla="*/ 584217 w 2215272"/>
              <a:gd name="connsiteY0" fmla="*/ 556380 h 565906"/>
              <a:gd name="connsiteX1" fmla="*/ 0 w 2215272"/>
              <a:gd name="connsiteY1" fmla="*/ 2382 h 565906"/>
              <a:gd name="connsiteX2" fmla="*/ 1620850 w 2215272"/>
              <a:gd name="connsiteY2" fmla="*/ 0 h 565906"/>
              <a:gd name="connsiteX3" fmla="*/ 2215272 w 2215272"/>
              <a:gd name="connsiteY3" fmla="*/ 565906 h 565906"/>
              <a:gd name="connsiteX4" fmla="*/ 584217 w 2215272"/>
              <a:gd name="connsiteY4" fmla="*/ 556380 h 565906"/>
              <a:gd name="connsiteX0" fmla="*/ 584217 w 2215272"/>
              <a:gd name="connsiteY0" fmla="*/ 556380 h 561090"/>
              <a:gd name="connsiteX1" fmla="*/ 0 w 2215272"/>
              <a:gd name="connsiteY1" fmla="*/ 2382 h 561090"/>
              <a:gd name="connsiteX2" fmla="*/ 1620850 w 2215272"/>
              <a:gd name="connsiteY2" fmla="*/ 0 h 561090"/>
              <a:gd name="connsiteX3" fmla="*/ 2215272 w 2215272"/>
              <a:gd name="connsiteY3" fmla="*/ 561090 h 561090"/>
              <a:gd name="connsiteX4" fmla="*/ 584217 w 2215272"/>
              <a:gd name="connsiteY4" fmla="*/ 556380 h 561090"/>
              <a:gd name="connsiteX0" fmla="*/ 584217 w 2215272"/>
              <a:gd name="connsiteY0" fmla="*/ 553998 h 558708"/>
              <a:gd name="connsiteX1" fmla="*/ 0 w 2215272"/>
              <a:gd name="connsiteY1" fmla="*/ 0 h 558708"/>
              <a:gd name="connsiteX2" fmla="*/ 1642647 w 2215272"/>
              <a:gd name="connsiteY2" fmla="*/ 27 h 558708"/>
              <a:gd name="connsiteX3" fmla="*/ 2215272 w 2215272"/>
              <a:gd name="connsiteY3" fmla="*/ 558708 h 558708"/>
              <a:gd name="connsiteX4" fmla="*/ 584217 w 2215272"/>
              <a:gd name="connsiteY4" fmla="*/ 553998 h 558708"/>
              <a:gd name="connsiteX0" fmla="*/ 584217 w 2215272"/>
              <a:gd name="connsiteY0" fmla="*/ 553998 h 558708"/>
              <a:gd name="connsiteX1" fmla="*/ 0 w 2215272"/>
              <a:gd name="connsiteY1" fmla="*/ 0 h 558708"/>
              <a:gd name="connsiteX2" fmla="*/ 615475 w 2215272"/>
              <a:gd name="connsiteY2" fmla="*/ 118024 h 558708"/>
              <a:gd name="connsiteX3" fmla="*/ 2215272 w 2215272"/>
              <a:gd name="connsiteY3" fmla="*/ 558708 h 558708"/>
              <a:gd name="connsiteX4" fmla="*/ 584217 w 2215272"/>
              <a:gd name="connsiteY4" fmla="*/ 553998 h 558708"/>
              <a:gd name="connsiteX0" fmla="*/ 469783 w 2100838"/>
              <a:gd name="connsiteY0" fmla="*/ 436001 h 440711"/>
              <a:gd name="connsiteX1" fmla="*/ 0 w 2100838"/>
              <a:gd name="connsiteY1" fmla="*/ 0 h 440711"/>
              <a:gd name="connsiteX2" fmla="*/ 501041 w 2100838"/>
              <a:gd name="connsiteY2" fmla="*/ 27 h 440711"/>
              <a:gd name="connsiteX3" fmla="*/ 2100838 w 2100838"/>
              <a:gd name="connsiteY3" fmla="*/ 440711 h 440711"/>
              <a:gd name="connsiteX4" fmla="*/ 469783 w 2100838"/>
              <a:gd name="connsiteY4" fmla="*/ 436001 h 440711"/>
              <a:gd name="connsiteX0" fmla="*/ 469783 w 972856"/>
              <a:gd name="connsiteY0" fmla="*/ 436001 h 436001"/>
              <a:gd name="connsiteX1" fmla="*/ 0 w 972856"/>
              <a:gd name="connsiteY1" fmla="*/ 0 h 436001"/>
              <a:gd name="connsiteX2" fmla="*/ 501041 w 972856"/>
              <a:gd name="connsiteY2" fmla="*/ 27 h 436001"/>
              <a:gd name="connsiteX3" fmla="*/ 972856 w 972856"/>
              <a:gd name="connsiteY3" fmla="*/ 435895 h 436001"/>
              <a:gd name="connsiteX4" fmla="*/ 469783 w 972856"/>
              <a:gd name="connsiteY4" fmla="*/ 436001 h 4360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72856" h="436001">
                <a:moveTo>
                  <a:pt x="469783" y="436001"/>
                </a:moveTo>
                <a:lnTo>
                  <a:pt x="0" y="0"/>
                </a:lnTo>
                <a:lnTo>
                  <a:pt x="501041" y="27"/>
                </a:lnTo>
                <a:lnTo>
                  <a:pt x="972856" y="435895"/>
                </a:lnTo>
                <a:lnTo>
                  <a:pt x="469783" y="436001"/>
                </a:lnTo>
                <a:close/>
              </a:path>
            </a:pathLst>
          </a:custGeom>
          <a:solidFill>
            <a:srgbClr val="0C1930"/>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Parallelogram 1"/>
          <p:cNvSpPr/>
          <p:nvPr userDrawn="1"/>
        </p:nvSpPr>
        <p:spPr>
          <a:xfrm>
            <a:off x="430853" y="-16737"/>
            <a:ext cx="1936109" cy="643931"/>
          </a:xfrm>
          <a:custGeom>
            <a:avLst/>
            <a:gdLst>
              <a:gd name="connsiteX0" fmla="*/ 0 w 8593931"/>
              <a:gd name="connsiteY0" fmla="*/ 553998 h 553998"/>
              <a:gd name="connsiteX1" fmla="*/ 331379 w 8593931"/>
              <a:gd name="connsiteY1" fmla="*/ 0 h 553998"/>
              <a:gd name="connsiteX2" fmla="*/ 8593931 w 8593931"/>
              <a:gd name="connsiteY2" fmla="*/ 0 h 553998"/>
              <a:gd name="connsiteX3" fmla="*/ 8262552 w 8593931"/>
              <a:gd name="connsiteY3" fmla="*/ 553998 h 553998"/>
              <a:gd name="connsiteX4" fmla="*/ 0 w 8593931"/>
              <a:gd name="connsiteY4" fmla="*/ 553998 h 553998"/>
              <a:gd name="connsiteX0" fmla="*/ 511584 w 8262552"/>
              <a:gd name="connsiteY0" fmla="*/ 546854 h 553998"/>
              <a:gd name="connsiteX1" fmla="*/ 0 w 8262552"/>
              <a:gd name="connsiteY1" fmla="*/ 0 h 553998"/>
              <a:gd name="connsiteX2" fmla="*/ 8262552 w 8262552"/>
              <a:gd name="connsiteY2" fmla="*/ 0 h 553998"/>
              <a:gd name="connsiteX3" fmla="*/ 7931173 w 8262552"/>
              <a:gd name="connsiteY3" fmla="*/ 553998 h 553998"/>
              <a:gd name="connsiteX4" fmla="*/ 511584 w 8262552"/>
              <a:gd name="connsiteY4" fmla="*/ 546854 h 553998"/>
              <a:gd name="connsiteX0" fmla="*/ 511584 w 8262552"/>
              <a:gd name="connsiteY0" fmla="*/ 546854 h 575430"/>
              <a:gd name="connsiteX1" fmla="*/ 0 w 8262552"/>
              <a:gd name="connsiteY1" fmla="*/ 0 h 575430"/>
              <a:gd name="connsiteX2" fmla="*/ 8262552 w 8262552"/>
              <a:gd name="connsiteY2" fmla="*/ 0 h 575430"/>
              <a:gd name="connsiteX3" fmla="*/ 8252641 w 8262552"/>
              <a:gd name="connsiteY3" fmla="*/ 575430 h 575430"/>
              <a:gd name="connsiteX4" fmla="*/ 511584 w 8262552"/>
              <a:gd name="connsiteY4" fmla="*/ 546854 h 575430"/>
              <a:gd name="connsiteX0" fmla="*/ 518728 w 8262552"/>
              <a:gd name="connsiteY0" fmla="*/ 553998 h 575430"/>
              <a:gd name="connsiteX1" fmla="*/ 0 w 8262552"/>
              <a:gd name="connsiteY1" fmla="*/ 0 h 575430"/>
              <a:gd name="connsiteX2" fmla="*/ 8262552 w 8262552"/>
              <a:gd name="connsiteY2" fmla="*/ 0 h 575430"/>
              <a:gd name="connsiteX3" fmla="*/ 8252641 w 8262552"/>
              <a:gd name="connsiteY3" fmla="*/ 575430 h 575430"/>
              <a:gd name="connsiteX4" fmla="*/ 518728 w 8262552"/>
              <a:gd name="connsiteY4" fmla="*/ 553998 h 575430"/>
              <a:gd name="connsiteX0" fmla="*/ 518728 w 8281216"/>
              <a:gd name="connsiteY0" fmla="*/ 553998 h 575430"/>
              <a:gd name="connsiteX1" fmla="*/ 0 w 8281216"/>
              <a:gd name="connsiteY1" fmla="*/ 0 h 575430"/>
              <a:gd name="connsiteX2" fmla="*/ 8262552 w 8281216"/>
              <a:gd name="connsiteY2" fmla="*/ 0 h 575430"/>
              <a:gd name="connsiteX3" fmla="*/ 8281216 w 8281216"/>
              <a:gd name="connsiteY3" fmla="*/ 575430 h 575430"/>
              <a:gd name="connsiteX4" fmla="*/ 518728 w 8281216"/>
              <a:gd name="connsiteY4" fmla="*/ 553998 h 575430"/>
              <a:gd name="connsiteX0" fmla="*/ 584217 w 8346705"/>
              <a:gd name="connsiteY0" fmla="*/ 553998 h 575430"/>
              <a:gd name="connsiteX1" fmla="*/ 0 w 8346705"/>
              <a:gd name="connsiteY1" fmla="*/ 0 h 575430"/>
              <a:gd name="connsiteX2" fmla="*/ 8328041 w 8346705"/>
              <a:gd name="connsiteY2" fmla="*/ 0 h 575430"/>
              <a:gd name="connsiteX3" fmla="*/ 8346705 w 8346705"/>
              <a:gd name="connsiteY3" fmla="*/ 575430 h 575430"/>
              <a:gd name="connsiteX4" fmla="*/ 584217 w 8346705"/>
              <a:gd name="connsiteY4" fmla="*/ 553998 h 575430"/>
              <a:gd name="connsiteX0" fmla="*/ 584217 w 8346705"/>
              <a:gd name="connsiteY0" fmla="*/ 561142 h 582574"/>
              <a:gd name="connsiteX1" fmla="*/ 0 w 8346705"/>
              <a:gd name="connsiteY1" fmla="*/ 7144 h 582574"/>
              <a:gd name="connsiteX2" fmla="*/ 1574461 w 8346705"/>
              <a:gd name="connsiteY2" fmla="*/ 0 h 582574"/>
              <a:gd name="connsiteX3" fmla="*/ 8346705 w 8346705"/>
              <a:gd name="connsiteY3" fmla="*/ 582574 h 582574"/>
              <a:gd name="connsiteX4" fmla="*/ 584217 w 8346705"/>
              <a:gd name="connsiteY4" fmla="*/ 561142 h 582574"/>
              <a:gd name="connsiteX0" fmla="*/ 584217 w 2215272"/>
              <a:gd name="connsiteY0" fmla="*/ 561142 h 589718"/>
              <a:gd name="connsiteX1" fmla="*/ 0 w 2215272"/>
              <a:gd name="connsiteY1" fmla="*/ 7144 h 589718"/>
              <a:gd name="connsiteX2" fmla="*/ 1574461 w 2215272"/>
              <a:gd name="connsiteY2" fmla="*/ 0 h 589718"/>
              <a:gd name="connsiteX3" fmla="*/ 2215272 w 2215272"/>
              <a:gd name="connsiteY3" fmla="*/ 589718 h 589718"/>
              <a:gd name="connsiteX4" fmla="*/ 584217 w 2215272"/>
              <a:gd name="connsiteY4" fmla="*/ 561142 h 589718"/>
              <a:gd name="connsiteX0" fmla="*/ 584217 w 2215272"/>
              <a:gd name="connsiteY0" fmla="*/ 561142 h 570668"/>
              <a:gd name="connsiteX1" fmla="*/ 0 w 2215272"/>
              <a:gd name="connsiteY1" fmla="*/ 7144 h 570668"/>
              <a:gd name="connsiteX2" fmla="*/ 1574461 w 2215272"/>
              <a:gd name="connsiteY2" fmla="*/ 0 h 570668"/>
              <a:gd name="connsiteX3" fmla="*/ 2215272 w 2215272"/>
              <a:gd name="connsiteY3" fmla="*/ 570668 h 570668"/>
              <a:gd name="connsiteX4" fmla="*/ 584217 w 2215272"/>
              <a:gd name="connsiteY4" fmla="*/ 561142 h 570668"/>
              <a:gd name="connsiteX0" fmla="*/ 584217 w 2215272"/>
              <a:gd name="connsiteY0" fmla="*/ 556380 h 565906"/>
              <a:gd name="connsiteX1" fmla="*/ 0 w 2215272"/>
              <a:gd name="connsiteY1" fmla="*/ 2382 h 565906"/>
              <a:gd name="connsiteX2" fmla="*/ 1620850 w 2215272"/>
              <a:gd name="connsiteY2" fmla="*/ 0 h 565906"/>
              <a:gd name="connsiteX3" fmla="*/ 2215272 w 2215272"/>
              <a:gd name="connsiteY3" fmla="*/ 565906 h 565906"/>
              <a:gd name="connsiteX4" fmla="*/ 584217 w 2215272"/>
              <a:gd name="connsiteY4" fmla="*/ 556380 h 565906"/>
              <a:gd name="connsiteX0" fmla="*/ 584217 w 2215272"/>
              <a:gd name="connsiteY0" fmla="*/ 556380 h 561090"/>
              <a:gd name="connsiteX1" fmla="*/ 0 w 2215272"/>
              <a:gd name="connsiteY1" fmla="*/ 2382 h 561090"/>
              <a:gd name="connsiteX2" fmla="*/ 1620850 w 2215272"/>
              <a:gd name="connsiteY2" fmla="*/ 0 h 561090"/>
              <a:gd name="connsiteX3" fmla="*/ 2215272 w 2215272"/>
              <a:gd name="connsiteY3" fmla="*/ 561090 h 561090"/>
              <a:gd name="connsiteX4" fmla="*/ 584217 w 2215272"/>
              <a:gd name="connsiteY4" fmla="*/ 556380 h 561090"/>
              <a:gd name="connsiteX0" fmla="*/ 584217 w 2215272"/>
              <a:gd name="connsiteY0" fmla="*/ 553998 h 558708"/>
              <a:gd name="connsiteX1" fmla="*/ 0 w 2215272"/>
              <a:gd name="connsiteY1" fmla="*/ 0 h 558708"/>
              <a:gd name="connsiteX2" fmla="*/ 1642647 w 2215272"/>
              <a:gd name="connsiteY2" fmla="*/ 27 h 558708"/>
              <a:gd name="connsiteX3" fmla="*/ 2215272 w 2215272"/>
              <a:gd name="connsiteY3" fmla="*/ 558708 h 558708"/>
              <a:gd name="connsiteX4" fmla="*/ 584217 w 2215272"/>
              <a:gd name="connsiteY4" fmla="*/ 553998 h 5587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15272" h="558708">
                <a:moveTo>
                  <a:pt x="584217" y="553998"/>
                </a:moveTo>
                <a:lnTo>
                  <a:pt x="0" y="0"/>
                </a:lnTo>
                <a:lnTo>
                  <a:pt x="1642647" y="27"/>
                </a:lnTo>
                <a:lnTo>
                  <a:pt x="2215272" y="558708"/>
                </a:lnTo>
                <a:lnTo>
                  <a:pt x="584217" y="553998"/>
                </a:lnTo>
                <a:close/>
              </a:path>
            </a:pathLst>
          </a:custGeom>
          <a:solidFill>
            <a:schemeClr val="bg1">
              <a:lumMod val="85000"/>
            </a:schemeClr>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Parallelogram 1"/>
          <p:cNvSpPr/>
          <p:nvPr userDrawn="1"/>
        </p:nvSpPr>
        <p:spPr>
          <a:xfrm>
            <a:off x="80646" y="4934143"/>
            <a:ext cx="205750" cy="210174"/>
          </a:xfrm>
          <a:custGeom>
            <a:avLst/>
            <a:gdLst>
              <a:gd name="connsiteX0" fmla="*/ 0 w 8593931"/>
              <a:gd name="connsiteY0" fmla="*/ 553998 h 553998"/>
              <a:gd name="connsiteX1" fmla="*/ 331379 w 8593931"/>
              <a:gd name="connsiteY1" fmla="*/ 0 h 553998"/>
              <a:gd name="connsiteX2" fmla="*/ 8593931 w 8593931"/>
              <a:gd name="connsiteY2" fmla="*/ 0 h 553998"/>
              <a:gd name="connsiteX3" fmla="*/ 8262552 w 8593931"/>
              <a:gd name="connsiteY3" fmla="*/ 553998 h 553998"/>
              <a:gd name="connsiteX4" fmla="*/ 0 w 8593931"/>
              <a:gd name="connsiteY4" fmla="*/ 553998 h 553998"/>
              <a:gd name="connsiteX0" fmla="*/ 511584 w 8262552"/>
              <a:gd name="connsiteY0" fmla="*/ 546854 h 553998"/>
              <a:gd name="connsiteX1" fmla="*/ 0 w 8262552"/>
              <a:gd name="connsiteY1" fmla="*/ 0 h 553998"/>
              <a:gd name="connsiteX2" fmla="*/ 8262552 w 8262552"/>
              <a:gd name="connsiteY2" fmla="*/ 0 h 553998"/>
              <a:gd name="connsiteX3" fmla="*/ 7931173 w 8262552"/>
              <a:gd name="connsiteY3" fmla="*/ 553998 h 553998"/>
              <a:gd name="connsiteX4" fmla="*/ 511584 w 8262552"/>
              <a:gd name="connsiteY4" fmla="*/ 546854 h 553998"/>
              <a:gd name="connsiteX0" fmla="*/ 511584 w 8262552"/>
              <a:gd name="connsiteY0" fmla="*/ 546854 h 575430"/>
              <a:gd name="connsiteX1" fmla="*/ 0 w 8262552"/>
              <a:gd name="connsiteY1" fmla="*/ 0 h 575430"/>
              <a:gd name="connsiteX2" fmla="*/ 8262552 w 8262552"/>
              <a:gd name="connsiteY2" fmla="*/ 0 h 575430"/>
              <a:gd name="connsiteX3" fmla="*/ 8252641 w 8262552"/>
              <a:gd name="connsiteY3" fmla="*/ 575430 h 575430"/>
              <a:gd name="connsiteX4" fmla="*/ 511584 w 8262552"/>
              <a:gd name="connsiteY4" fmla="*/ 546854 h 575430"/>
              <a:gd name="connsiteX0" fmla="*/ 518728 w 8262552"/>
              <a:gd name="connsiteY0" fmla="*/ 553998 h 575430"/>
              <a:gd name="connsiteX1" fmla="*/ 0 w 8262552"/>
              <a:gd name="connsiteY1" fmla="*/ 0 h 575430"/>
              <a:gd name="connsiteX2" fmla="*/ 8262552 w 8262552"/>
              <a:gd name="connsiteY2" fmla="*/ 0 h 575430"/>
              <a:gd name="connsiteX3" fmla="*/ 8252641 w 8262552"/>
              <a:gd name="connsiteY3" fmla="*/ 575430 h 575430"/>
              <a:gd name="connsiteX4" fmla="*/ 518728 w 8262552"/>
              <a:gd name="connsiteY4" fmla="*/ 553998 h 575430"/>
              <a:gd name="connsiteX0" fmla="*/ 518728 w 8281216"/>
              <a:gd name="connsiteY0" fmla="*/ 553998 h 575430"/>
              <a:gd name="connsiteX1" fmla="*/ 0 w 8281216"/>
              <a:gd name="connsiteY1" fmla="*/ 0 h 575430"/>
              <a:gd name="connsiteX2" fmla="*/ 8262552 w 8281216"/>
              <a:gd name="connsiteY2" fmla="*/ 0 h 575430"/>
              <a:gd name="connsiteX3" fmla="*/ 8281216 w 8281216"/>
              <a:gd name="connsiteY3" fmla="*/ 575430 h 575430"/>
              <a:gd name="connsiteX4" fmla="*/ 518728 w 8281216"/>
              <a:gd name="connsiteY4" fmla="*/ 553998 h 575430"/>
              <a:gd name="connsiteX0" fmla="*/ 584217 w 8346705"/>
              <a:gd name="connsiteY0" fmla="*/ 553998 h 575430"/>
              <a:gd name="connsiteX1" fmla="*/ 0 w 8346705"/>
              <a:gd name="connsiteY1" fmla="*/ 0 h 575430"/>
              <a:gd name="connsiteX2" fmla="*/ 8328041 w 8346705"/>
              <a:gd name="connsiteY2" fmla="*/ 0 h 575430"/>
              <a:gd name="connsiteX3" fmla="*/ 8346705 w 8346705"/>
              <a:gd name="connsiteY3" fmla="*/ 575430 h 575430"/>
              <a:gd name="connsiteX4" fmla="*/ 584217 w 8346705"/>
              <a:gd name="connsiteY4" fmla="*/ 553998 h 575430"/>
              <a:gd name="connsiteX0" fmla="*/ 584217 w 8360786"/>
              <a:gd name="connsiteY0" fmla="*/ 560127 h 581559"/>
              <a:gd name="connsiteX1" fmla="*/ 0 w 8360786"/>
              <a:gd name="connsiteY1" fmla="*/ 6129 h 581559"/>
              <a:gd name="connsiteX2" fmla="*/ 8360786 w 8360786"/>
              <a:gd name="connsiteY2" fmla="*/ 0 h 581559"/>
              <a:gd name="connsiteX3" fmla="*/ 8346705 w 8360786"/>
              <a:gd name="connsiteY3" fmla="*/ 581559 h 581559"/>
              <a:gd name="connsiteX4" fmla="*/ 584217 w 8360786"/>
              <a:gd name="connsiteY4" fmla="*/ 560127 h 581559"/>
              <a:gd name="connsiteX0" fmla="*/ 584217 w 8368765"/>
              <a:gd name="connsiteY0" fmla="*/ 560127 h 589817"/>
              <a:gd name="connsiteX1" fmla="*/ 0 w 8368765"/>
              <a:gd name="connsiteY1" fmla="*/ 6129 h 589817"/>
              <a:gd name="connsiteX2" fmla="*/ 8360786 w 8368765"/>
              <a:gd name="connsiteY2" fmla="*/ 0 h 589817"/>
              <a:gd name="connsiteX3" fmla="*/ 8368765 w 8368765"/>
              <a:gd name="connsiteY3" fmla="*/ 589817 h 589817"/>
              <a:gd name="connsiteX4" fmla="*/ 584217 w 8368765"/>
              <a:gd name="connsiteY4" fmla="*/ 560127 h 589817"/>
              <a:gd name="connsiteX0" fmla="*/ 584217 w 9993192"/>
              <a:gd name="connsiteY0" fmla="*/ 564256 h 593946"/>
              <a:gd name="connsiteX1" fmla="*/ 0 w 9993192"/>
              <a:gd name="connsiteY1" fmla="*/ 10258 h 593946"/>
              <a:gd name="connsiteX2" fmla="*/ 9993192 w 9993192"/>
              <a:gd name="connsiteY2" fmla="*/ 0 h 593946"/>
              <a:gd name="connsiteX3" fmla="*/ 8368765 w 9993192"/>
              <a:gd name="connsiteY3" fmla="*/ 593946 h 593946"/>
              <a:gd name="connsiteX4" fmla="*/ 584217 w 9993192"/>
              <a:gd name="connsiteY4" fmla="*/ 564256 h 593946"/>
              <a:gd name="connsiteX0" fmla="*/ 584217 w 9995656"/>
              <a:gd name="connsiteY0" fmla="*/ 564256 h 564256"/>
              <a:gd name="connsiteX1" fmla="*/ 0 w 9995656"/>
              <a:gd name="connsiteY1" fmla="*/ 10258 h 564256"/>
              <a:gd name="connsiteX2" fmla="*/ 9993192 w 9995656"/>
              <a:gd name="connsiteY2" fmla="*/ 0 h 564256"/>
              <a:gd name="connsiteX3" fmla="*/ 9995656 w 9995656"/>
              <a:gd name="connsiteY3" fmla="*/ 222324 h 564256"/>
              <a:gd name="connsiteX4" fmla="*/ 584217 w 9995656"/>
              <a:gd name="connsiteY4" fmla="*/ 564256 h 564256"/>
              <a:gd name="connsiteX0" fmla="*/ 225749 w 9995656"/>
              <a:gd name="connsiteY0" fmla="*/ 229796 h 229796"/>
              <a:gd name="connsiteX1" fmla="*/ 0 w 9995656"/>
              <a:gd name="connsiteY1" fmla="*/ 10258 h 229796"/>
              <a:gd name="connsiteX2" fmla="*/ 9993192 w 9995656"/>
              <a:gd name="connsiteY2" fmla="*/ 0 h 229796"/>
              <a:gd name="connsiteX3" fmla="*/ 9995656 w 9995656"/>
              <a:gd name="connsiteY3" fmla="*/ 222324 h 229796"/>
              <a:gd name="connsiteX4" fmla="*/ 225749 w 9995656"/>
              <a:gd name="connsiteY4" fmla="*/ 229796 h 229796"/>
              <a:gd name="connsiteX0" fmla="*/ 231264 w 10001171"/>
              <a:gd name="connsiteY0" fmla="*/ 229796 h 229796"/>
              <a:gd name="connsiteX1" fmla="*/ 0 w 10001171"/>
              <a:gd name="connsiteY1" fmla="*/ 1999 h 229796"/>
              <a:gd name="connsiteX2" fmla="*/ 9998707 w 10001171"/>
              <a:gd name="connsiteY2" fmla="*/ 0 h 229796"/>
              <a:gd name="connsiteX3" fmla="*/ 10001171 w 10001171"/>
              <a:gd name="connsiteY3" fmla="*/ 222324 h 229796"/>
              <a:gd name="connsiteX4" fmla="*/ 231264 w 10001171"/>
              <a:gd name="connsiteY4" fmla="*/ 229796 h 229796"/>
              <a:gd name="connsiteX0" fmla="*/ 231264 w 10001171"/>
              <a:gd name="connsiteY0" fmla="*/ 229796 h 229796"/>
              <a:gd name="connsiteX1" fmla="*/ 0 w 10001171"/>
              <a:gd name="connsiteY1" fmla="*/ 1999 h 229796"/>
              <a:gd name="connsiteX2" fmla="*/ 9998707 w 10001171"/>
              <a:gd name="connsiteY2" fmla="*/ 0 h 229796"/>
              <a:gd name="connsiteX3" fmla="*/ 10001171 w 10001171"/>
              <a:gd name="connsiteY3" fmla="*/ 222324 h 229796"/>
              <a:gd name="connsiteX4" fmla="*/ 231264 w 10001171"/>
              <a:gd name="connsiteY4" fmla="*/ 229796 h 229796"/>
              <a:gd name="connsiteX0" fmla="*/ 231264 w 10001171"/>
              <a:gd name="connsiteY0" fmla="*/ 229796 h 229796"/>
              <a:gd name="connsiteX1" fmla="*/ 98650 w 10001171"/>
              <a:gd name="connsiteY1" fmla="*/ 101083 h 229796"/>
              <a:gd name="connsiteX2" fmla="*/ 0 w 10001171"/>
              <a:gd name="connsiteY2" fmla="*/ 1999 h 229796"/>
              <a:gd name="connsiteX3" fmla="*/ 9998707 w 10001171"/>
              <a:gd name="connsiteY3" fmla="*/ 0 h 229796"/>
              <a:gd name="connsiteX4" fmla="*/ 10001171 w 10001171"/>
              <a:gd name="connsiteY4" fmla="*/ 222324 h 229796"/>
              <a:gd name="connsiteX5" fmla="*/ 231264 w 10001171"/>
              <a:gd name="connsiteY5" fmla="*/ 229796 h 229796"/>
              <a:gd name="connsiteX0" fmla="*/ 10001171 w 10001171"/>
              <a:gd name="connsiteY0" fmla="*/ 222324 h 222324"/>
              <a:gd name="connsiteX1" fmla="*/ 98650 w 10001171"/>
              <a:gd name="connsiteY1" fmla="*/ 101083 h 222324"/>
              <a:gd name="connsiteX2" fmla="*/ 0 w 10001171"/>
              <a:gd name="connsiteY2" fmla="*/ 1999 h 222324"/>
              <a:gd name="connsiteX3" fmla="*/ 9998707 w 10001171"/>
              <a:gd name="connsiteY3" fmla="*/ 0 h 222324"/>
              <a:gd name="connsiteX4" fmla="*/ 10001171 w 10001171"/>
              <a:gd name="connsiteY4" fmla="*/ 222324 h 222324"/>
              <a:gd name="connsiteX0" fmla="*/ 10001171 w 10001171"/>
              <a:gd name="connsiteY0" fmla="*/ 222324 h 222324"/>
              <a:gd name="connsiteX1" fmla="*/ 98650 w 10001171"/>
              <a:gd name="connsiteY1" fmla="*/ 101083 h 222324"/>
              <a:gd name="connsiteX2" fmla="*/ 0 w 10001171"/>
              <a:gd name="connsiteY2" fmla="*/ 1999 h 222324"/>
              <a:gd name="connsiteX3" fmla="*/ 9832256 w 10001171"/>
              <a:gd name="connsiteY3" fmla="*/ 0 h 222324"/>
              <a:gd name="connsiteX4" fmla="*/ 10001171 w 10001171"/>
              <a:gd name="connsiteY4" fmla="*/ 222324 h 222324"/>
              <a:gd name="connsiteX0" fmla="*/ 9791059 w 9832267"/>
              <a:gd name="connsiteY0" fmla="*/ 175334 h 175334"/>
              <a:gd name="connsiteX1" fmla="*/ 98650 w 9832267"/>
              <a:gd name="connsiteY1" fmla="*/ 101083 h 175334"/>
              <a:gd name="connsiteX2" fmla="*/ 0 w 9832267"/>
              <a:gd name="connsiteY2" fmla="*/ 1999 h 175334"/>
              <a:gd name="connsiteX3" fmla="*/ 9832256 w 9832267"/>
              <a:gd name="connsiteY3" fmla="*/ 0 h 175334"/>
              <a:gd name="connsiteX4" fmla="*/ 9791059 w 9832267"/>
              <a:gd name="connsiteY4" fmla="*/ 175334 h 175334"/>
              <a:gd name="connsiteX0" fmla="*/ 9826533 w 9832319"/>
              <a:gd name="connsiteY0" fmla="*/ 93612 h 101083"/>
              <a:gd name="connsiteX1" fmla="*/ 98650 w 9832319"/>
              <a:gd name="connsiteY1" fmla="*/ 101083 h 101083"/>
              <a:gd name="connsiteX2" fmla="*/ 0 w 9832319"/>
              <a:gd name="connsiteY2" fmla="*/ 1999 h 101083"/>
              <a:gd name="connsiteX3" fmla="*/ 9832256 w 9832319"/>
              <a:gd name="connsiteY3" fmla="*/ 0 h 101083"/>
              <a:gd name="connsiteX4" fmla="*/ 9826533 w 9832319"/>
              <a:gd name="connsiteY4" fmla="*/ 93612 h 101083"/>
              <a:gd name="connsiteX0" fmla="*/ 9829262 w 9832353"/>
              <a:gd name="connsiteY0" fmla="*/ 99740 h 101083"/>
              <a:gd name="connsiteX1" fmla="*/ 98650 w 9832353"/>
              <a:gd name="connsiteY1" fmla="*/ 101083 h 101083"/>
              <a:gd name="connsiteX2" fmla="*/ 0 w 9832353"/>
              <a:gd name="connsiteY2" fmla="*/ 1999 h 101083"/>
              <a:gd name="connsiteX3" fmla="*/ 9832256 w 9832353"/>
              <a:gd name="connsiteY3" fmla="*/ 0 h 101083"/>
              <a:gd name="connsiteX4" fmla="*/ 9829262 w 9832353"/>
              <a:gd name="connsiteY4" fmla="*/ 99740 h 101083"/>
              <a:gd name="connsiteX0" fmla="*/ 9829262 w 11053452"/>
              <a:gd name="connsiteY0" fmla="*/ 111200 h 112543"/>
              <a:gd name="connsiteX1" fmla="*/ 98650 w 11053452"/>
              <a:gd name="connsiteY1" fmla="*/ 112543 h 112543"/>
              <a:gd name="connsiteX2" fmla="*/ 0 w 11053452"/>
              <a:gd name="connsiteY2" fmla="*/ 13459 h 112543"/>
              <a:gd name="connsiteX3" fmla="*/ 9832256 w 11053452"/>
              <a:gd name="connsiteY3" fmla="*/ 11460 h 112543"/>
              <a:gd name="connsiteX4" fmla="*/ 9829262 w 11053452"/>
              <a:gd name="connsiteY4" fmla="*/ 111200 h 112543"/>
              <a:gd name="connsiteX0" fmla="*/ 9829262 w 11053452"/>
              <a:gd name="connsiteY0" fmla="*/ 105540 h 106883"/>
              <a:gd name="connsiteX1" fmla="*/ 98650 w 11053452"/>
              <a:gd name="connsiteY1" fmla="*/ 106883 h 106883"/>
              <a:gd name="connsiteX2" fmla="*/ 0 w 11053452"/>
              <a:gd name="connsiteY2" fmla="*/ 7799 h 106883"/>
              <a:gd name="connsiteX3" fmla="*/ 9832256 w 11053452"/>
              <a:gd name="connsiteY3" fmla="*/ 5800 h 106883"/>
              <a:gd name="connsiteX4" fmla="*/ 9829262 w 11053452"/>
              <a:gd name="connsiteY4" fmla="*/ 105540 h 106883"/>
              <a:gd name="connsiteX0" fmla="*/ 9829262 w 10551265"/>
              <a:gd name="connsiteY0" fmla="*/ 105540 h 106883"/>
              <a:gd name="connsiteX1" fmla="*/ 98650 w 10551265"/>
              <a:gd name="connsiteY1" fmla="*/ 106883 h 106883"/>
              <a:gd name="connsiteX2" fmla="*/ 0 w 10551265"/>
              <a:gd name="connsiteY2" fmla="*/ 7799 h 106883"/>
              <a:gd name="connsiteX3" fmla="*/ 9832256 w 10551265"/>
              <a:gd name="connsiteY3" fmla="*/ 5800 h 106883"/>
              <a:gd name="connsiteX4" fmla="*/ 9829262 w 10551265"/>
              <a:gd name="connsiteY4" fmla="*/ 105540 h 106883"/>
              <a:gd name="connsiteX0" fmla="*/ 9829262 w 9832472"/>
              <a:gd name="connsiteY0" fmla="*/ 105540 h 106883"/>
              <a:gd name="connsiteX1" fmla="*/ 98650 w 9832472"/>
              <a:gd name="connsiteY1" fmla="*/ 106883 h 106883"/>
              <a:gd name="connsiteX2" fmla="*/ 0 w 9832472"/>
              <a:gd name="connsiteY2" fmla="*/ 7799 h 106883"/>
              <a:gd name="connsiteX3" fmla="*/ 9832256 w 9832472"/>
              <a:gd name="connsiteY3" fmla="*/ 5800 h 106883"/>
              <a:gd name="connsiteX4" fmla="*/ 9829262 w 9832472"/>
              <a:gd name="connsiteY4" fmla="*/ 105540 h 106883"/>
              <a:gd name="connsiteX0" fmla="*/ 9834719 w 9837930"/>
              <a:gd name="connsiteY0" fmla="*/ 105540 h 106883"/>
              <a:gd name="connsiteX1" fmla="*/ 104107 w 9837930"/>
              <a:gd name="connsiteY1" fmla="*/ 106883 h 106883"/>
              <a:gd name="connsiteX2" fmla="*/ 0 w 9837930"/>
              <a:gd name="connsiteY2" fmla="*/ 7799 h 106883"/>
              <a:gd name="connsiteX3" fmla="*/ 9837713 w 9837930"/>
              <a:gd name="connsiteY3" fmla="*/ 5800 h 106883"/>
              <a:gd name="connsiteX4" fmla="*/ 9834719 w 9837930"/>
              <a:gd name="connsiteY4" fmla="*/ 105540 h 106883"/>
              <a:gd name="connsiteX0" fmla="*/ 9834719 w 9837930"/>
              <a:gd name="connsiteY0" fmla="*/ 99740 h 101083"/>
              <a:gd name="connsiteX1" fmla="*/ 104107 w 9837930"/>
              <a:gd name="connsiteY1" fmla="*/ 101083 h 101083"/>
              <a:gd name="connsiteX2" fmla="*/ 0 w 9837930"/>
              <a:gd name="connsiteY2" fmla="*/ 1999 h 101083"/>
              <a:gd name="connsiteX3" fmla="*/ 9837713 w 9837930"/>
              <a:gd name="connsiteY3" fmla="*/ 0 h 101083"/>
              <a:gd name="connsiteX4" fmla="*/ 9834719 w 9837930"/>
              <a:gd name="connsiteY4" fmla="*/ 99740 h 101083"/>
              <a:gd name="connsiteX0" fmla="*/ 9834719 w 9834719"/>
              <a:gd name="connsiteY0" fmla="*/ 101784 h 103127"/>
              <a:gd name="connsiteX1" fmla="*/ 104107 w 9834719"/>
              <a:gd name="connsiteY1" fmla="*/ 103127 h 103127"/>
              <a:gd name="connsiteX2" fmla="*/ 0 w 9834719"/>
              <a:gd name="connsiteY2" fmla="*/ 4043 h 103127"/>
              <a:gd name="connsiteX3" fmla="*/ 7158112 w 9834719"/>
              <a:gd name="connsiteY3" fmla="*/ 0 h 103127"/>
              <a:gd name="connsiteX4" fmla="*/ 9834719 w 9834719"/>
              <a:gd name="connsiteY4" fmla="*/ 101784 h 103127"/>
              <a:gd name="connsiteX0" fmla="*/ 7084170 w 7158121"/>
              <a:gd name="connsiteY0" fmla="*/ 103827 h 103827"/>
              <a:gd name="connsiteX1" fmla="*/ 104107 w 7158121"/>
              <a:gd name="connsiteY1" fmla="*/ 103127 h 103827"/>
              <a:gd name="connsiteX2" fmla="*/ 0 w 7158121"/>
              <a:gd name="connsiteY2" fmla="*/ 4043 h 103827"/>
              <a:gd name="connsiteX3" fmla="*/ 7158112 w 7158121"/>
              <a:gd name="connsiteY3" fmla="*/ 0 h 103827"/>
              <a:gd name="connsiteX4" fmla="*/ 7084170 w 7158121"/>
              <a:gd name="connsiteY4" fmla="*/ 103827 h 103827"/>
              <a:gd name="connsiteX0" fmla="*/ 3302165 w 7158112"/>
              <a:gd name="connsiteY0" fmla="*/ 103827 h 103827"/>
              <a:gd name="connsiteX1" fmla="*/ 104107 w 7158112"/>
              <a:gd name="connsiteY1" fmla="*/ 103127 h 103827"/>
              <a:gd name="connsiteX2" fmla="*/ 0 w 7158112"/>
              <a:gd name="connsiteY2" fmla="*/ 4043 h 103827"/>
              <a:gd name="connsiteX3" fmla="*/ 7158112 w 7158112"/>
              <a:gd name="connsiteY3" fmla="*/ 0 h 103827"/>
              <a:gd name="connsiteX4" fmla="*/ 3302165 w 7158112"/>
              <a:gd name="connsiteY4" fmla="*/ 103827 h 103827"/>
              <a:gd name="connsiteX0" fmla="*/ 3302165 w 3302208"/>
              <a:gd name="connsiteY0" fmla="*/ 101784 h 101784"/>
              <a:gd name="connsiteX1" fmla="*/ 104107 w 3302208"/>
              <a:gd name="connsiteY1" fmla="*/ 101084 h 101784"/>
              <a:gd name="connsiteX2" fmla="*/ 0 w 3302208"/>
              <a:gd name="connsiteY2" fmla="*/ 2000 h 101784"/>
              <a:gd name="connsiteX3" fmla="*/ 3269687 w 3302208"/>
              <a:gd name="connsiteY3" fmla="*/ 0 h 101784"/>
              <a:gd name="connsiteX4" fmla="*/ 3302165 w 3302208"/>
              <a:gd name="connsiteY4" fmla="*/ 101784 h 101784"/>
              <a:gd name="connsiteX0" fmla="*/ 3302165 w 3302164"/>
              <a:gd name="connsiteY0" fmla="*/ 101784 h 101784"/>
              <a:gd name="connsiteX1" fmla="*/ 104107 w 3302164"/>
              <a:gd name="connsiteY1" fmla="*/ 101084 h 101784"/>
              <a:gd name="connsiteX2" fmla="*/ 0 w 3302164"/>
              <a:gd name="connsiteY2" fmla="*/ 2000 h 101784"/>
              <a:gd name="connsiteX3" fmla="*/ 917531 w 3302164"/>
              <a:gd name="connsiteY3" fmla="*/ 0 h 101784"/>
              <a:gd name="connsiteX4" fmla="*/ 3302165 w 3302164"/>
              <a:gd name="connsiteY4" fmla="*/ 101784 h 101784"/>
              <a:gd name="connsiteX0" fmla="*/ 158681 w 917531"/>
              <a:gd name="connsiteY0" fmla="*/ 99741 h 101084"/>
              <a:gd name="connsiteX1" fmla="*/ 104107 w 917531"/>
              <a:gd name="connsiteY1" fmla="*/ 101084 h 101084"/>
              <a:gd name="connsiteX2" fmla="*/ 0 w 917531"/>
              <a:gd name="connsiteY2" fmla="*/ 2000 h 101084"/>
              <a:gd name="connsiteX3" fmla="*/ 917531 w 917531"/>
              <a:gd name="connsiteY3" fmla="*/ 0 h 101084"/>
              <a:gd name="connsiteX4" fmla="*/ 158681 w 917531"/>
              <a:gd name="connsiteY4" fmla="*/ 99741 h 101084"/>
              <a:gd name="connsiteX0" fmla="*/ 158681 w 158696"/>
              <a:gd name="connsiteY0" fmla="*/ 97741 h 99084"/>
              <a:gd name="connsiteX1" fmla="*/ 104107 w 158696"/>
              <a:gd name="connsiteY1" fmla="*/ 99084 h 99084"/>
              <a:gd name="connsiteX2" fmla="*/ 0 w 158696"/>
              <a:gd name="connsiteY2" fmla="*/ 0 h 99084"/>
              <a:gd name="connsiteX3" fmla="*/ 66171 w 158696"/>
              <a:gd name="connsiteY3" fmla="*/ 43 h 99084"/>
              <a:gd name="connsiteX4" fmla="*/ 158681 w 158696"/>
              <a:gd name="connsiteY4" fmla="*/ 97741 h 99084"/>
              <a:gd name="connsiteX0" fmla="*/ 145037 w 145055"/>
              <a:gd name="connsiteY0" fmla="*/ 97741 h 99084"/>
              <a:gd name="connsiteX1" fmla="*/ 104107 w 145055"/>
              <a:gd name="connsiteY1" fmla="*/ 99084 h 99084"/>
              <a:gd name="connsiteX2" fmla="*/ 0 w 145055"/>
              <a:gd name="connsiteY2" fmla="*/ 0 h 99084"/>
              <a:gd name="connsiteX3" fmla="*/ 66171 w 145055"/>
              <a:gd name="connsiteY3" fmla="*/ 43 h 99084"/>
              <a:gd name="connsiteX4" fmla="*/ 145037 w 145055"/>
              <a:gd name="connsiteY4" fmla="*/ 97741 h 99084"/>
              <a:gd name="connsiteX0" fmla="*/ 145037 w 145460"/>
              <a:gd name="connsiteY0" fmla="*/ 97741 h 99084"/>
              <a:gd name="connsiteX1" fmla="*/ 104107 w 145460"/>
              <a:gd name="connsiteY1" fmla="*/ 99084 h 99084"/>
              <a:gd name="connsiteX2" fmla="*/ 0 w 145460"/>
              <a:gd name="connsiteY2" fmla="*/ 0 h 99084"/>
              <a:gd name="connsiteX3" fmla="*/ 66171 w 145460"/>
              <a:gd name="connsiteY3" fmla="*/ 43 h 99084"/>
              <a:gd name="connsiteX4" fmla="*/ 145037 w 145460"/>
              <a:gd name="connsiteY4" fmla="*/ 97741 h 99084"/>
              <a:gd name="connsiteX0" fmla="*/ 145037 w 145037"/>
              <a:gd name="connsiteY0" fmla="*/ 97741 h 99084"/>
              <a:gd name="connsiteX1" fmla="*/ 104107 w 145037"/>
              <a:gd name="connsiteY1" fmla="*/ 99084 h 99084"/>
              <a:gd name="connsiteX2" fmla="*/ 0 w 145037"/>
              <a:gd name="connsiteY2" fmla="*/ 0 h 99084"/>
              <a:gd name="connsiteX3" fmla="*/ 66171 w 145037"/>
              <a:gd name="connsiteY3" fmla="*/ 43 h 99084"/>
              <a:gd name="connsiteX4" fmla="*/ 145037 w 145037"/>
              <a:gd name="connsiteY4" fmla="*/ 97741 h 99084"/>
              <a:gd name="connsiteX0" fmla="*/ 166867 w 166867"/>
              <a:gd name="connsiteY0" fmla="*/ 99784 h 99784"/>
              <a:gd name="connsiteX1" fmla="*/ 104107 w 166867"/>
              <a:gd name="connsiteY1" fmla="*/ 99084 h 99784"/>
              <a:gd name="connsiteX2" fmla="*/ 0 w 166867"/>
              <a:gd name="connsiteY2" fmla="*/ 0 h 99784"/>
              <a:gd name="connsiteX3" fmla="*/ 66171 w 166867"/>
              <a:gd name="connsiteY3" fmla="*/ 43 h 99784"/>
              <a:gd name="connsiteX4" fmla="*/ 166867 w 166867"/>
              <a:gd name="connsiteY4" fmla="*/ 99784 h 99784"/>
              <a:gd name="connsiteX0" fmla="*/ 166867 w 166867"/>
              <a:gd name="connsiteY0" fmla="*/ 99784 h 99784"/>
              <a:gd name="connsiteX1" fmla="*/ 104107 w 166867"/>
              <a:gd name="connsiteY1" fmla="*/ 99084 h 99784"/>
              <a:gd name="connsiteX2" fmla="*/ 0 w 166867"/>
              <a:gd name="connsiteY2" fmla="*/ 0 h 99784"/>
              <a:gd name="connsiteX3" fmla="*/ 66171 w 166867"/>
              <a:gd name="connsiteY3" fmla="*/ 43 h 99784"/>
              <a:gd name="connsiteX4" fmla="*/ 166867 w 166867"/>
              <a:gd name="connsiteY4" fmla="*/ 99784 h 99784"/>
              <a:gd name="connsiteX0" fmla="*/ 166867 w 166867"/>
              <a:gd name="connsiteY0" fmla="*/ 99784 h 99784"/>
              <a:gd name="connsiteX1" fmla="*/ 104107 w 166867"/>
              <a:gd name="connsiteY1" fmla="*/ 99084 h 99784"/>
              <a:gd name="connsiteX2" fmla="*/ 0 w 166867"/>
              <a:gd name="connsiteY2" fmla="*/ 0 h 99784"/>
              <a:gd name="connsiteX3" fmla="*/ 66171 w 166867"/>
              <a:gd name="connsiteY3" fmla="*/ 43 h 99784"/>
              <a:gd name="connsiteX4" fmla="*/ 166867 w 166867"/>
              <a:gd name="connsiteY4" fmla="*/ 99784 h 99784"/>
              <a:gd name="connsiteX0" fmla="*/ 188935 w 188935"/>
              <a:gd name="connsiteY0" fmla="*/ 186454 h 186454"/>
              <a:gd name="connsiteX1" fmla="*/ 126175 w 188935"/>
              <a:gd name="connsiteY1" fmla="*/ 185754 h 186454"/>
              <a:gd name="connsiteX2" fmla="*/ 22068 w 188935"/>
              <a:gd name="connsiteY2" fmla="*/ 86670 h 186454"/>
              <a:gd name="connsiteX3" fmla="*/ 0 w 188935"/>
              <a:gd name="connsiteY3" fmla="*/ 0 h 186454"/>
              <a:gd name="connsiteX4" fmla="*/ 188935 w 188935"/>
              <a:gd name="connsiteY4" fmla="*/ 186454 h 186454"/>
              <a:gd name="connsiteX0" fmla="*/ 233045 w 233045"/>
              <a:gd name="connsiteY0" fmla="*/ 186454 h 186454"/>
              <a:gd name="connsiteX1" fmla="*/ 170285 w 233045"/>
              <a:gd name="connsiteY1" fmla="*/ 185754 h 186454"/>
              <a:gd name="connsiteX2" fmla="*/ 0 w 233045"/>
              <a:gd name="connsiteY2" fmla="*/ 12345 h 186454"/>
              <a:gd name="connsiteX3" fmla="*/ 44110 w 233045"/>
              <a:gd name="connsiteY3" fmla="*/ 0 h 186454"/>
              <a:gd name="connsiteX4" fmla="*/ 233045 w 233045"/>
              <a:gd name="connsiteY4" fmla="*/ 186454 h 186454"/>
              <a:gd name="connsiteX0" fmla="*/ 249417 w 249417"/>
              <a:gd name="connsiteY0" fmla="*/ 188411 h 188411"/>
              <a:gd name="connsiteX1" fmla="*/ 186657 w 249417"/>
              <a:gd name="connsiteY1" fmla="*/ 187711 h 188411"/>
              <a:gd name="connsiteX2" fmla="*/ 0 w 249417"/>
              <a:gd name="connsiteY2" fmla="*/ 0 h 188411"/>
              <a:gd name="connsiteX3" fmla="*/ 60482 w 249417"/>
              <a:gd name="connsiteY3" fmla="*/ 1957 h 188411"/>
              <a:gd name="connsiteX4" fmla="*/ 249417 w 249417"/>
              <a:gd name="connsiteY4" fmla="*/ 188411 h 188411"/>
              <a:gd name="connsiteX0" fmla="*/ 249417 w 249417"/>
              <a:gd name="connsiteY0" fmla="*/ 188411 h 188411"/>
              <a:gd name="connsiteX1" fmla="*/ 186657 w 249417"/>
              <a:gd name="connsiteY1" fmla="*/ 187711 h 188411"/>
              <a:gd name="connsiteX2" fmla="*/ 0 w 249417"/>
              <a:gd name="connsiteY2" fmla="*/ 0 h 188411"/>
              <a:gd name="connsiteX3" fmla="*/ 71397 w 249417"/>
              <a:gd name="connsiteY3" fmla="*/ 8086 h 188411"/>
              <a:gd name="connsiteX4" fmla="*/ 249417 w 249417"/>
              <a:gd name="connsiteY4" fmla="*/ 188411 h 188411"/>
              <a:gd name="connsiteX0" fmla="*/ 235774 w 235774"/>
              <a:gd name="connsiteY0" fmla="*/ 180325 h 180325"/>
              <a:gd name="connsiteX1" fmla="*/ 173014 w 235774"/>
              <a:gd name="connsiteY1" fmla="*/ 179625 h 180325"/>
              <a:gd name="connsiteX2" fmla="*/ 0 w 235774"/>
              <a:gd name="connsiteY2" fmla="*/ 86 h 180325"/>
              <a:gd name="connsiteX3" fmla="*/ 57754 w 235774"/>
              <a:gd name="connsiteY3" fmla="*/ 0 h 180325"/>
              <a:gd name="connsiteX4" fmla="*/ 235774 w 235774"/>
              <a:gd name="connsiteY4" fmla="*/ 180325 h 1803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5774" h="180325">
                <a:moveTo>
                  <a:pt x="235774" y="180325"/>
                </a:moveTo>
                <a:lnTo>
                  <a:pt x="173014" y="179625"/>
                </a:lnTo>
                <a:lnTo>
                  <a:pt x="0" y="86"/>
                </a:lnTo>
                <a:lnTo>
                  <a:pt x="57754" y="0"/>
                </a:lnTo>
                <a:cubicBezTo>
                  <a:pt x="162423" y="100055"/>
                  <a:pt x="141677" y="83798"/>
                  <a:pt x="235774" y="180325"/>
                </a:cubicBezTo>
                <a:close/>
              </a:path>
            </a:pathLst>
          </a:custGeom>
          <a:solidFill>
            <a:srgbClr val="D9D9D9"/>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Parallelogram 1"/>
          <p:cNvSpPr/>
          <p:nvPr userDrawn="1"/>
        </p:nvSpPr>
        <p:spPr>
          <a:xfrm>
            <a:off x="-3240" y="4608624"/>
            <a:ext cx="410796" cy="534875"/>
          </a:xfrm>
          <a:custGeom>
            <a:avLst/>
            <a:gdLst>
              <a:gd name="connsiteX0" fmla="*/ 0 w 8593931"/>
              <a:gd name="connsiteY0" fmla="*/ 553998 h 553998"/>
              <a:gd name="connsiteX1" fmla="*/ 331379 w 8593931"/>
              <a:gd name="connsiteY1" fmla="*/ 0 h 553998"/>
              <a:gd name="connsiteX2" fmla="*/ 8593931 w 8593931"/>
              <a:gd name="connsiteY2" fmla="*/ 0 h 553998"/>
              <a:gd name="connsiteX3" fmla="*/ 8262552 w 8593931"/>
              <a:gd name="connsiteY3" fmla="*/ 553998 h 553998"/>
              <a:gd name="connsiteX4" fmla="*/ 0 w 8593931"/>
              <a:gd name="connsiteY4" fmla="*/ 553998 h 553998"/>
              <a:gd name="connsiteX0" fmla="*/ 511584 w 8262552"/>
              <a:gd name="connsiteY0" fmla="*/ 546854 h 553998"/>
              <a:gd name="connsiteX1" fmla="*/ 0 w 8262552"/>
              <a:gd name="connsiteY1" fmla="*/ 0 h 553998"/>
              <a:gd name="connsiteX2" fmla="*/ 8262552 w 8262552"/>
              <a:gd name="connsiteY2" fmla="*/ 0 h 553998"/>
              <a:gd name="connsiteX3" fmla="*/ 7931173 w 8262552"/>
              <a:gd name="connsiteY3" fmla="*/ 553998 h 553998"/>
              <a:gd name="connsiteX4" fmla="*/ 511584 w 8262552"/>
              <a:gd name="connsiteY4" fmla="*/ 546854 h 553998"/>
              <a:gd name="connsiteX0" fmla="*/ 511584 w 8262552"/>
              <a:gd name="connsiteY0" fmla="*/ 546854 h 575430"/>
              <a:gd name="connsiteX1" fmla="*/ 0 w 8262552"/>
              <a:gd name="connsiteY1" fmla="*/ 0 h 575430"/>
              <a:gd name="connsiteX2" fmla="*/ 8262552 w 8262552"/>
              <a:gd name="connsiteY2" fmla="*/ 0 h 575430"/>
              <a:gd name="connsiteX3" fmla="*/ 8252641 w 8262552"/>
              <a:gd name="connsiteY3" fmla="*/ 575430 h 575430"/>
              <a:gd name="connsiteX4" fmla="*/ 511584 w 8262552"/>
              <a:gd name="connsiteY4" fmla="*/ 546854 h 575430"/>
              <a:gd name="connsiteX0" fmla="*/ 518728 w 8262552"/>
              <a:gd name="connsiteY0" fmla="*/ 553998 h 575430"/>
              <a:gd name="connsiteX1" fmla="*/ 0 w 8262552"/>
              <a:gd name="connsiteY1" fmla="*/ 0 h 575430"/>
              <a:gd name="connsiteX2" fmla="*/ 8262552 w 8262552"/>
              <a:gd name="connsiteY2" fmla="*/ 0 h 575430"/>
              <a:gd name="connsiteX3" fmla="*/ 8252641 w 8262552"/>
              <a:gd name="connsiteY3" fmla="*/ 575430 h 575430"/>
              <a:gd name="connsiteX4" fmla="*/ 518728 w 8262552"/>
              <a:gd name="connsiteY4" fmla="*/ 553998 h 575430"/>
              <a:gd name="connsiteX0" fmla="*/ 518728 w 8281216"/>
              <a:gd name="connsiteY0" fmla="*/ 553998 h 575430"/>
              <a:gd name="connsiteX1" fmla="*/ 0 w 8281216"/>
              <a:gd name="connsiteY1" fmla="*/ 0 h 575430"/>
              <a:gd name="connsiteX2" fmla="*/ 8262552 w 8281216"/>
              <a:gd name="connsiteY2" fmla="*/ 0 h 575430"/>
              <a:gd name="connsiteX3" fmla="*/ 8281216 w 8281216"/>
              <a:gd name="connsiteY3" fmla="*/ 575430 h 575430"/>
              <a:gd name="connsiteX4" fmla="*/ 518728 w 8281216"/>
              <a:gd name="connsiteY4" fmla="*/ 553998 h 575430"/>
              <a:gd name="connsiteX0" fmla="*/ 584217 w 8346705"/>
              <a:gd name="connsiteY0" fmla="*/ 553998 h 575430"/>
              <a:gd name="connsiteX1" fmla="*/ 0 w 8346705"/>
              <a:gd name="connsiteY1" fmla="*/ 0 h 575430"/>
              <a:gd name="connsiteX2" fmla="*/ 8328041 w 8346705"/>
              <a:gd name="connsiteY2" fmla="*/ 0 h 575430"/>
              <a:gd name="connsiteX3" fmla="*/ 8346705 w 8346705"/>
              <a:gd name="connsiteY3" fmla="*/ 575430 h 575430"/>
              <a:gd name="connsiteX4" fmla="*/ 584217 w 8346705"/>
              <a:gd name="connsiteY4" fmla="*/ 553998 h 575430"/>
              <a:gd name="connsiteX0" fmla="*/ 584217 w 8360786"/>
              <a:gd name="connsiteY0" fmla="*/ 560127 h 581559"/>
              <a:gd name="connsiteX1" fmla="*/ 0 w 8360786"/>
              <a:gd name="connsiteY1" fmla="*/ 6129 h 581559"/>
              <a:gd name="connsiteX2" fmla="*/ 8360786 w 8360786"/>
              <a:gd name="connsiteY2" fmla="*/ 0 h 581559"/>
              <a:gd name="connsiteX3" fmla="*/ 8346705 w 8360786"/>
              <a:gd name="connsiteY3" fmla="*/ 581559 h 581559"/>
              <a:gd name="connsiteX4" fmla="*/ 584217 w 8360786"/>
              <a:gd name="connsiteY4" fmla="*/ 560127 h 581559"/>
              <a:gd name="connsiteX0" fmla="*/ 584217 w 8368765"/>
              <a:gd name="connsiteY0" fmla="*/ 560127 h 589817"/>
              <a:gd name="connsiteX1" fmla="*/ 0 w 8368765"/>
              <a:gd name="connsiteY1" fmla="*/ 6129 h 589817"/>
              <a:gd name="connsiteX2" fmla="*/ 8360786 w 8368765"/>
              <a:gd name="connsiteY2" fmla="*/ 0 h 589817"/>
              <a:gd name="connsiteX3" fmla="*/ 8368765 w 8368765"/>
              <a:gd name="connsiteY3" fmla="*/ 589817 h 589817"/>
              <a:gd name="connsiteX4" fmla="*/ 584217 w 8368765"/>
              <a:gd name="connsiteY4" fmla="*/ 560127 h 589817"/>
              <a:gd name="connsiteX0" fmla="*/ 584217 w 9993192"/>
              <a:gd name="connsiteY0" fmla="*/ 564256 h 593946"/>
              <a:gd name="connsiteX1" fmla="*/ 0 w 9993192"/>
              <a:gd name="connsiteY1" fmla="*/ 10258 h 593946"/>
              <a:gd name="connsiteX2" fmla="*/ 9993192 w 9993192"/>
              <a:gd name="connsiteY2" fmla="*/ 0 h 593946"/>
              <a:gd name="connsiteX3" fmla="*/ 8368765 w 9993192"/>
              <a:gd name="connsiteY3" fmla="*/ 593946 h 593946"/>
              <a:gd name="connsiteX4" fmla="*/ 584217 w 9993192"/>
              <a:gd name="connsiteY4" fmla="*/ 564256 h 593946"/>
              <a:gd name="connsiteX0" fmla="*/ 584217 w 9995656"/>
              <a:gd name="connsiteY0" fmla="*/ 564256 h 564256"/>
              <a:gd name="connsiteX1" fmla="*/ 0 w 9995656"/>
              <a:gd name="connsiteY1" fmla="*/ 10258 h 564256"/>
              <a:gd name="connsiteX2" fmla="*/ 9993192 w 9995656"/>
              <a:gd name="connsiteY2" fmla="*/ 0 h 564256"/>
              <a:gd name="connsiteX3" fmla="*/ 9995656 w 9995656"/>
              <a:gd name="connsiteY3" fmla="*/ 222324 h 564256"/>
              <a:gd name="connsiteX4" fmla="*/ 584217 w 9995656"/>
              <a:gd name="connsiteY4" fmla="*/ 564256 h 564256"/>
              <a:gd name="connsiteX0" fmla="*/ 225749 w 9995656"/>
              <a:gd name="connsiteY0" fmla="*/ 229796 h 229796"/>
              <a:gd name="connsiteX1" fmla="*/ 0 w 9995656"/>
              <a:gd name="connsiteY1" fmla="*/ 10258 h 229796"/>
              <a:gd name="connsiteX2" fmla="*/ 9993192 w 9995656"/>
              <a:gd name="connsiteY2" fmla="*/ 0 h 229796"/>
              <a:gd name="connsiteX3" fmla="*/ 9995656 w 9995656"/>
              <a:gd name="connsiteY3" fmla="*/ 222324 h 229796"/>
              <a:gd name="connsiteX4" fmla="*/ 225749 w 9995656"/>
              <a:gd name="connsiteY4" fmla="*/ 229796 h 229796"/>
              <a:gd name="connsiteX0" fmla="*/ 231264 w 10001171"/>
              <a:gd name="connsiteY0" fmla="*/ 229796 h 229796"/>
              <a:gd name="connsiteX1" fmla="*/ 0 w 10001171"/>
              <a:gd name="connsiteY1" fmla="*/ 1999 h 229796"/>
              <a:gd name="connsiteX2" fmla="*/ 9998707 w 10001171"/>
              <a:gd name="connsiteY2" fmla="*/ 0 h 229796"/>
              <a:gd name="connsiteX3" fmla="*/ 10001171 w 10001171"/>
              <a:gd name="connsiteY3" fmla="*/ 222324 h 229796"/>
              <a:gd name="connsiteX4" fmla="*/ 231264 w 10001171"/>
              <a:gd name="connsiteY4" fmla="*/ 229796 h 229796"/>
              <a:gd name="connsiteX0" fmla="*/ 231264 w 10001171"/>
              <a:gd name="connsiteY0" fmla="*/ 229796 h 229796"/>
              <a:gd name="connsiteX1" fmla="*/ 0 w 10001171"/>
              <a:gd name="connsiteY1" fmla="*/ 1999 h 229796"/>
              <a:gd name="connsiteX2" fmla="*/ 9998707 w 10001171"/>
              <a:gd name="connsiteY2" fmla="*/ 0 h 229796"/>
              <a:gd name="connsiteX3" fmla="*/ 10001171 w 10001171"/>
              <a:gd name="connsiteY3" fmla="*/ 222324 h 229796"/>
              <a:gd name="connsiteX4" fmla="*/ 231264 w 10001171"/>
              <a:gd name="connsiteY4" fmla="*/ 229796 h 229796"/>
              <a:gd name="connsiteX0" fmla="*/ 231264 w 10001171"/>
              <a:gd name="connsiteY0" fmla="*/ 229796 h 229796"/>
              <a:gd name="connsiteX1" fmla="*/ 98650 w 10001171"/>
              <a:gd name="connsiteY1" fmla="*/ 101083 h 229796"/>
              <a:gd name="connsiteX2" fmla="*/ 0 w 10001171"/>
              <a:gd name="connsiteY2" fmla="*/ 1999 h 229796"/>
              <a:gd name="connsiteX3" fmla="*/ 9998707 w 10001171"/>
              <a:gd name="connsiteY3" fmla="*/ 0 h 229796"/>
              <a:gd name="connsiteX4" fmla="*/ 10001171 w 10001171"/>
              <a:gd name="connsiteY4" fmla="*/ 222324 h 229796"/>
              <a:gd name="connsiteX5" fmla="*/ 231264 w 10001171"/>
              <a:gd name="connsiteY5" fmla="*/ 229796 h 229796"/>
              <a:gd name="connsiteX0" fmla="*/ 10001171 w 10001171"/>
              <a:gd name="connsiteY0" fmla="*/ 222324 h 222324"/>
              <a:gd name="connsiteX1" fmla="*/ 98650 w 10001171"/>
              <a:gd name="connsiteY1" fmla="*/ 101083 h 222324"/>
              <a:gd name="connsiteX2" fmla="*/ 0 w 10001171"/>
              <a:gd name="connsiteY2" fmla="*/ 1999 h 222324"/>
              <a:gd name="connsiteX3" fmla="*/ 9998707 w 10001171"/>
              <a:gd name="connsiteY3" fmla="*/ 0 h 222324"/>
              <a:gd name="connsiteX4" fmla="*/ 10001171 w 10001171"/>
              <a:gd name="connsiteY4" fmla="*/ 222324 h 222324"/>
              <a:gd name="connsiteX0" fmla="*/ 10001171 w 10001171"/>
              <a:gd name="connsiteY0" fmla="*/ 222324 h 222324"/>
              <a:gd name="connsiteX1" fmla="*/ 98650 w 10001171"/>
              <a:gd name="connsiteY1" fmla="*/ 101083 h 222324"/>
              <a:gd name="connsiteX2" fmla="*/ 0 w 10001171"/>
              <a:gd name="connsiteY2" fmla="*/ 1999 h 222324"/>
              <a:gd name="connsiteX3" fmla="*/ 9832256 w 10001171"/>
              <a:gd name="connsiteY3" fmla="*/ 0 h 222324"/>
              <a:gd name="connsiteX4" fmla="*/ 10001171 w 10001171"/>
              <a:gd name="connsiteY4" fmla="*/ 222324 h 222324"/>
              <a:gd name="connsiteX0" fmla="*/ 9791059 w 9832267"/>
              <a:gd name="connsiteY0" fmla="*/ 175334 h 175334"/>
              <a:gd name="connsiteX1" fmla="*/ 98650 w 9832267"/>
              <a:gd name="connsiteY1" fmla="*/ 101083 h 175334"/>
              <a:gd name="connsiteX2" fmla="*/ 0 w 9832267"/>
              <a:gd name="connsiteY2" fmla="*/ 1999 h 175334"/>
              <a:gd name="connsiteX3" fmla="*/ 9832256 w 9832267"/>
              <a:gd name="connsiteY3" fmla="*/ 0 h 175334"/>
              <a:gd name="connsiteX4" fmla="*/ 9791059 w 9832267"/>
              <a:gd name="connsiteY4" fmla="*/ 175334 h 175334"/>
              <a:gd name="connsiteX0" fmla="*/ 9826533 w 9832319"/>
              <a:gd name="connsiteY0" fmla="*/ 93612 h 101083"/>
              <a:gd name="connsiteX1" fmla="*/ 98650 w 9832319"/>
              <a:gd name="connsiteY1" fmla="*/ 101083 h 101083"/>
              <a:gd name="connsiteX2" fmla="*/ 0 w 9832319"/>
              <a:gd name="connsiteY2" fmla="*/ 1999 h 101083"/>
              <a:gd name="connsiteX3" fmla="*/ 9832256 w 9832319"/>
              <a:gd name="connsiteY3" fmla="*/ 0 h 101083"/>
              <a:gd name="connsiteX4" fmla="*/ 9826533 w 9832319"/>
              <a:gd name="connsiteY4" fmla="*/ 93612 h 101083"/>
              <a:gd name="connsiteX0" fmla="*/ 9829262 w 9832353"/>
              <a:gd name="connsiteY0" fmla="*/ 99740 h 101083"/>
              <a:gd name="connsiteX1" fmla="*/ 98650 w 9832353"/>
              <a:gd name="connsiteY1" fmla="*/ 101083 h 101083"/>
              <a:gd name="connsiteX2" fmla="*/ 0 w 9832353"/>
              <a:gd name="connsiteY2" fmla="*/ 1999 h 101083"/>
              <a:gd name="connsiteX3" fmla="*/ 9832256 w 9832353"/>
              <a:gd name="connsiteY3" fmla="*/ 0 h 101083"/>
              <a:gd name="connsiteX4" fmla="*/ 9829262 w 9832353"/>
              <a:gd name="connsiteY4" fmla="*/ 99740 h 101083"/>
              <a:gd name="connsiteX0" fmla="*/ 9829262 w 11053452"/>
              <a:gd name="connsiteY0" fmla="*/ 111200 h 112543"/>
              <a:gd name="connsiteX1" fmla="*/ 98650 w 11053452"/>
              <a:gd name="connsiteY1" fmla="*/ 112543 h 112543"/>
              <a:gd name="connsiteX2" fmla="*/ 0 w 11053452"/>
              <a:gd name="connsiteY2" fmla="*/ 13459 h 112543"/>
              <a:gd name="connsiteX3" fmla="*/ 9832256 w 11053452"/>
              <a:gd name="connsiteY3" fmla="*/ 11460 h 112543"/>
              <a:gd name="connsiteX4" fmla="*/ 9829262 w 11053452"/>
              <a:gd name="connsiteY4" fmla="*/ 111200 h 112543"/>
              <a:gd name="connsiteX0" fmla="*/ 9829262 w 11053452"/>
              <a:gd name="connsiteY0" fmla="*/ 105540 h 106883"/>
              <a:gd name="connsiteX1" fmla="*/ 98650 w 11053452"/>
              <a:gd name="connsiteY1" fmla="*/ 106883 h 106883"/>
              <a:gd name="connsiteX2" fmla="*/ 0 w 11053452"/>
              <a:gd name="connsiteY2" fmla="*/ 7799 h 106883"/>
              <a:gd name="connsiteX3" fmla="*/ 9832256 w 11053452"/>
              <a:gd name="connsiteY3" fmla="*/ 5800 h 106883"/>
              <a:gd name="connsiteX4" fmla="*/ 9829262 w 11053452"/>
              <a:gd name="connsiteY4" fmla="*/ 105540 h 106883"/>
              <a:gd name="connsiteX0" fmla="*/ 9829262 w 10551265"/>
              <a:gd name="connsiteY0" fmla="*/ 105540 h 106883"/>
              <a:gd name="connsiteX1" fmla="*/ 98650 w 10551265"/>
              <a:gd name="connsiteY1" fmla="*/ 106883 h 106883"/>
              <a:gd name="connsiteX2" fmla="*/ 0 w 10551265"/>
              <a:gd name="connsiteY2" fmla="*/ 7799 h 106883"/>
              <a:gd name="connsiteX3" fmla="*/ 9832256 w 10551265"/>
              <a:gd name="connsiteY3" fmla="*/ 5800 h 106883"/>
              <a:gd name="connsiteX4" fmla="*/ 9829262 w 10551265"/>
              <a:gd name="connsiteY4" fmla="*/ 105540 h 106883"/>
              <a:gd name="connsiteX0" fmla="*/ 9829262 w 9832472"/>
              <a:gd name="connsiteY0" fmla="*/ 105540 h 106883"/>
              <a:gd name="connsiteX1" fmla="*/ 98650 w 9832472"/>
              <a:gd name="connsiteY1" fmla="*/ 106883 h 106883"/>
              <a:gd name="connsiteX2" fmla="*/ 0 w 9832472"/>
              <a:gd name="connsiteY2" fmla="*/ 7799 h 106883"/>
              <a:gd name="connsiteX3" fmla="*/ 9832256 w 9832472"/>
              <a:gd name="connsiteY3" fmla="*/ 5800 h 106883"/>
              <a:gd name="connsiteX4" fmla="*/ 9829262 w 9832472"/>
              <a:gd name="connsiteY4" fmla="*/ 105540 h 106883"/>
              <a:gd name="connsiteX0" fmla="*/ 9834719 w 9837930"/>
              <a:gd name="connsiteY0" fmla="*/ 105540 h 106883"/>
              <a:gd name="connsiteX1" fmla="*/ 104107 w 9837930"/>
              <a:gd name="connsiteY1" fmla="*/ 106883 h 106883"/>
              <a:gd name="connsiteX2" fmla="*/ 0 w 9837930"/>
              <a:gd name="connsiteY2" fmla="*/ 7799 h 106883"/>
              <a:gd name="connsiteX3" fmla="*/ 9837713 w 9837930"/>
              <a:gd name="connsiteY3" fmla="*/ 5800 h 106883"/>
              <a:gd name="connsiteX4" fmla="*/ 9834719 w 9837930"/>
              <a:gd name="connsiteY4" fmla="*/ 105540 h 106883"/>
              <a:gd name="connsiteX0" fmla="*/ 9834719 w 9837930"/>
              <a:gd name="connsiteY0" fmla="*/ 99740 h 101083"/>
              <a:gd name="connsiteX1" fmla="*/ 104107 w 9837930"/>
              <a:gd name="connsiteY1" fmla="*/ 101083 h 101083"/>
              <a:gd name="connsiteX2" fmla="*/ 0 w 9837930"/>
              <a:gd name="connsiteY2" fmla="*/ 1999 h 101083"/>
              <a:gd name="connsiteX3" fmla="*/ 9837713 w 9837930"/>
              <a:gd name="connsiteY3" fmla="*/ 0 h 101083"/>
              <a:gd name="connsiteX4" fmla="*/ 9834719 w 9837930"/>
              <a:gd name="connsiteY4" fmla="*/ 99740 h 101083"/>
              <a:gd name="connsiteX0" fmla="*/ 9834719 w 9834719"/>
              <a:gd name="connsiteY0" fmla="*/ 101784 h 103127"/>
              <a:gd name="connsiteX1" fmla="*/ 104107 w 9834719"/>
              <a:gd name="connsiteY1" fmla="*/ 103127 h 103127"/>
              <a:gd name="connsiteX2" fmla="*/ 0 w 9834719"/>
              <a:gd name="connsiteY2" fmla="*/ 4043 h 103127"/>
              <a:gd name="connsiteX3" fmla="*/ 7158112 w 9834719"/>
              <a:gd name="connsiteY3" fmla="*/ 0 h 103127"/>
              <a:gd name="connsiteX4" fmla="*/ 9834719 w 9834719"/>
              <a:gd name="connsiteY4" fmla="*/ 101784 h 103127"/>
              <a:gd name="connsiteX0" fmla="*/ 7084170 w 7158121"/>
              <a:gd name="connsiteY0" fmla="*/ 103827 h 103827"/>
              <a:gd name="connsiteX1" fmla="*/ 104107 w 7158121"/>
              <a:gd name="connsiteY1" fmla="*/ 103127 h 103827"/>
              <a:gd name="connsiteX2" fmla="*/ 0 w 7158121"/>
              <a:gd name="connsiteY2" fmla="*/ 4043 h 103827"/>
              <a:gd name="connsiteX3" fmla="*/ 7158112 w 7158121"/>
              <a:gd name="connsiteY3" fmla="*/ 0 h 103827"/>
              <a:gd name="connsiteX4" fmla="*/ 7084170 w 7158121"/>
              <a:gd name="connsiteY4" fmla="*/ 103827 h 103827"/>
              <a:gd name="connsiteX0" fmla="*/ 3302165 w 7158112"/>
              <a:gd name="connsiteY0" fmla="*/ 103827 h 103827"/>
              <a:gd name="connsiteX1" fmla="*/ 104107 w 7158112"/>
              <a:gd name="connsiteY1" fmla="*/ 103127 h 103827"/>
              <a:gd name="connsiteX2" fmla="*/ 0 w 7158112"/>
              <a:gd name="connsiteY2" fmla="*/ 4043 h 103827"/>
              <a:gd name="connsiteX3" fmla="*/ 7158112 w 7158112"/>
              <a:gd name="connsiteY3" fmla="*/ 0 h 103827"/>
              <a:gd name="connsiteX4" fmla="*/ 3302165 w 7158112"/>
              <a:gd name="connsiteY4" fmla="*/ 103827 h 103827"/>
              <a:gd name="connsiteX0" fmla="*/ 3302165 w 3302208"/>
              <a:gd name="connsiteY0" fmla="*/ 101784 h 101784"/>
              <a:gd name="connsiteX1" fmla="*/ 104107 w 3302208"/>
              <a:gd name="connsiteY1" fmla="*/ 101084 h 101784"/>
              <a:gd name="connsiteX2" fmla="*/ 0 w 3302208"/>
              <a:gd name="connsiteY2" fmla="*/ 2000 h 101784"/>
              <a:gd name="connsiteX3" fmla="*/ 3269687 w 3302208"/>
              <a:gd name="connsiteY3" fmla="*/ 0 h 101784"/>
              <a:gd name="connsiteX4" fmla="*/ 3302165 w 3302208"/>
              <a:gd name="connsiteY4" fmla="*/ 101784 h 101784"/>
              <a:gd name="connsiteX0" fmla="*/ 3302165 w 3302164"/>
              <a:gd name="connsiteY0" fmla="*/ 101784 h 101784"/>
              <a:gd name="connsiteX1" fmla="*/ 104107 w 3302164"/>
              <a:gd name="connsiteY1" fmla="*/ 101084 h 101784"/>
              <a:gd name="connsiteX2" fmla="*/ 0 w 3302164"/>
              <a:gd name="connsiteY2" fmla="*/ 2000 h 101784"/>
              <a:gd name="connsiteX3" fmla="*/ 917531 w 3302164"/>
              <a:gd name="connsiteY3" fmla="*/ 0 h 101784"/>
              <a:gd name="connsiteX4" fmla="*/ 3302165 w 3302164"/>
              <a:gd name="connsiteY4" fmla="*/ 101784 h 101784"/>
              <a:gd name="connsiteX0" fmla="*/ 158681 w 917531"/>
              <a:gd name="connsiteY0" fmla="*/ 99741 h 101084"/>
              <a:gd name="connsiteX1" fmla="*/ 104107 w 917531"/>
              <a:gd name="connsiteY1" fmla="*/ 101084 h 101084"/>
              <a:gd name="connsiteX2" fmla="*/ 0 w 917531"/>
              <a:gd name="connsiteY2" fmla="*/ 2000 h 101084"/>
              <a:gd name="connsiteX3" fmla="*/ 917531 w 917531"/>
              <a:gd name="connsiteY3" fmla="*/ 0 h 101084"/>
              <a:gd name="connsiteX4" fmla="*/ 158681 w 917531"/>
              <a:gd name="connsiteY4" fmla="*/ 99741 h 101084"/>
              <a:gd name="connsiteX0" fmla="*/ 158681 w 158696"/>
              <a:gd name="connsiteY0" fmla="*/ 97741 h 99084"/>
              <a:gd name="connsiteX1" fmla="*/ 104107 w 158696"/>
              <a:gd name="connsiteY1" fmla="*/ 99084 h 99084"/>
              <a:gd name="connsiteX2" fmla="*/ 0 w 158696"/>
              <a:gd name="connsiteY2" fmla="*/ 0 h 99084"/>
              <a:gd name="connsiteX3" fmla="*/ 66171 w 158696"/>
              <a:gd name="connsiteY3" fmla="*/ 43 h 99084"/>
              <a:gd name="connsiteX4" fmla="*/ 158681 w 158696"/>
              <a:gd name="connsiteY4" fmla="*/ 97741 h 99084"/>
              <a:gd name="connsiteX0" fmla="*/ 145037 w 145055"/>
              <a:gd name="connsiteY0" fmla="*/ 97741 h 99084"/>
              <a:gd name="connsiteX1" fmla="*/ 104107 w 145055"/>
              <a:gd name="connsiteY1" fmla="*/ 99084 h 99084"/>
              <a:gd name="connsiteX2" fmla="*/ 0 w 145055"/>
              <a:gd name="connsiteY2" fmla="*/ 0 h 99084"/>
              <a:gd name="connsiteX3" fmla="*/ 66171 w 145055"/>
              <a:gd name="connsiteY3" fmla="*/ 43 h 99084"/>
              <a:gd name="connsiteX4" fmla="*/ 145037 w 145055"/>
              <a:gd name="connsiteY4" fmla="*/ 97741 h 99084"/>
              <a:gd name="connsiteX0" fmla="*/ 145037 w 145460"/>
              <a:gd name="connsiteY0" fmla="*/ 97741 h 99084"/>
              <a:gd name="connsiteX1" fmla="*/ 104107 w 145460"/>
              <a:gd name="connsiteY1" fmla="*/ 99084 h 99084"/>
              <a:gd name="connsiteX2" fmla="*/ 0 w 145460"/>
              <a:gd name="connsiteY2" fmla="*/ 0 h 99084"/>
              <a:gd name="connsiteX3" fmla="*/ 66171 w 145460"/>
              <a:gd name="connsiteY3" fmla="*/ 43 h 99084"/>
              <a:gd name="connsiteX4" fmla="*/ 145037 w 145460"/>
              <a:gd name="connsiteY4" fmla="*/ 97741 h 99084"/>
              <a:gd name="connsiteX0" fmla="*/ 145037 w 145037"/>
              <a:gd name="connsiteY0" fmla="*/ 97741 h 99084"/>
              <a:gd name="connsiteX1" fmla="*/ 104107 w 145037"/>
              <a:gd name="connsiteY1" fmla="*/ 99084 h 99084"/>
              <a:gd name="connsiteX2" fmla="*/ 0 w 145037"/>
              <a:gd name="connsiteY2" fmla="*/ 0 h 99084"/>
              <a:gd name="connsiteX3" fmla="*/ 66171 w 145037"/>
              <a:gd name="connsiteY3" fmla="*/ 43 h 99084"/>
              <a:gd name="connsiteX4" fmla="*/ 145037 w 145037"/>
              <a:gd name="connsiteY4" fmla="*/ 97741 h 99084"/>
              <a:gd name="connsiteX0" fmla="*/ 166867 w 166867"/>
              <a:gd name="connsiteY0" fmla="*/ 99784 h 99784"/>
              <a:gd name="connsiteX1" fmla="*/ 104107 w 166867"/>
              <a:gd name="connsiteY1" fmla="*/ 99084 h 99784"/>
              <a:gd name="connsiteX2" fmla="*/ 0 w 166867"/>
              <a:gd name="connsiteY2" fmla="*/ 0 h 99784"/>
              <a:gd name="connsiteX3" fmla="*/ 66171 w 166867"/>
              <a:gd name="connsiteY3" fmla="*/ 43 h 99784"/>
              <a:gd name="connsiteX4" fmla="*/ 166867 w 166867"/>
              <a:gd name="connsiteY4" fmla="*/ 99784 h 99784"/>
              <a:gd name="connsiteX0" fmla="*/ 166867 w 166867"/>
              <a:gd name="connsiteY0" fmla="*/ 99784 h 99784"/>
              <a:gd name="connsiteX1" fmla="*/ 104107 w 166867"/>
              <a:gd name="connsiteY1" fmla="*/ 99084 h 99784"/>
              <a:gd name="connsiteX2" fmla="*/ 0 w 166867"/>
              <a:gd name="connsiteY2" fmla="*/ 0 h 99784"/>
              <a:gd name="connsiteX3" fmla="*/ 66171 w 166867"/>
              <a:gd name="connsiteY3" fmla="*/ 43 h 99784"/>
              <a:gd name="connsiteX4" fmla="*/ 166867 w 166867"/>
              <a:gd name="connsiteY4" fmla="*/ 99784 h 99784"/>
              <a:gd name="connsiteX0" fmla="*/ 166867 w 166867"/>
              <a:gd name="connsiteY0" fmla="*/ 99784 h 99784"/>
              <a:gd name="connsiteX1" fmla="*/ 104107 w 166867"/>
              <a:gd name="connsiteY1" fmla="*/ 99084 h 99784"/>
              <a:gd name="connsiteX2" fmla="*/ 0 w 166867"/>
              <a:gd name="connsiteY2" fmla="*/ 0 h 99784"/>
              <a:gd name="connsiteX3" fmla="*/ 66171 w 166867"/>
              <a:gd name="connsiteY3" fmla="*/ 43 h 99784"/>
              <a:gd name="connsiteX4" fmla="*/ 166867 w 166867"/>
              <a:gd name="connsiteY4" fmla="*/ 99784 h 99784"/>
              <a:gd name="connsiteX0" fmla="*/ 379708 w 379708"/>
              <a:gd name="connsiteY0" fmla="*/ 304091 h 304091"/>
              <a:gd name="connsiteX1" fmla="*/ 316948 w 379708"/>
              <a:gd name="connsiteY1" fmla="*/ 303391 h 304091"/>
              <a:gd name="connsiteX2" fmla="*/ 0 w 379708"/>
              <a:gd name="connsiteY2" fmla="*/ 0 h 304091"/>
              <a:gd name="connsiteX3" fmla="*/ 279012 w 379708"/>
              <a:gd name="connsiteY3" fmla="*/ 204350 h 304091"/>
              <a:gd name="connsiteX4" fmla="*/ 379708 w 379708"/>
              <a:gd name="connsiteY4" fmla="*/ 304091 h 304091"/>
              <a:gd name="connsiteX0" fmla="*/ 379708 w 379708"/>
              <a:gd name="connsiteY0" fmla="*/ 304091 h 304091"/>
              <a:gd name="connsiteX1" fmla="*/ 316948 w 379708"/>
              <a:gd name="connsiteY1" fmla="*/ 303391 h 304091"/>
              <a:gd name="connsiteX2" fmla="*/ 0 w 379708"/>
              <a:gd name="connsiteY2" fmla="*/ 0 h 304091"/>
              <a:gd name="connsiteX3" fmla="*/ 68900 w 379708"/>
              <a:gd name="connsiteY3" fmla="*/ 2086 h 304091"/>
              <a:gd name="connsiteX4" fmla="*/ 379708 w 379708"/>
              <a:gd name="connsiteY4" fmla="*/ 304091 h 304091"/>
              <a:gd name="connsiteX0" fmla="*/ 379708 w 379708"/>
              <a:gd name="connsiteY0" fmla="*/ 304091 h 304091"/>
              <a:gd name="connsiteX1" fmla="*/ 316948 w 379708"/>
              <a:gd name="connsiteY1" fmla="*/ 303391 h 304091"/>
              <a:gd name="connsiteX2" fmla="*/ 0 w 379708"/>
              <a:gd name="connsiteY2" fmla="*/ 0 h 304091"/>
              <a:gd name="connsiteX3" fmla="*/ 68900 w 379708"/>
              <a:gd name="connsiteY3" fmla="*/ 2086 h 304091"/>
              <a:gd name="connsiteX4" fmla="*/ 379708 w 379708"/>
              <a:gd name="connsiteY4" fmla="*/ 304091 h 304091"/>
              <a:gd name="connsiteX0" fmla="*/ 379708 w 379708"/>
              <a:gd name="connsiteY0" fmla="*/ 302048 h 302048"/>
              <a:gd name="connsiteX1" fmla="*/ 316948 w 379708"/>
              <a:gd name="connsiteY1" fmla="*/ 301348 h 302048"/>
              <a:gd name="connsiteX2" fmla="*/ 0 w 379708"/>
              <a:gd name="connsiteY2" fmla="*/ 0 h 302048"/>
              <a:gd name="connsiteX3" fmla="*/ 68900 w 379708"/>
              <a:gd name="connsiteY3" fmla="*/ 43 h 302048"/>
              <a:gd name="connsiteX4" fmla="*/ 379708 w 379708"/>
              <a:gd name="connsiteY4" fmla="*/ 302048 h 302048"/>
              <a:gd name="connsiteX0" fmla="*/ 484491 w 484491"/>
              <a:gd name="connsiteY0" fmla="*/ 405276 h 405276"/>
              <a:gd name="connsiteX1" fmla="*/ 421731 w 484491"/>
              <a:gd name="connsiteY1" fmla="*/ 404576 h 405276"/>
              <a:gd name="connsiteX2" fmla="*/ 0 w 484491"/>
              <a:gd name="connsiteY2" fmla="*/ 0 h 405276"/>
              <a:gd name="connsiteX3" fmla="*/ 173683 w 484491"/>
              <a:gd name="connsiteY3" fmla="*/ 103271 h 405276"/>
              <a:gd name="connsiteX4" fmla="*/ 484491 w 484491"/>
              <a:gd name="connsiteY4" fmla="*/ 405276 h 405276"/>
              <a:gd name="connsiteX0" fmla="*/ 484491 w 484491"/>
              <a:gd name="connsiteY0" fmla="*/ 458913 h 458913"/>
              <a:gd name="connsiteX1" fmla="*/ 421731 w 484491"/>
              <a:gd name="connsiteY1" fmla="*/ 458213 h 458913"/>
              <a:gd name="connsiteX2" fmla="*/ 0 w 484491"/>
              <a:gd name="connsiteY2" fmla="*/ 53637 h 458913"/>
              <a:gd name="connsiteX3" fmla="*/ 13751 w 484491"/>
              <a:gd name="connsiteY3" fmla="*/ 0 h 458913"/>
              <a:gd name="connsiteX4" fmla="*/ 484491 w 484491"/>
              <a:gd name="connsiteY4" fmla="*/ 458913 h 458913"/>
              <a:gd name="connsiteX0" fmla="*/ 484491 w 484491"/>
              <a:gd name="connsiteY0" fmla="*/ 458913 h 458913"/>
              <a:gd name="connsiteX1" fmla="*/ 421731 w 484491"/>
              <a:gd name="connsiteY1" fmla="*/ 458213 h 458913"/>
              <a:gd name="connsiteX2" fmla="*/ 0 w 484491"/>
              <a:gd name="connsiteY2" fmla="*/ 53637 h 458913"/>
              <a:gd name="connsiteX3" fmla="*/ 13751 w 484491"/>
              <a:gd name="connsiteY3" fmla="*/ 0 h 458913"/>
              <a:gd name="connsiteX4" fmla="*/ 484491 w 484491"/>
              <a:gd name="connsiteY4" fmla="*/ 458913 h 458913"/>
              <a:gd name="connsiteX0" fmla="*/ 484491 w 484491"/>
              <a:gd name="connsiteY0" fmla="*/ 458913 h 458913"/>
              <a:gd name="connsiteX1" fmla="*/ 421731 w 484491"/>
              <a:gd name="connsiteY1" fmla="*/ 458213 h 458913"/>
              <a:gd name="connsiteX2" fmla="*/ 0 w 484491"/>
              <a:gd name="connsiteY2" fmla="*/ 53637 h 458913"/>
              <a:gd name="connsiteX3" fmla="*/ 13751 w 484491"/>
              <a:gd name="connsiteY3" fmla="*/ 0 h 458913"/>
              <a:gd name="connsiteX4" fmla="*/ 484491 w 484491"/>
              <a:gd name="connsiteY4" fmla="*/ 458913 h 458913"/>
              <a:gd name="connsiteX0" fmla="*/ 470740 w 470740"/>
              <a:gd name="connsiteY0" fmla="*/ 458913 h 458913"/>
              <a:gd name="connsiteX1" fmla="*/ 407980 w 470740"/>
              <a:gd name="connsiteY1" fmla="*/ 458213 h 458913"/>
              <a:gd name="connsiteX2" fmla="*/ 2622 w 470740"/>
              <a:gd name="connsiteY2" fmla="*/ 69981 h 458913"/>
              <a:gd name="connsiteX3" fmla="*/ 0 w 470740"/>
              <a:gd name="connsiteY3" fmla="*/ 0 h 458913"/>
              <a:gd name="connsiteX4" fmla="*/ 470740 w 470740"/>
              <a:gd name="connsiteY4" fmla="*/ 458913 h 4589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70740" h="458913">
                <a:moveTo>
                  <a:pt x="470740" y="458913"/>
                </a:moveTo>
                <a:lnTo>
                  <a:pt x="407980" y="458213"/>
                </a:lnTo>
                <a:lnTo>
                  <a:pt x="2622" y="69981"/>
                </a:lnTo>
                <a:lnTo>
                  <a:pt x="0" y="0"/>
                </a:lnTo>
                <a:cubicBezTo>
                  <a:pt x="474166" y="459291"/>
                  <a:pt x="376643" y="362386"/>
                  <a:pt x="470740" y="458913"/>
                </a:cubicBezTo>
                <a:close/>
              </a:path>
            </a:pathLst>
          </a:custGeom>
          <a:solidFill>
            <a:schemeClr val="bg1">
              <a:lumMod val="85000"/>
            </a:schemeClr>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lumMod val="85000"/>
                </a:schemeClr>
              </a:solidFill>
            </a:endParaRPr>
          </a:p>
        </p:txBody>
      </p:sp>
      <p:sp>
        <p:nvSpPr>
          <p:cNvPr id="13" name="Parallelogram 1"/>
          <p:cNvSpPr/>
          <p:nvPr userDrawn="1"/>
        </p:nvSpPr>
        <p:spPr>
          <a:xfrm>
            <a:off x="1702139" y="-8355"/>
            <a:ext cx="7479448" cy="753809"/>
          </a:xfrm>
          <a:custGeom>
            <a:avLst/>
            <a:gdLst>
              <a:gd name="connsiteX0" fmla="*/ 0 w 8593931"/>
              <a:gd name="connsiteY0" fmla="*/ 553998 h 553998"/>
              <a:gd name="connsiteX1" fmla="*/ 331379 w 8593931"/>
              <a:gd name="connsiteY1" fmla="*/ 0 h 553998"/>
              <a:gd name="connsiteX2" fmla="*/ 8593931 w 8593931"/>
              <a:gd name="connsiteY2" fmla="*/ 0 h 553998"/>
              <a:gd name="connsiteX3" fmla="*/ 8262552 w 8593931"/>
              <a:gd name="connsiteY3" fmla="*/ 553998 h 553998"/>
              <a:gd name="connsiteX4" fmla="*/ 0 w 8593931"/>
              <a:gd name="connsiteY4" fmla="*/ 553998 h 553998"/>
              <a:gd name="connsiteX0" fmla="*/ 511584 w 8262552"/>
              <a:gd name="connsiteY0" fmla="*/ 546854 h 553998"/>
              <a:gd name="connsiteX1" fmla="*/ 0 w 8262552"/>
              <a:gd name="connsiteY1" fmla="*/ 0 h 553998"/>
              <a:gd name="connsiteX2" fmla="*/ 8262552 w 8262552"/>
              <a:gd name="connsiteY2" fmla="*/ 0 h 553998"/>
              <a:gd name="connsiteX3" fmla="*/ 7931173 w 8262552"/>
              <a:gd name="connsiteY3" fmla="*/ 553998 h 553998"/>
              <a:gd name="connsiteX4" fmla="*/ 511584 w 8262552"/>
              <a:gd name="connsiteY4" fmla="*/ 546854 h 553998"/>
              <a:gd name="connsiteX0" fmla="*/ 511584 w 8262552"/>
              <a:gd name="connsiteY0" fmla="*/ 546854 h 575430"/>
              <a:gd name="connsiteX1" fmla="*/ 0 w 8262552"/>
              <a:gd name="connsiteY1" fmla="*/ 0 h 575430"/>
              <a:gd name="connsiteX2" fmla="*/ 8262552 w 8262552"/>
              <a:gd name="connsiteY2" fmla="*/ 0 h 575430"/>
              <a:gd name="connsiteX3" fmla="*/ 8252641 w 8262552"/>
              <a:gd name="connsiteY3" fmla="*/ 575430 h 575430"/>
              <a:gd name="connsiteX4" fmla="*/ 511584 w 8262552"/>
              <a:gd name="connsiteY4" fmla="*/ 546854 h 575430"/>
              <a:gd name="connsiteX0" fmla="*/ 518728 w 8262552"/>
              <a:gd name="connsiteY0" fmla="*/ 553998 h 575430"/>
              <a:gd name="connsiteX1" fmla="*/ 0 w 8262552"/>
              <a:gd name="connsiteY1" fmla="*/ 0 h 575430"/>
              <a:gd name="connsiteX2" fmla="*/ 8262552 w 8262552"/>
              <a:gd name="connsiteY2" fmla="*/ 0 h 575430"/>
              <a:gd name="connsiteX3" fmla="*/ 8252641 w 8262552"/>
              <a:gd name="connsiteY3" fmla="*/ 575430 h 575430"/>
              <a:gd name="connsiteX4" fmla="*/ 518728 w 8262552"/>
              <a:gd name="connsiteY4" fmla="*/ 553998 h 575430"/>
              <a:gd name="connsiteX0" fmla="*/ 518728 w 8281216"/>
              <a:gd name="connsiteY0" fmla="*/ 553998 h 575430"/>
              <a:gd name="connsiteX1" fmla="*/ 0 w 8281216"/>
              <a:gd name="connsiteY1" fmla="*/ 0 h 575430"/>
              <a:gd name="connsiteX2" fmla="*/ 8262552 w 8281216"/>
              <a:gd name="connsiteY2" fmla="*/ 0 h 575430"/>
              <a:gd name="connsiteX3" fmla="*/ 8281216 w 8281216"/>
              <a:gd name="connsiteY3" fmla="*/ 575430 h 575430"/>
              <a:gd name="connsiteX4" fmla="*/ 518728 w 8281216"/>
              <a:gd name="connsiteY4" fmla="*/ 553998 h 575430"/>
              <a:gd name="connsiteX0" fmla="*/ 584217 w 8346705"/>
              <a:gd name="connsiteY0" fmla="*/ 553998 h 575430"/>
              <a:gd name="connsiteX1" fmla="*/ 0 w 8346705"/>
              <a:gd name="connsiteY1" fmla="*/ 0 h 575430"/>
              <a:gd name="connsiteX2" fmla="*/ 8328041 w 8346705"/>
              <a:gd name="connsiteY2" fmla="*/ 0 h 575430"/>
              <a:gd name="connsiteX3" fmla="*/ 8346705 w 8346705"/>
              <a:gd name="connsiteY3" fmla="*/ 575430 h 575430"/>
              <a:gd name="connsiteX4" fmla="*/ 584217 w 8346705"/>
              <a:gd name="connsiteY4" fmla="*/ 553998 h 575430"/>
              <a:gd name="connsiteX0" fmla="*/ 584217 w 8360786"/>
              <a:gd name="connsiteY0" fmla="*/ 560127 h 581559"/>
              <a:gd name="connsiteX1" fmla="*/ 0 w 8360786"/>
              <a:gd name="connsiteY1" fmla="*/ 6129 h 581559"/>
              <a:gd name="connsiteX2" fmla="*/ 8360786 w 8360786"/>
              <a:gd name="connsiteY2" fmla="*/ 0 h 581559"/>
              <a:gd name="connsiteX3" fmla="*/ 8346705 w 8360786"/>
              <a:gd name="connsiteY3" fmla="*/ 581559 h 581559"/>
              <a:gd name="connsiteX4" fmla="*/ 584217 w 8360786"/>
              <a:gd name="connsiteY4" fmla="*/ 560127 h 581559"/>
              <a:gd name="connsiteX0" fmla="*/ 662664 w 8439233"/>
              <a:gd name="connsiteY0" fmla="*/ 625319 h 646751"/>
              <a:gd name="connsiteX1" fmla="*/ 0 w 8439233"/>
              <a:gd name="connsiteY1" fmla="*/ 0 h 646751"/>
              <a:gd name="connsiteX2" fmla="*/ 8439233 w 8439233"/>
              <a:gd name="connsiteY2" fmla="*/ 65192 h 646751"/>
              <a:gd name="connsiteX3" fmla="*/ 8425152 w 8439233"/>
              <a:gd name="connsiteY3" fmla="*/ 646751 h 646751"/>
              <a:gd name="connsiteX4" fmla="*/ 662664 w 8439233"/>
              <a:gd name="connsiteY4" fmla="*/ 625319 h 646751"/>
              <a:gd name="connsiteX0" fmla="*/ 662664 w 8433629"/>
              <a:gd name="connsiteY0" fmla="*/ 627253 h 648685"/>
              <a:gd name="connsiteX1" fmla="*/ 0 w 8433629"/>
              <a:gd name="connsiteY1" fmla="*/ 1934 h 648685"/>
              <a:gd name="connsiteX2" fmla="*/ 8433629 w 8433629"/>
              <a:gd name="connsiteY2" fmla="*/ 0 h 648685"/>
              <a:gd name="connsiteX3" fmla="*/ 8425152 w 8433629"/>
              <a:gd name="connsiteY3" fmla="*/ 648685 h 648685"/>
              <a:gd name="connsiteX4" fmla="*/ 662664 w 8433629"/>
              <a:gd name="connsiteY4" fmla="*/ 627253 h 648685"/>
              <a:gd name="connsiteX0" fmla="*/ 662664 w 8570840"/>
              <a:gd name="connsiteY0" fmla="*/ 627253 h 648685"/>
              <a:gd name="connsiteX1" fmla="*/ 0 w 8570840"/>
              <a:gd name="connsiteY1" fmla="*/ 1934 h 648685"/>
              <a:gd name="connsiteX2" fmla="*/ 8433629 w 8570840"/>
              <a:gd name="connsiteY2" fmla="*/ 0 h 648685"/>
              <a:gd name="connsiteX3" fmla="*/ 8570840 w 8570840"/>
              <a:gd name="connsiteY3" fmla="*/ 648685 h 648685"/>
              <a:gd name="connsiteX4" fmla="*/ 662664 w 8570840"/>
              <a:gd name="connsiteY4" fmla="*/ 627253 h 648685"/>
              <a:gd name="connsiteX0" fmla="*/ 662664 w 8570840"/>
              <a:gd name="connsiteY0" fmla="*/ 625319 h 646751"/>
              <a:gd name="connsiteX1" fmla="*/ 0 w 8570840"/>
              <a:gd name="connsiteY1" fmla="*/ 0 h 646751"/>
              <a:gd name="connsiteX2" fmla="*/ 8545696 w 8570840"/>
              <a:gd name="connsiteY2" fmla="*/ 2262 h 646751"/>
              <a:gd name="connsiteX3" fmla="*/ 8570840 w 8570840"/>
              <a:gd name="connsiteY3" fmla="*/ 646751 h 646751"/>
              <a:gd name="connsiteX4" fmla="*/ 662664 w 8570840"/>
              <a:gd name="connsiteY4" fmla="*/ 625319 h 6467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70840" h="646751">
                <a:moveTo>
                  <a:pt x="662664" y="625319"/>
                </a:moveTo>
                <a:lnTo>
                  <a:pt x="0" y="0"/>
                </a:lnTo>
                <a:lnTo>
                  <a:pt x="8545696" y="2262"/>
                </a:lnTo>
                <a:lnTo>
                  <a:pt x="8570840" y="646751"/>
                </a:lnTo>
                <a:lnTo>
                  <a:pt x="662664" y="625319"/>
                </a:lnTo>
                <a:close/>
              </a:path>
            </a:pathLst>
          </a:custGeom>
          <a:solidFill>
            <a:srgbClr val="0C1930"/>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Parallelogram 1"/>
          <p:cNvSpPr/>
          <p:nvPr userDrawn="1"/>
        </p:nvSpPr>
        <p:spPr>
          <a:xfrm>
            <a:off x="304800" y="4954038"/>
            <a:ext cx="8902290" cy="207841"/>
          </a:xfrm>
          <a:custGeom>
            <a:avLst/>
            <a:gdLst>
              <a:gd name="connsiteX0" fmla="*/ 0 w 8593931"/>
              <a:gd name="connsiteY0" fmla="*/ 553998 h 553998"/>
              <a:gd name="connsiteX1" fmla="*/ 331379 w 8593931"/>
              <a:gd name="connsiteY1" fmla="*/ 0 h 553998"/>
              <a:gd name="connsiteX2" fmla="*/ 8593931 w 8593931"/>
              <a:gd name="connsiteY2" fmla="*/ 0 h 553998"/>
              <a:gd name="connsiteX3" fmla="*/ 8262552 w 8593931"/>
              <a:gd name="connsiteY3" fmla="*/ 553998 h 553998"/>
              <a:gd name="connsiteX4" fmla="*/ 0 w 8593931"/>
              <a:gd name="connsiteY4" fmla="*/ 553998 h 553998"/>
              <a:gd name="connsiteX0" fmla="*/ 511584 w 8262552"/>
              <a:gd name="connsiteY0" fmla="*/ 546854 h 553998"/>
              <a:gd name="connsiteX1" fmla="*/ 0 w 8262552"/>
              <a:gd name="connsiteY1" fmla="*/ 0 h 553998"/>
              <a:gd name="connsiteX2" fmla="*/ 8262552 w 8262552"/>
              <a:gd name="connsiteY2" fmla="*/ 0 h 553998"/>
              <a:gd name="connsiteX3" fmla="*/ 7931173 w 8262552"/>
              <a:gd name="connsiteY3" fmla="*/ 553998 h 553998"/>
              <a:gd name="connsiteX4" fmla="*/ 511584 w 8262552"/>
              <a:gd name="connsiteY4" fmla="*/ 546854 h 553998"/>
              <a:gd name="connsiteX0" fmla="*/ 511584 w 8262552"/>
              <a:gd name="connsiteY0" fmla="*/ 546854 h 575430"/>
              <a:gd name="connsiteX1" fmla="*/ 0 w 8262552"/>
              <a:gd name="connsiteY1" fmla="*/ 0 h 575430"/>
              <a:gd name="connsiteX2" fmla="*/ 8262552 w 8262552"/>
              <a:gd name="connsiteY2" fmla="*/ 0 h 575430"/>
              <a:gd name="connsiteX3" fmla="*/ 8252641 w 8262552"/>
              <a:gd name="connsiteY3" fmla="*/ 575430 h 575430"/>
              <a:gd name="connsiteX4" fmla="*/ 511584 w 8262552"/>
              <a:gd name="connsiteY4" fmla="*/ 546854 h 575430"/>
              <a:gd name="connsiteX0" fmla="*/ 518728 w 8262552"/>
              <a:gd name="connsiteY0" fmla="*/ 553998 h 575430"/>
              <a:gd name="connsiteX1" fmla="*/ 0 w 8262552"/>
              <a:gd name="connsiteY1" fmla="*/ 0 h 575430"/>
              <a:gd name="connsiteX2" fmla="*/ 8262552 w 8262552"/>
              <a:gd name="connsiteY2" fmla="*/ 0 h 575430"/>
              <a:gd name="connsiteX3" fmla="*/ 8252641 w 8262552"/>
              <a:gd name="connsiteY3" fmla="*/ 575430 h 575430"/>
              <a:gd name="connsiteX4" fmla="*/ 518728 w 8262552"/>
              <a:gd name="connsiteY4" fmla="*/ 553998 h 575430"/>
              <a:gd name="connsiteX0" fmla="*/ 518728 w 8281216"/>
              <a:gd name="connsiteY0" fmla="*/ 553998 h 575430"/>
              <a:gd name="connsiteX1" fmla="*/ 0 w 8281216"/>
              <a:gd name="connsiteY1" fmla="*/ 0 h 575430"/>
              <a:gd name="connsiteX2" fmla="*/ 8262552 w 8281216"/>
              <a:gd name="connsiteY2" fmla="*/ 0 h 575430"/>
              <a:gd name="connsiteX3" fmla="*/ 8281216 w 8281216"/>
              <a:gd name="connsiteY3" fmla="*/ 575430 h 575430"/>
              <a:gd name="connsiteX4" fmla="*/ 518728 w 8281216"/>
              <a:gd name="connsiteY4" fmla="*/ 553998 h 575430"/>
              <a:gd name="connsiteX0" fmla="*/ 584217 w 8346705"/>
              <a:gd name="connsiteY0" fmla="*/ 553998 h 575430"/>
              <a:gd name="connsiteX1" fmla="*/ 0 w 8346705"/>
              <a:gd name="connsiteY1" fmla="*/ 0 h 575430"/>
              <a:gd name="connsiteX2" fmla="*/ 8328041 w 8346705"/>
              <a:gd name="connsiteY2" fmla="*/ 0 h 575430"/>
              <a:gd name="connsiteX3" fmla="*/ 8346705 w 8346705"/>
              <a:gd name="connsiteY3" fmla="*/ 575430 h 575430"/>
              <a:gd name="connsiteX4" fmla="*/ 584217 w 8346705"/>
              <a:gd name="connsiteY4" fmla="*/ 553998 h 575430"/>
              <a:gd name="connsiteX0" fmla="*/ 584217 w 8360786"/>
              <a:gd name="connsiteY0" fmla="*/ 560127 h 581559"/>
              <a:gd name="connsiteX1" fmla="*/ 0 w 8360786"/>
              <a:gd name="connsiteY1" fmla="*/ 6129 h 581559"/>
              <a:gd name="connsiteX2" fmla="*/ 8360786 w 8360786"/>
              <a:gd name="connsiteY2" fmla="*/ 0 h 581559"/>
              <a:gd name="connsiteX3" fmla="*/ 8346705 w 8360786"/>
              <a:gd name="connsiteY3" fmla="*/ 581559 h 581559"/>
              <a:gd name="connsiteX4" fmla="*/ 584217 w 8360786"/>
              <a:gd name="connsiteY4" fmla="*/ 560127 h 581559"/>
              <a:gd name="connsiteX0" fmla="*/ 584217 w 8368765"/>
              <a:gd name="connsiteY0" fmla="*/ 560127 h 589817"/>
              <a:gd name="connsiteX1" fmla="*/ 0 w 8368765"/>
              <a:gd name="connsiteY1" fmla="*/ 6129 h 589817"/>
              <a:gd name="connsiteX2" fmla="*/ 8360786 w 8368765"/>
              <a:gd name="connsiteY2" fmla="*/ 0 h 589817"/>
              <a:gd name="connsiteX3" fmla="*/ 8368765 w 8368765"/>
              <a:gd name="connsiteY3" fmla="*/ 589817 h 589817"/>
              <a:gd name="connsiteX4" fmla="*/ 584217 w 8368765"/>
              <a:gd name="connsiteY4" fmla="*/ 560127 h 589817"/>
              <a:gd name="connsiteX0" fmla="*/ 584217 w 9993192"/>
              <a:gd name="connsiteY0" fmla="*/ 564256 h 593946"/>
              <a:gd name="connsiteX1" fmla="*/ 0 w 9993192"/>
              <a:gd name="connsiteY1" fmla="*/ 10258 h 593946"/>
              <a:gd name="connsiteX2" fmla="*/ 9993192 w 9993192"/>
              <a:gd name="connsiteY2" fmla="*/ 0 h 593946"/>
              <a:gd name="connsiteX3" fmla="*/ 8368765 w 9993192"/>
              <a:gd name="connsiteY3" fmla="*/ 593946 h 593946"/>
              <a:gd name="connsiteX4" fmla="*/ 584217 w 9993192"/>
              <a:gd name="connsiteY4" fmla="*/ 564256 h 593946"/>
              <a:gd name="connsiteX0" fmla="*/ 584217 w 9995656"/>
              <a:gd name="connsiteY0" fmla="*/ 564256 h 564256"/>
              <a:gd name="connsiteX1" fmla="*/ 0 w 9995656"/>
              <a:gd name="connsiteY1" fmla="*/ 10258 h 564256"/>
              <a:gd name="connsiteX2" fmla="*/ 9993192 w 9995656"/>
              <a:gd name="connsiteY2" fmla="*/ 0 h 564256"/>
              <a:gd name="connsiteX3" fmla="*/ 9995656 w 9995656"/>
              <a:gd name="connsiteY3" fmla="*/ 222324 h 564256"/>
              <a:gd name="connsiteX4" fmla="*/ 584217 w 9995656"/>
              <a:gd name="connsiteY4" fmla="*/ 564256 h 564256"/>
              <a:gd name="connsiteX0" fmla="*/ 225749 w 9995656"/>
              <a:gd name="connsiteY0" fmla="*/ 229796 h 229796"/>
              <a:gd name="connsiteX1" fmla="*/ 0 w 9995656"/>
              <a:gd name="connsiteY1" fmla="*/ 10258 h 229796"/>
              <a:gd name="connsiteX2" fmla="*/ 9993192 w 9995656"/>
              <a:gd name="connsiteY2" fmla="*/ 0 h 229796"/>
              <a:gd name="connsiteX3" fmla="*/ 9995656 w 9995656"/>
              <a:gd name="connsiteY3" fmla="*/ 222324 h 229796"/>
              <a:gd name="connsiteX4" fmla="*/ 225749 w 9995656"/>
              <a:gd name="connsiteY4" fmla="*/ 229796 h 229796"/>
              <a:gd name="connsiteX0" fmla="*/ 231264 w 10001171"/>
              <a:gd name="connsiteY0" fmla="*/ 229796 h 229796"/>
              <a:gd name="connsiteX1" fmla="*/ 0 w 10001171"/>
              <a:gd name="connsiteY1" fmla="*/ 1999 h 229796"/>
              <a:gd name="connsiteX2" fmla="*/ 9998707 w 10001171"/>
              <a:gd name="connsiteY2" fmla="*/ 0 h 229796"/>
              <a:gd name="connsiteX3" fmla="*/ 10001171 w 10001171"/>
              <a:gd name="connsiteY3" fmla="*/ 222324 h 229796"/>
              <a:gd name="connsiteX4" fmla="*/ 231264 w 10001171"/>
              <a:gd name="connsiteY4" fmla="*/ 229796 h 229796"/>
              <a:gd name="connsiteX0" fmla="*/ 231264 w 10001171"/>
              <a:gd name="connsiteY0" fmla="*/ 229796 h 229796"/>
              <a:gd name="connsiteX1" fmla="*/ 0 w 10001171"/>
              <a:gd name="connsiteY1" fmla="*/ 1999 h 229796"/>
              <a:gd name="connsiteX2" fmla="*/ 9998707 w 10001171"/>
              <a:gd name="connsiteY2" fmla="*/ 0 h 229796"/>
              <a:gd name="connsiteX3" fmla="*/ 10001171 w 10001171"/>
              <a:gd name="connsiteY3" fmla="*/ 222324 h 229796"/>
              <a:gd name="connsiteX4" fmla="*/ 231264 w 10001171"/>
              <a:gd name="connsiteY4" fmla="*/ 229796 h 229796"/>
              <a:gd name="connsiteX0" fmla="*/ 231264 w 10001171"/>
              <a:gd name="connsiteY0" fmla="*/ 229796 h 229796"/>
              <a:gd name="connsiteX1" fmla="*/ 98650 w 10001171"/>
              <a:gd name="connsiteY1" fmla="*/ 101083 h 229796"/>
              <a:gd name="connsiteX2" fmla="*/ 0 w 10001171"/>
              <a:gd name="connsiteY2" fmla="*/ 1999 h 229796"/>
              <a:gd name="connsiteX3" fmla="*/ 9998707 w 10001171"/>
              <a:gd name="connsiteY3" fmla="*/ 0 h 229796"/>
              <a:gd name="connsiteX4" fmla="*/ 10001171 w 10001171"/>
              <a:gd name="connsiteY4" fmla="*/ 222324 h 229796"/>
              <a:gd name="connsiteX5" fmla="*/ 231264 w 10001171"/>
              <a:gd name="connsiteY5" fmla="*/ 229796 h 229796"/>
              <a:gd name="connsiteX0" fmla="*/ 10001171 w 10001171"/>
              <a:gd name="connsiteY0" fmla="*/ 222324 h 222324"/>
              <a:gd name="connsiteX1" fmla="*/ 98650 w 10001171"/>
              <a:gd name="connsiteY1" fmla="*/ 101083 h 222324"/>
              <a:gd name="connsiteX2" fmla="*/ 0 w 10001171"/>
              <a:gd name="connsiteY2" fmla="*/ 1999 h 222324"/>
              <a:gd name="connsiteX3" fmla="*/ 9998707 w 10001171"/>
              <a:gd name="connsiteY3" fmla="*/ 0 h 222324"/>
              <a:gd name="connsiteX4" fmla="*/ 10001171 w 10001171"/>
              <a:gd name="connsiteY4" fmla="*/ 222324 h 222324"/>
              <a:gd name="connsiteX0" fmla="*/ 10001171 w 10001171"/>
              <a:gd name="connsiteY0" fmla="*/ 222324 h 222324"/>
              <a:gd name="connsiteX1" fmla="*/ 98650 w 10001171"/>
              <a:gd name="connsiteY1" fmla="*/ 101083 h 222324"/>
              <a:gd name="connsiteX2" fmla="*/ 0 w 10001171"/>
              <a:gd name="connsiteY2" fmla="*/ 1999 h 222324"/>
              <a:gd name="connsiteX3" fmla="*/ 9832256 w 10001171"/>
              <a:gd name="connsiteY3" fmla="*/ 0 h 222324"/>
              <a:gd name="connsiteX4" fmla="*/ 10001171 w 10001171"/>
              <a:gd name="connsiteY4" fmla="*/ 222324 h 222324"/>
              <a:gd name="connsiteX0" fmla="*/ 9791059 w 9832267"/>
              <a:gd name="connsiteY0" fmla="*/ 175334 h 175334"/>
              <a:gd name="connsiteX1" fmla="*/ 98650 w 9832267"/>
              <a:gd name="connsiteY1" fmla="*/ 101083 h 175334"/>
              <a:gd name="connsiteX2" fmla="*/ 0 w 9832267"/>
              <a:gd name="connsiteY2" fmla="*/ 1999 h 175334"/>
              <a:gd name="connsiteX3" fmla="*/ 9832256 w 9832267"/>
              <a:gd name="connsiteY3" fmla="*/ 0 h 175334"/>
              <a:gd name="connsiteX4" fmla="*/ 9791059 w 9832267"/>
              <a:gd name="connsiteY4" fmla="*/ 175334 h 175334"/>
              <a:gd name="connsiteX0" fmla="*/ 9826533 w 9832319"/>
              <a:gd name="connsiteY0" fmla="*/ 93612 h 101083"/>
              <a:gd name="connsiteX1" fmla="*/ 98650 w 9832319"/>
              <a:gd name="connsiteY1" fmla="*/ 101083 h 101083"/>
              <a:gd name="connsiteX2" fmla="*/ 0 w 9832319"/>
              <a:gd name="connsiteY2" fmla="*/ 1999 h 101083"/>
              <a:gd name="connsiteX3" fmla="*/ 9832256 w 9832319"/>
              <a:gd name="connsiteY3" fmla="*/ 0 h 101083"/>
              <a:gd name="connsiteX4" fmla="*/ 9826533 w 9832319"/>
              <a:gd name="connsiteY4" fmla="*/ 93612 h 101083"/>
              <a:gd name="connsiteX0" fmla="*/ 9829262 w 9832353"/>
              <a:gd name="connsiteY0" fmla="*/ 99740 h 101083"/>
              <a:gd name="connsiteX1" fmla="*/ 98650 w 9832353"/>
              <a:gd name="connsiteY1" fmla="*/ 101083 h 101083"/>
              <a:gd name="connsiteX2" fmla="*/ 0 w 9832353"/>
              <a:gd name="connsiteY2" fmla="*/ 1999 h 101083"/>
              <a:gd name="connsiteX3" fmla="*/ 9832256 w 9832353"/>
              <a:gd name="connsiteY3" fmla="*/ 0 h 101083"/>
              <a:gd name="connsiteX4" fmla="*/ 9829262 w 9832353"/>
              <a:gd name="connsiteY4" fmla="*/ 99740 h 101083"/>
              <a:gd name="connsiteX0" fmla="*/ 9829262 w 11053452"/>
              <a:gd name="connsiteY0" fmla="*/ 111200 h 112543"/>
              <a:gd name="connsiteX1" fmla="*/ 98650 w 11053452"/>
              <a:gd name="connsiteY1" fmla="*/ 112543 h 112543"/>
              <a:gd name="connsiteX2" fmla="*/ 0 w 11053452"/>
              <a:gd name="connsiteY2" fmla="*/ 13459 h 112543"/>
              <a:gd name="connsiteX3" fmla="*/ 9832256 w 11053452"/>
              <a:gd name="connsiteY3" fmla="*/ 11460 h 112543"/>
              <a:gd name="connsiteX4" fmla="*/ 9829262 w 11053452"/>
              <a:gd name="connsiteY4" fmla="*/ 111200 h 112543"/>
              <a:gd name="connsiteX0" fmla="*/ 9829262 w 11053452"/>
              <a:gd name="connsiteY0" fmla="*/ 105540 h 106883"/>
              <a:gd name="connsiteX1" fmla="*/ 98650 w 11053452"/>
              <a:gd name="connsiteY1" fmla="*/ 106883 h 106883"/>
              <a:gd name="connsiteX2" fmla="*/ 0 w 11053452"/>
              <a:gd name="connsiteY2" fmla="*/ 7799 h 106883"/>
              <a:gd name="connsiteX3" fmla="*/ 9832256 w 11053452"/>
              <a:gd name="connsiteY3" fmla="*/ 5800 h 106883"/>
              <a:gd name="connsiteX4" fmla="*/ 9829262 w 11053452"/>
              <a:gd name="connsiteY4" fmla="*/ 105540 h 106883"/>
              <a:gd name="connsiteX0" fmla="*/ 9829262 w 10551265"/>
              <a:gd name="connsiteY0" fmla="*/ 105540 h 106883"/>
              <a:gd name="connsiteX1" fmla="*/ 98650 w 10551265"/>
              <a:gd name="connsiteY1" fmla="*/ 106883 h 106883"/>
              <a:gd name="connsiteX2" fmla="*/ 0 w 10551265"/>
              <a:gd name="connsiteY2" fmla="*/ 7799 h 106883"/>
              <a:gd name="connsiteX3" fmla="*/ 9832256 w 10551265"/>
              <a:gd name="connsiteY3" fmla="*/ 5800 h 106883"/>
              <a:gd name="connsiteX4" fmla="*/ 9829262 w 10551265"/>
              <a:gd name="connsiteY4" fmla="*/ 105540 h 106883"/>
              <a:gd name="connsiteX0" fmla="*/ 9829262 w 9832472"/>
              <a:gd name="connsiteY0" fmla="*/ 105540 h 106883"/>
              <a:gd name="connsiteX1" fmla="*/ 98650 w 9832472"/>
              <a:gd name="connsiteY1" fmla="*/ 106883 h 106883"/>
              <a:gd name="connsiteX2" fmla="*/ 0 w 9832472"/>
              <a:gd name="connsiteY2" fmla="*/ 7799 h 106883"/>
              <a:gd name="connsiteX3" fmla="*/ 9832256 w 9832472"/>
              <a:gd name="connsiteY3" fmla="*/ 5800 h 106883"/>
              <a:gd name="connsiteX4" fmla="*/ 9829262 w 9832472"/>
              <a:gd name="connsiteY4" fmla="*/ 105540 h 106883"/>
              <a:gd name="connsiteX0" fmla="*/ 9834719 w 9837930"/>
              <a:gd name="connsiteY0" fmla="*/ 105540 h 106883"/>
              <a:gd name="connsiteX1" fmla="*/ 104107 w 9837930"/>
              <a:gd name="connsiteY1" fmla="*/ 106883 h 106883"/>
              <a:gd name="connsiteX2" fmla="*/ 0 w 9837930"/>
              <a:gd name="connsiteY2" fmla="*/ 7799 h 106883"/>
              <a:gd name="connsiteX3" fmla="*/ 9837713 w 9837930"/>
              <a:gd name="connsiteY3" fmla="*/ 5800 h 106883"/>
              <a:gd name="connsiteX4" fmla="*/ 9834719 w 9837930"/>
              <a:gd name="connsiteY4" fmla="*/ 105540 h 106883"/>
              <a:gd name="connsiteX0" fmla="*/ 9834719 w 9837930"/>
              <a:gd name="connsiteY0" fmla="*/ 99740 h 101083"/>
              <a:gd name="connsiteX1" fmla="*/ 104107 w 9837930"/>
              <a:gd name="connsiteY1" fmla="*/ 101083 h 101083"/>
              <a:gd name="connsiteX2" fmla="*/ 0 w 9837930"/>
              <a:gd name="connsiteY2" fmla="*/ 1999 h 101083"/>
              <a:gd name="connsiteX3" fmla="*/ 9837713 w 9837930"/>
              <a:gd name="connsiteY3" fmla="*/ 0 h 101083"/>
              <a:gd name="connsiteX4" fmla="*/ 9834719 w 9837930"/>
              <a:gd name="connsiteY4" fmla="*/ 99740 h 101083"/>
              <a:gd name="connsiteX0" fmla="*/ 9834719 w 10080371"/>
              <a:gd name="connsiteY0" fmla="*/ 107998 h 109341"/>
              <a:gd name="connsiteX1" fmla="*/ 104107 w 10080371"/>
              <a:gd name="connsiteY1" fmla="*/ 109341 h 109341"/>
              <a:gd name="connsiteX2" fmla="*/ 0 w 10080371"/>
              <a:gd name="connsiteY2" fmla="*/ 10257 h 109341"/>
              <a:gd name="connsiteX3" fmla="*/ 10080369 w 10080371"/>
              <a:gd name="connsiteY3" fmla="*/ 0 h 109341"/>
              <a:gd name="connsiteX4" fmla="*/ 9834719 w 10080371"/>
              <a:gd name="connsiteY4" fmla="*/ 107998 h 109341"/>
              <a:gd name="connsiteX0" fmla="*/ 9834719 w 10096915"/>
              <a:gd name="connsiteY0" fmla="*/ 97741 h 99084"/>
              <a:gd name="connsiteX1" fmla="*/ 104107 w 10096915"/>
              <a:gd name="connsiteY1" fmla="*/ 99084 h 99084"/>
              <a:gd name="connsiteX2" fmla="*/ 0 w 10096915"/>
              <a:gd name="connsiteY2" fmla="*/ 0 h 99084"/>
              <a:gd name="connsiteX3" fmla="*/ 10096913 w 10096915"/>
              <a:gd name="connsiteY3" fmla="*/ 22776 h 99084"/>
              <a:gd name="connsiteX4" fmla="*/ 9834719 w 10096915"/>
              <a:gd name="connsiteY4" fmla="*/ 97741 h 99084"/>
              <a:gd name="connsiteX0" fmla="*/ 9834719 w 10118975"/>
              <a:gd name="connsiteY0" fmla="*/ 97741 h 99084"/>
              <a:gd name="connsiteX1" fmla="*/ 104107 w 10118975"/>
              <a:gd name="connsiteY1" fmla="*/ 99084 h 99084"/>
              <a:gd name="connsiteX2" fmla="*/ 0 w 10118975"/>
              <a:gd name="connsiteY2" fmla="*/ 0 h 99084"/>
              <a:gd name="connsiteX3" fmla="*/ 10118973 w 10118975"/>
              <a:gd name="connsiteY3" fmla="*/ 6260 h 99084"/>
              <a:gd name="connsiteX4" fmla="*/ 9834719 w 10118975"/>
              <a:gd name="connsiteY4" fmla="*/ 97741 h 99084"/>
              <a:gd name="connsiteX0" fmla="*/ 10110464 w 10119054"/>
              <a:gd name="connsiteY0" fmla="*/ 184453 h 184453"/>
              <a:gd name="connsiteX1" fmla="*/ 104107 w 10119054"/>
              <a:gd name="connsiteY1" fmla="*/ 99084 h 184453"/>
              <a:gd name="connsiteX2" fmla="*/ 0 w 10119054"/>
              <a:gd name="connsiteY2" fmla="*/ 0 h 184453"/>
              <a:gd name="connsiteX3" fmla="*/ 10118973 w 10119054"/>
              <a:gd name="connsiteY3" fmla="*/ 6260 h 184453"/>
              <a:gd name="connsiteX4" fmla="*/ 10110464 w 10119054"/>
              <a:gd name="connsiteY4" fmla="*/ 184453 h 184453"/>
              <a:gd name="connsiteX0" fmla="*/ 10110464 w 10119054"/>
              <a:gd name="connsiteY0" fmla="*/ 184453 h 184453"/>
              <a:gd name="connsiteX1" fmla="*/ 181315 w 10119054"/>
              <a:gd name="connsiteY1" fmla="*/ 181666 h 184453"/>
              <a:gd name="connsiteX2" fmla="*/ 0 w 10119054"/>
              <a:gd name="connsiteY2" fmla="*/ 0 h 184453"/>
              <a:gd name="connsiteX3" fmla="*/ 10118973 w 10119054"/>
              <a:gd name="connsiteY3" fmla="*/ 6260 h 184453"/>
              <a:gd name="connsiteX4" fmla="*/ 10110464 w 10119054"/>
              <a:gd name="connsiteY4" fmla="*/ 184453 h 184453"/>
              <a:gd name="connsiteX0" fmla="*/ 10110464 w 10119054"/>
              <a:gd name="connsiteY0" fmla="*/ 178324 h 178324"/>
              <a:gd name="connsiteX1" fmla="*/ 181315 w 10119054"/>
              <a:gd name="connsiteY1" fmla="*/ 175537 h 178324"/>
              <a:gd name="connsiteX2" fmla="*/ 0 w 10119054"/>
              <a:gd name="connsiteY2" fmla="*/ 0 h 178324"/>
              <a:gd name="connsiteX3" fmla="*/ 10118973 w 10119054"/>
              <a:gd name="connsiteY3" fmla="*/ 131 h 178324"/>
              <a:gd name="connsiteX4" fmla="*/ 10110464 w 10119054"/>
              <a:gd name="connsiteY4" fmla="*/ 178324 h 1783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119054" h="178324">
                <a:moveTo>
                  <a:pt x="10110464" y="178324"/>
                </a:moveTo>
                <a:lnTo>
                  <a:pt x="181315" y="175537"/>
                </a:lnTo>
                <a:lnTo>
                  <a:pt x="0" y="0"/>
                </a:lnTo>
                <a:lnTo>
                  <a:pt x="10118973" y="131"/>
                </a:lnTo>
                <a:cubicBezTo>
                  <a:pt x="10119951" y="55239"/>
                  <a:pt x="10111873" y="81797"/>
                  <a:pt x="10110464" y="178324"/>
                </a:cubicBezTo>
                <a:close/>
              </a:path>
            </a:pathLst>
          </a:custGeom>
          <a:solidFill>
            <a:srgbClr val="0C1930"/>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extBox 24"/>
          <p:cNvSpPr txBox="1"/>
          <p:nvPr userDrawn="1"/>
        </p:nvSpPr>
        <p:spPr>
          <a:xfrm>
            <a:off x="455870" y="4922777"/>
            <a:ext cx="8688129" cy="246221"/>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dirty="0">
                <a:solidFill>
                  <a:srgbClr val="D9D9D9"/>
                </a:solidFill>
                <a:latin typeface="Arial Narrow"/>
                <a:cs typeface="Arial Narrow"/>
              </a:rPr>
              <a:t>STEM101.ORG</a:t>
            </a:r>
            <a:r>
              <a:rPr lang="en-US" sz="1000" i="0" baseline="0" dirty="0">
                <a:solidFill>
                  <a:srgbClr val="D9D9D9"/>
                </a:solidFill>
                <a:latin typeface="Arial Narrow"/>
                <a:cs typeface="Arial Narrow"/>
              </a:rPr>
              <a:t>                                                                                                                                                                                                                 </a:t>
            </a:r>
            <a:r>
              <a:rPr lang="en-US" sz="1000" i="0" dirty="0">
                <a:solidFill>
                  <a:srgbClr val="D9D9D9"/>
                </a:solidFill>
                <a:latin typeface="Arial Narrow"/>
                <a:cs typeface="Arial Narrow"/>
              </a:rPr>
              <a:t>A Non-Profit</a:t>
            </a:r>
            <a:r>
              <a:rPr lang="en-US" sz="1000" i="0" baseline="0" dirty="0">
                <a:solidFill>
                  <a:srgbClr val="D9D9D9"/>
                </a:solidFill>
                <a:latin typeface="Arial Narrow"/>
                <a:cs typeface="Arial Narrow"/>
              </a:rPr>
              <a:t> K-16 Education Program</a:t>
            </a:r>
            <a:endParaRPr lang="en-US" sz="1000" dirty="0">
              <a:solidFill>
                <a:srgbClr val="D9D9D9"/>
              </a:solidFill>
              <a:latin typeface="Arial Narrow"/>
              <a:cs typeface="Arial Narrow"/>
            </a:endParaRPr>
          </a:p>
        </p:txBody>
      </p:sp>
      <p:pic>
        <p:nvPicPr>
          <p:cNvPr id="18" name="Picture 17" descr="stem-branding blue.jpg"/>
          <p:cNvPicPr>
            <a:picLocks noChangeAspect="1"/>
          </p:cNvPicPr>
          <p:nvPr userDrawn="1"/>
        </p:nvPicPr>
        <p:blipFill rotWithShape="1">
          <a:blip r:embed="rId2" cstate="print">
            <a:extLst>
              <a:ext uri="{28A0092B-C50C-407E-A947-70E740481C1C}">
                <a14:useLocalDpi xmlns:a14="http://schemas.microsoft.com/office/drawing/2010/main" val="0"/>
              </a:ext>
            </a:extLst>
          </a:blip>
          <a:srcRect t="22313" b="22417"/>
          <a:stretch/>
        </p:blipFill>
        <p:spPr>
          <a:xfrm>
            <a:off x="6528765" y="35778"/>
            <a:ext cx="2523683" cy="657267"/>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TextBox 1"/>
          <p:cNvSpPr txBox="1"/>
          <p:nvPr/>
        </p:nvSpPr>
        <p:spPr>
          <a:xfrm>
            <a:off x="152400" y="50453"/>
            <a:ext cx="4114800" cy="553998"/>
          </a:xfrm>
          <a:prstGeom prst="rect">
            <a:avLst/>
          </a:prstGeom>
          <a:noFill/>
          <a:ln>
            <a:noFill/>
          </a:ln>
        </p:spPr>
        <p:txBody>
          <a:bodyPr wrap="square" rtlCol="0">
            <a:spAutoFit/>
          </a:bodyPr>
          <a:lstStyle/>
          <a:p>
            <a:r>
              <a:rPr lang="en-US" sz="3000" b="0" kern="1300" spc="300" dirty="0">
                <a:solidFill>
                  <a:schemeClr val="bg1"/>
                </a:solidFill>
                <a:latin typeface="+mj-lt"/>
                <a:ea typeface="+mn-ea"/>
                <a:cs typeface="Arial" pitchFamily="34" charset="0"/>
              </a:rPr>
              <a:t>TE </a:t>
            </a:r>
            <a:r>
              <a:rPr lang="en-US" sz="3000" b="0" kern="1300" spc="300" baseline="0" dirty="0">
                <a:solidFill>
                  <a:schemeClr val="bg1"/>
                </a:solidFill>
                <a:latin typeface="+mj-lt"/>
                <a:ea typeface="+mn-ea"/>
                <a:cs typeface="Arial" pitchFamily="34" charset="0"/>
              </a:rPr>
              <a:t>STEM ACADEMY</a:t>
            </a:r>
            <a:endParaRPr lang="en-US" sz="3000" b="0" kern="1300" spc="300" baseline="30000" dirty="0">
              <a:solidFill>
                <a:schemeClr val="bg1"/>
              </a:solidFill>
              <a:latin typeface="+mj-lt"/>
              <a:ea typeface="+mn-ea"/>
              <a:cs typeface="Arial" pitchFamily="34" charset="0"/>
            </a:endParaRPr>
          </a:p>
        </p:txBody>
      </p:sp>
      <p:sp>
        <p:nvSpPr>
          <p:cNvPr id="12" name="Parallelogram 1"/>
          <p:cNvSpPr/>
          <p:nvPr userDrawn="1"/>
        </p:nvSpPr>
        <p:spPr>
          <a:xfrm>
            <a:off x="0" y="-16711"/>
            <a:ext cx="850259" cy="502507"/>
          </a:xfrm>
          <a:custGeom>
            <a:avLst/>
            <a:gdLst>
              <a:gd name="connsiteX0" fmla="*/ 0 w 8593931"/>
              <a:gd name="connsiteY0" fmla="*/ 553998 h 553998"/>
              <a:gd name="connsiteX1" fmla="*/ 331379 w 8593931"/>
              <a:gd name="connsiteY1" fmla="*/ 0 h 553998"/>
              <a:gd name="connsiteX2" fmla="*/ 8593931 w 8593931"/>
              <a:gd name="connsiteY2" fmla="*/ 0 h 553998"/>
              <a:gd name="connsiteX3" fmla="*/ 8262552 w 8593931"/>
              <a:gd name="connsiteY3" fmla="*/ 553998 h 553998"/>
              <a:gd name="connsiteX4" fmla="*/ 0 w 8593931"/>
              <a:gd name="connsiteY4" fmla="*/ 553998 h 553998"/>
              <a:gd name="connsiteX0" fmla="*/ 511584 w 8262552"/>
              <a:gd name="connsiteY0" fmla="*/ 546854 h 553998"/>
              <a:gd name="connsiteX1" fmla="*/ 0 w 8262552"/>
              <a:gd name="connsiteY1" fmla="*/ 0 h 553998"/>
              <a:gd name="connsiteX2" fmla="*/ 8262552 w 8262552"/>
              <a:gd name="connsiteY2" fmla="*/ 0 h 553998"/>
              <a:gd name="connsiteX3" fmla="*/ 7931173 w 8262552"/>
              <a:gd name="connsiteY3" fmla="*/ 553998 h 553998"/>
              <a:gd name="connsiteX4" fmla="*/ 511584 w 8262552"/>
              <a:gd name="connsiteY4" fmla="*/ 546854 h 553998"/>
              <a:gd name="connsiteX0" fmla="*/ 511584 w 8262552"/>
              <a:gd name="connsiteY0" fmla="*/ 546854 h 575430"/>
              <a:gd name="connsiteX1" fmla="*/ 0 w 8262552"/>
              <a:gd name="connsiteY1" fmla="*/ 0 h 575430"/>
              <a:gd name="connsiteX2" fmla="*/ 8262552 w 8262552"/>
              <a:gd name="connsiteY2" fmla="*/ 0 h 575430"/>
              <a:gd name="connsiteX3" fmla="*/ 8252641 w 8262552"/>
              <a:gd name="connsiteY3" fmla="*/ 575430 h 575430"/>
              <a:gd name="connsiteX4" fmla="*/ 511584 w 8262552"/>
              <a:gd name="connsiteY4" fmla="*/ 546854 h 575430"/>
              <a:gd name="connsiteX0" fmla="*/ 518728 w 8262552"/>
              <a:gd name="connsiteY0" fmla="*/ 553998 h 575430"/>
              <a:gd name="connsiteX1" fmla="*/ 0 w 8262552"/>
              <a:gd name="connsiteY1" fmla="*/ 0 h 575430"/>
              <a:gd name="connsiteX2" fmla="*/ 8262552 w 8262552"/>
              <a:gd name="connsiteY2" fmla="*/ 0 h 575430"/>
              <a:gd name="connsiteX3" fmla="*/ 8252641 w 8262552"/>
              <a:gd name="connsiteY3" fmla="*/ 575430 h 575430"/>
              <a:gd name="connsiteX4" fmla="*/ 518728 w 8262552"/>
              <a:gd name="connsiteY4" fmla="*/ 553998 h 575430"/>
              <a:gd name="connsiteX0" fmla="*/ 518728 w 8281216"/>
              <a:gd name="connsiteY0" fmla="*/ 553998 h 575430"/>
              <a:gd name="connsiteX1" fmla="*/ 0 w 8281216"/>
              <a:gd name="connsiteY1" fmla="*/ 0 h 575430"/>
              <a:gd name="connsiteX2" fmla="*/ 8262552 w 8281216"/>
              <a:gd name="connsiteY2" fmla="*/ 0 h 575430"/>
              <a:gd name="connsiteX3" fmla="*/ 8281216 w 8281216"/>
              <a:gd name="connsiteY3" fmla="*/ 575430 h 575430"/>
              <a:gd name="connsiteX4" fmla="*/ 518728 w 8281216"/>
              <a:gd name="connsiteY4" fmla="*/ 553998 h 575430"/>
              <a:gd name="connsiteX0" fmla="*/ 584217 w 8346705"/>
              <a:gd name="connsiteY0" fmla="*/ 553998 h 575430"/>
              <a:gd name="connsiteX1" fmla="*/ 0 w 8346705"/>
              <a:gd name="connsiteY1" fmla="*/ 0 h 575430"/>
              <a:gd name="connsiteX2" fmla="*/ 8328041 w 8346705"/>
              <a:gd name="connsiteY2" fmla="*/ 0 h 575430"/>
              <a:gd name="connsiteX3" fmla="*/ 8346705 w 8346705"/>
              <a:gd name="connsiteY3" fmla="*/ 575430 h 575430"/>
              <a:gd name="connsiteX4" fmla="*/ 584217 w 8346705"/>
              <a:gd name="connsiteY4" fmla="*/ 553998 h 575430"/>
              <a:gd name="connsiteX0" fmla="*/ 584217 w 8346705"/>
              <a:gd name="connsiteY0" fmla="*/ 561142 h 582574"/>
              <a:gd name="connsiteX1" fmla="*/ 0 w 8346705"/>
              <a:gd name="connsiteY1" fmla="*/ 7144 h 582574"/>
              <a:gd name="connsiteX2" fmla="*/ 1574461 w 8346705"/>
              <a:gd name="connsiteY2" fmla="*/ 0 h 582574"/>
              <a:gd name="connsiteX3" fmla="*/ 8346705 w 8346705"/>
              <a:gd name="connsiteY3" fmla="*/ 582574 h 582574"/>
              <a:gd name="connsiteX4" fmla="*/ 584217 w 8346705"/>
              <a:gd name="connsiteY4" fmla="*/ 561142 h 582574"/>
              <a:gd name="connsiteX0" fmla="*/ 584217 w 2215272"/>
              <a:gd name="connsiteY0" fmla="*/ 561142 h 589718"/>
              <a:gd name="connsiteX1" fmla="*/ 0 w 2215272"/>
              <a:gd name="connsiteY1" fmla="*/ 7144 h 589718"/>
              <a:gd name="connsiteX2" fmla="*/ 1574461 w 2215272"/>
              <a:gd name="connsiteY2" fmla="*/ 0 h 589718"/>
              <a:gd name="connsiteX3" fmla="*/ 2215272 w 2215272"/>
              <a:gd name="connsiteY3" fmla="*/ 589718 h 589718"/>
              <a:gd name="connsiteX4" fmla="*/ 584217 w 2215272"/>
              <a:gd name="connsiteY4" fmla="*/ 561142 h 589718"/>
              <a:gd name="connsiteX0" fmla="*/ 584217 w 2215272"/>
              <a:gd name="connsiteY0" fmla="*/ 561142 h 570668"/>
              <a:gd name="connsiteX1" fmla="*/ 0 w 2215272"/>
              <a:gd name="connsiteY1" fmla="*/ 7144 h 570668"/>
              <a:gd name="connsiteX2" fmla="*/ 1574461 w 2215272"/>
              <a:gd name="connsiteY2" fmla="*/ 0 h 570668"/>
              <a:gd name="connsiteX3" fmla="*/ 2215272 w 2215272"/>
              <a:gd name="connsiteY3" fmla="*/ 570668 h 570668"/>
              <a:gd name="connsiteX4" fmla="*/ 584217 w 2215272"/>
              <a:gd name="connsiteY4" fmla="*/ 561142 h 570668"/>
              <a:gd name="connsiteX0" fmla="*/ 584217 w 2215272"/>
              <a:gd name="connsiteY0" fmla="*/ 556380 h 565906"/>
              <a:gd name="connsiteX1" fmla="*/ 0 w 2215272"/>
              <a:gd name="connsiteY1" fmla="*/ 2382 h 565906"/>
              <a:gd name="connsiteX2" fmla="*/ 1620850 w 2215272"/>
              <a:gd name="connsiteY2" fmla="*/ 0 h 565906"/>
              <a:gd name="connsiteX3" fmla="*/ 2215272 w 2215272"/>
              <a:gd name="connsiteY3" fmla="*/ 565906 h 565906"/>
              <a:gd name="connsiteX4" fmla="*/ 584217 w 2215272"/>
              <a:gd name="connsiteY4" fmla="*/ 556380 h 565906"/>
              <a:gd name="connsiteX0" fmla="*/ 584217 w 2215272"/>
              <a:gd name="connsiteY0" fmla="*/ 556380 h 561090"/>
              <a:gd name="connsiteX1" fmla="*/ 0 w 2215272"/>
              <a:gd name="connsiteY1" fmla="*/ 2382 h 561090"/>
              <a:gd name="connsiteX2" fmla="*/ 1620850 w 2215272"/>
              <a:gd name="connsiteY2" fmla="*/ 0 h 561090"/>
              <a:gd name="connsiteX3" fmla="*/ 2215272 w 2215272"/>
              <a:gd name="connsiteY3" fmla="*/ 561090 h 561090"/>
              <a:gd name="connsiteX4" fmla="*/ 584217 w 2215272"/>
              <a:gd name="connsiteY4" fmla="*/ 556380 h 561090"/>
              <a:gd name="connsiteX0" fmla="*/ 584217 w 2215272"/>
              <a:gd name="connsiteY0" fmla="*/ 553998 h 558708"/>
              <a:gd name="connsiteX1" fmla="*/ 0 w 2215272"/>
              <a:gd name="connsiteY1" fmla="*/ 0 h 558708"/>
              <a:gd name="connsiteX2" fmla="*/ 1642647 w 2215272"/>
              <a:gd name="connsiteY2" fmla="*/ 27 h 558708"/>
              <a:gd name="connsiteX3" fmla="*/ 2215272 w 2215272"/>
              <a:gd name="connsiteY3" fmla="*/ 558708 h 558708"/>
              <a:gd name="connsiteX4" fmla="*/ 584217 w 2215272"/>
              <a:gd name="connsiteY4" fmla="*/ 553998 h 558708"/>
              <a:gd name="connsiteX0" fmla="*/ 584217 w 2215272"/>
              <a:gd name="connsiteY0" fmla="*/ 553998 h 558708"/>
              <a:gd name="connsiteX1" fmla="*/ 0 w 2215272"/>
              <a:gd name="connsiteY1" fmla="*/ 0 h 558708"/>
              <a:gd name="connsiteX2" fmla="*/ 615475 w 2215272"/>
              <a:gd name="connsiteY2" fmla="*/ 118024 h 558708"/>
              <a:gd name="connsiteX3" fmla="*/ 2215272 w 2215272"/>
              <a:gd name="connsiteY3" fmla="*/ 558708 h 558708"/>
              <a:gd name="connsiteX4" fmla="*/ 584217 w 2215272"/>
              <a:gd name="connsiteY4" fmla="*/ 553998 h 558708"/>
              <a:gd name="connsiteX0" fmla="*/ 469783 w 2100838"/>
              <a:gd name="connsiteY0" fmla="*/ 436001 h 440711"/>
              <a:gd name="connsiteX1" fmla="*/ 0 w 2100838"/>
              <a:gd name="connsiteY1" fmla="*/ 0 h 440711"/>
              <a:gd name="connsiteX2" fmla="*/ 501041 w 2100838"/>
              <a:gd name="connsiteY2" fmla="*/ 27 h 440711"/>
              <a:gd name="connsiteX3" fmla="*/ 2100838 w 2100838"/>
              <a:gd name="connsiteY3" fmla="*/ 440711 h 440711"/>
              <a:gd name="connsiteX4" fmla="*/ 469783 w 2100838"/>
              <a:gd name="connsiteY4" fmla="*/ 436001 h 440711"/>
              <a:gd name="connsiteX0" fmla="*/ 469783 w 972856"/>
              <a:gd name="connsiteY0" fmla="*/ 436001 h 436001"/>
              <a:gd name="connsiteX1" fmla="*/ 0 w 972856"/>
              <a:gd name="connsiteY1" fmla="*/ 0 h 436001"/>
              <a:gd name="connsiteX2" fmla="*/ 501041 w 972856"/>
              <a:gd name="connsiteY2" fmla="*/ 27 h 436001"/>
              <a:gd name="connsiteX3" fmla="*/ 972856 w 972856"/>
              <a:gd name="connsiteY3" fmla="*/ 435895 h 436001"/>
              <a:gd name="connsiteX4" fmla="*/ 469783 w 972856"/>
              <a:gd name="connsiteY4" fmla="*/ 436001 h 4360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72856" h="436001">
                <a:moveTo>
                  <a:pt x="469783" y="436001"/>
                </a:moveTo>
                <a:lnTo>
                  <a:pt x="0" y="0"/>
                </a:lnTo>
                <a:lnTo>
                  <a:pt x="501041" y="27"/>
                </a:lnTo>
                <a:lnTo>
                  <a:pt x="972856" y="435895"/>
                </a:lnTo>
                <a:lnTo>
                  <a:pt x="469783" y="436001"/>
                </a:lnTo>
                <a:close/>
              </a:path>
            </a:pathLst>
          </a:custGeom>
          <a:solidFill>
            <a:srgbClr val="0C1930"/>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Parallelogram 1"/>
          <p:cNvSpPr/>
          <p:nvPr userDrawn="1"/>
        </p:nvSpPr>
        <p:spPr>
          <a:xfrm>
            <a:off x="430853" y="-16737"/>
            <a:ext cx="1936109" cy="643931"/>
          </a:xfrm>
          <a:custGeom>
            <a:avLst/>
            <a:gdLst>
              <a:gd name="connsiteX0" fmla="*/ 0 w 8593931"/>
              <a:gd name="connsiteY0" fmla="*/ 553998 h 553998"/>
              <a:gd name="connsiteX1" fmla="*/ 331379 w 8593931"/>
              <a:gd name="connsiteY1" fmla="*/ 0 h 553998"/>
              <a:gd name="connsiteX2" fmla="*/ 8593931 w 8593931"/>
              <a:gd name="connsiteY2" fmla="*/ 0 h 553998"/>
              <a:gd name="connsiteX3" fmla="*/ 8262552 w 8593931"/>
              <a:gd name="connsiteY3" fmla="*/ 553998 h 553998"/>
              <a:gd name="connsiteX4" fmla="*/ 0 w 8593931"/>
              <a:gd name="connsiteY4" fmla="*/ 553998 h 553998"/>
              <a:gd name="connsiteX0" fmla="*/ 511584 w 8262552"/>
              <a:gd name="connsiteY0" fmla="*/ 546854 h 553998"/>
              <a:gd name="connsiteX1" fmla="*/ 0 w 8262552"/>
              <a:gd name="connsiteY1" fmla="*/ 0 h 553998"/>
              <a:gd name="connsiteX2" fmla="*/ 8262552 w 8262552"/>
              <a:gd name="connsiteY2" fmla="*/ 0 h 553998"/>
              <a:gd name="connsiteX3" fmla="*/ 7931173 w 8262552"/>
              <a:gd name="connsiteY3" fmla="*/ 553998 h 553998"/>
              <a:gd name="connsiteX4" fmla="*/ 511584 w 8262552"/>
              <a:gd name="connsiteY4" fmla="*/ 546854 h 553998"/>
              <a:gd name="connsiteX0" fmla="*/ 511584 w 8262552"/>
              <a:gd name="connsiteY0" fmla="*/ 546854 h 575430"/>
              <a:gd name="connsiteX1" fmla="*/ 0 w 8262552"/>
              <a:gd name="connsiteY1" fmla="*/ 0 h 575430"/>
              <a:gd name="connsiteX2" fmla="*/ 8262552 w 8262552"/>
              <a:gd name="connsiteY2" fmla="*/ 0 h 575430"/>
              <a:gd name="connsiteX3" fmla="*/ 8252641 w 8262552"/>
              <a:gd name="connsiteY3" fmla="*/ 575430 h 575430"/>
              <a:gd name="connsiteX4" fmla="*/ 511584 w 8262552"/>
              <a:gd name="connsiteY4" fmla="*/ 546854 h 575430"/>
              <a:gd name="connsiteX0" fmla="*/ 518728 w 8262552"/>
              <a:gd name="connsiteY0" fmla="*/ 553998 h 575430"/>
              <a:gd name="connsiteX1" fmla="*/ 0 w 8262552"/>
              <a:gd name="connsiteY1" fmla="*/ 0 h 575430"/>
              <a:gd name="connsiteX2" fmla="*/ 8262552 w 8262552"/>
              <a:gd name="connsiteY2" fmla="*/ 0 h 575430"/>
              <a:gd name="connsiteX3" fmla="*/ 8252641 w 8262552"/>
              <a:gd name="connsiteY3" fmla="*/ 575430 h 575430"/>
              <a:gd name="connsiteX4" fmla="*/ 518728 w 8262552"/>
              <a:gd name="connsiteY4" fmla="*/ 553998 h 575430"/>
              <a:gd name="connsiteX0" fmla="*/ 518728 w 8281216"/>
              <a:gd name="connsiteY0" fmla="*/ 553998 h 575430"/>
              <a:gd name="connsiteX1" fmla="*/ 0 w 8281216"/>
              <a:gd name="connsiteY1" fmla="*/ 0 h 575430"/>
              <a:gd name="connsiteX2" fmla="*/ 8262552 w 8281216"/>
              <a:gd name="connsiteY2" fmla="*/ 0 h 575430"/>
              <a:gd name="connsiteX3" fmla="*/ 8281216 w 8281216"/>
              <a:gd name="connsiteY3" fmla="*/ 575430 h 575430"/>
              <a:gd name="connsiteX4" fmla="*/ 518728 w 8281216"/>
              <a:gd name="connsiteY4" fmla="*/ 553998 h 575430"/>
              <a:gd name="connsiteX0" fmla="*/ 584217 w 8346705"/>
              <a:gd name="connsiteY0" fmla="*/ 553998 h 575430"/>
              <a:gd name="connsiteX1" fmla="*/ 0 w 8346705"/>
              <a:gd name="connsiteY1" fmla="*/ 0 h 575430"/>
              <a:gd name="connsiteX2" fmla="*/ 8328041 w 8346705"/>
              <a:gd name="connsiteY2" fmla="*/ 0 h 575430"/>
              <a:gd name="connsiteX3" fmla="*/ 8346705 w 8346705"/>
              <a:gd name="connsiteY3" fmla="*/ 575430 h 575430"/>
              <a:gd name="connsiteX4" fmla="*/ 584217 w 8346705"/>
              <a:gd name="connsiteY4" fmla="*/ 553998 h 575430"/>
              <a:gd name="connsiteX0" fmla="*/ 584217 w 8346705"/>
              <a:gd name="connsiteY0" fmla="*/ 561142 h 582574"/>
              <a:gd name="connsiteX1" fmla="*/ 0 w 8346705"/>
              <a:gd name="connsiteY1" fmla="*/ 7144 h 582574"/>
              <a:gd name="connsiteX2" fmla="*/ 1574461 w 8346705"/>
              <a:gd name="connsiteY2" fmla="*/ 0 h 582574"/>
              <a:gd name="connsiteX3" fmla="*/ 8346705 w 8346705"/>
              <a:gd name="connsiteY3" fmla="*/ 582574 h 582574"/>
              <a:gd name="connsiteX4" fmla="*/ 584217 w 8346705"/>
              <a:gd name="connsiteY4" fmla="*/ 561142 h 582574"/>
              <a:gd name="connsiteX0" fmla="*/ 584217 w 2215272"/>
              <a:gd name="connsiteY0" fmla="*/ 561142 h 589718"/>
              <a:gd name="connsiteX1" fmla="*/ 0 w 2215272"/>
              <a:gd name="connsiteY1" fmla="*/ 7144 h 589718"/>
              <a:gd name="connsiteX2" fmla="*/ 1574461 w 2215272"/>
              <a:gd name="connsiteY2" fmla="*/ 0 h 589718"/>
              <a:gd name="connsiteX3" fmla="*/ 2215272 w 2215272"/>
              <a:gd name="connsiteY3" fmla="*/ 589718 h 589718"/>
              <a:gd name="connsiteX4" fmla="*/ 584217 w 2215272"/>
              <a:gd name="connsiteY4" fmla="*/ 561142 h 589718"/>
              <a:gd name="connsiteX0" fmla="*/ 584217 w 2215272"/>
              <a:gd name="connsiteY0" fmla="*/ 561142 h 570668"/>
              <a:gd name="connsiteX1" fmla="*/ 0 w 2215272"/>
              <a:gd name="connsiteY1" fmla="*/ 7144 h 570668"/>
              <a:gd name="connsiteX2" fmla="*/ 1574461 w 2215272"/>
              <a:gd name="connsiteY2" fmla="*/ 0 h 570668"/>
              <a:gd name="connsiteX3" fmla="*/ 2215272 w 2215272"/>
              <a:gd name="connsiteY3" fmla="*/ 570668 h 570668"/>
              <a:gd name="connsiteX4" fmla="*/ 584217 w 2215272"/>
              <a:gd name="connsiteY4" fmla="*/ 561142 h 570668"/>
              <a:gd name="connsiteX0" fmla="*/ 584217 w 2215272"/>
              <a:gd name="connsiteY0" fmla="*/ 556380 h 565906"/>
              <a:gd name="connsiteX1" fmla="*/ 0 w 2215272"/>
              <a:gd name="connsiteY1" fmla="*/ 2382 h 565906"/>
              <a:gd name="connsiteX2" fmla="*/ 1620850 w 2215272"/>
              <a:gd name="connsiteY2" fmla="*/ 0 h 565906"/>
              <a:gd name="connsiteX3" fmla="*/ 2215272 w 2215272"/>
              <a:gd name="connsiteY3" fmla="*/ 565906 h 565906"/>
              <a:gd name="connsiteX4" fmla="*/ 584217 w 2215272"/>
              <a:gd name="connsiteY4" fmla="*/ 556380 h 565906"/>
              <a:gd name="connsiteX0" fmla="*/ 584217 w 2215272"/>
              <a:gd name="connsiteY0" fmla="*/ 556380 h 561090"/>
              <a:gd name="connsiteX1" fmla="*/ 0 w 2215272"/>
              <a:gd name="connsiteY1" fmla="*/ 2382 h 561090"/>
              <a:gd name="connsiteX2" fmla="*/ 1620850 w 2215272"/>
              <a:gd name="connsiteY2" fmla="*/ 0 h 561090"/>
              <a:gd name="connsiteX3" fmla="*/ 2215272 w 2215272"/>
              <a:gd name="connsiteY3" fmla="*/ 561090 h 561090"/>
              <a:gd name="connsiteX4" fmla="*/ 584217 w 2215272"/>
              <a:gd name="connsiteY4" fmla="*/ 556380 h 561090"/>
              <a:gd name="connsiteX0" fmla="*/ 584217 w 2215272"/>
              <a:gd name="connsiteY0" fmla="*/ 553998 h 558708"/>
              <a:gd name="connsiteX1" fmla="*/ 0 w 2215272"/>
              <a:gd name="connsiteY1" fmla="*/ 0 h 558708"/>
              <a:gd name="connsiteX2" fmla="*/ 1642647 w 2215272"/>
              <a:gd name="connsiteY2" fmla="*/ 27 h 558708"/>
              <a:gd name="connsiteX3" fmla="*/ 2215272 w 2215272"/>
              <a:gd name="connsiteY3" fmla="*/ 558708 h 558708"/>
              <a:gd name="connsiteX4" fmla="*/ 584217 w 2215272"/>
              <a:gd name="connsiteY4" fmla="*/ 553998 h 5587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15272" h="558708">
                <a:moveTo>
                  <a:pt x="584217" y="553998"/>
                </a:moveTo>
                <a:lnTo>
                  <a:pt x="0" y="0"/>
                </a:lnTo>
                <a:lnTo>
                  <a:pt x="1642647" y="27"/>
                </a:lnTo>
                <a:lnTo>
                  <a:pt x="2215272" y="558708"/>
                </a:lnTo>
                <a:lnTo>
                  <a:pt x="584217" y="553998"/>
                </a:lnTo>
                <a:close/>
              </a:path>
            </a:pathLst>
          </a:custGeom>
          <a:solidFill>
            <a:schemeClr val="bg1">
              <a:lumMod val="85000"/>
            </a:schemeClr>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Parallelogram 1"/>
          <p:cNvSpPr/>
          <p:nvPr userDrawn="1"/>
        </p:nvSpPr>
        <p:spPr>
          <a:xfrm>
            <a:off x="80646" y="4934143"/>
            <a:ext cx="205750" cy="210174"/>
          </a:xfrm>
          <a:custGeom>
            <a:avLst/>
            <a:gdLst>
              <a:gd name="connsiteX0" fmla="*/ 0 w 8593931"/>
              <a:gd name="connsiteY0" fmla="*/ 553998 h 553998"/>
              <a:gd name="connsiteX1" fmla="*/ 331379 w 8593931"/>
              <a:gd name="connsiteY1" fmla="*/ 0 h 553998"/>
              <a:gd name="connsiteX2" fmla="*/ 8593931 w 8593931"/>
              <a:gd name="connsiteY2" fmla="*/ 0 h 553998"/>
              <a:gd name="connsiteX3" fmla="*/ 8262552 w 8593931"/>
              <a:gd name="connsiteY3" fmla="*/ 553998 h 553998"/>
              <a:gd name="connsiteX4" fmla="*/ 0 w 8593931"/>
              <a:gd name="connsiteY4" fmla="*/ 553998 h 553998"/>
              <a:gd name="connsiteX0" fmla="*/ 511584 w 8262552"/>
              <a:gd name="connsiteY0" fmla="*/ 546854 h 553998"/>
              <a:gd name="connsiteX1" fmla="*/ 0 w 8262552"/>
              <a:gd name="connsiteY1" fmla="*/ 0 h 553998"/>
              <a:gd name="connsiteX2" fmla="*/ 8262552 w 8262552"/>
              <a:gd name="connsiteY2" fmla="*/ 0 h 553998"/>
              <a:gd name="connsiteX3" fmla="*/ 7931173 w 8262552"/>
              <a:gd name="connsiteY3" fmla="*/ 553998 h 553998"/>
              <a:gd name="connsiteX4" fmla="*/ 511584 w 8262552"/>
              <a:gd name="connsiteY4" fmla="*/ 546854 h 553998"/>
              <a:gd name="connsiteX0" fmla="*/ 511584 w 8262552"/>
              <a:gd name="connsiteY0" fmla="*/ 546854 h 575430"/>
              <a:gd name="connsiteX1" fmla="*/ 0 w 8262552"/>
              <a:gd name="connsiteY1" fmla="*/ 0 h 575430"/>
              <a:gd name="connsiteX2" fmla="*/ 8262552 w 8262552"/>
              <a:gd name="connsiteY2" fmla="*/ 0 h 575430"/>
              <a:gd name="connsiteX3" fmla="*/ 8252641 w 8262552"/>
              <a:gd name="connsiteY3" fmla="*/ 575430 h 575430"/>
              <a:gd name="connsiteX4" fmla="*/ 511584 w 8262552"/>
              <a:gd name="connsiteY4" fmla="*/ 546854 h 575430"/>
              <a:gd name="connsiteX0" fmla="*/ 518728 w 8262552"/>
              <a:gd name="connsiteY0" fmla="*/ 553998 h 575430"/>
              <a:gd name="connsiteX1" fmla="*/ 0 w 8262552"/>
              <a:gd name="connsiteY1" fmla="*/ 0 h 575430"/>
              <a:gd name="connsiteX2" fmla="*/ 8262552 w 8262552"/>
              <a:gd name="connsiteY2" fmla="*/ 0 h 575430"/>
              <a:gd name="connsiteX3" fmla="*/ 8252641 w 8262552"/>
              <a:gd name="connsiteY3" fmla="*/ 575430 h 575430"/>
              <a:gd name="connsiteX4" fmla="*/ 518728 w 8262552"/>
              <a:gd name="connsiteY4" fmla="*/ 553998 h 575430"/>
              <a:gd name="connsiteX0" fmla="*/ 518728 w 8281216"/>
              <a:gd name="connsiteY0" fmla="*/ 553998 h 575430"/>
              <a:gd name="connsiteX1" fmla="*/ 0 w 8281216"/>
              <a:gd name="connsiteY1" fmla="*/ 0 h 575430"/>
              <a:gd name="connsiteX2" fmla="*/ 8262552 w 8281216"/>
              <a:gd name="connsiteY2" fmla="*/ 0 h 575430"/>
              <a:gd name="connsiteX3" fmla="*/ 8281216 w 8281216"/>
              <a:gd name="connsiteY3" fmla="*/ 575430 h 575430"/>
              <a:gd name="connsiteX4" fmla="*/ 518728 w 8281216"/>
              <a:gd name="connsiteY4" fmla="*/ 553998 h 575430"/>
              <a:gd name="connsiteX0" fmla="*/ 584217 w 8346705"/>
              <a:gd name="connsiteY0" fmla="*/ 553998 h 575430"/>
              <a:gd name="connsiteX1" fmla="*/ 0 w 8346705"/>
              <a:gd name="connsiteY1" fmla="*/ 0 h 575430"/>
              <a:gd name="connsiteX2" fmla="*/ 8328041 w 8346705"/>
              <a:gd name="connsiteY2" fmla="*/ 0 h 575430"/>
              <a:gd name="connsiteX3" fmla="*/ 8346705 w 8346705"/>
              <a:gd name="connsiteY3" fmla="*/ 575430 h 575430"/>
              <a:gd name="connsiteX4" fmla="*/ 584217 w 8346705"/>
              <a:gd name="connsiteY4" fmla="*/ 553998 h 575430"/>
              <a:gd name="connsiteX0" fmla="*/ 584217 w 8360786"/>
              <a:gd name="connsiteY0" fmla="*/ 560127 h 581559"/>
              <a:gd name="connsiteX1" fmla="*/ 0 w 8360786"/>
              <a:gd name="connsiteY1" fmla="*/ 6129 h 581559"/>
              <a:gd name="connsiteX2" fmla="*/ 8360786 w 8360786"/>
              <a:gd name="connsiteY2" fmla="*/ 0 h 581559"/>
              <a:gd name="connsiteX3" fmla="*/ 8346705 w 8360786"/>
              <a:gd name="connsiteY3" fmla="*/ 581559 h 581559"/>
              <a:gd name="connsiteX4" fmla="*/ 584217 w 8360786"/>
              <a:gd name="connsiteY4" fmla="*/ 560127 h 581559"/>
              <a:gd name="connsiteX0" fmla="*/ 584217 w 8368765"/>
              <a:gd name="connsiteY0" fmla="*/ 560127 h 589817"/>
              <a:gd name="connsiteX1" fmla="*/ 0 w 8368765"/>
              <a:gd name="connsiteY1" fmla="*/ 6129 h 589817"/>
              <a:gd name="connsiteX2" fmla="*/ 8360786 w 8368765"/>
              <a:gd name="connsiteY2" fmla="*/ 0 h 589817"/>
              <a:gd name="connsiteX3" fmla="*/ 8368765 w 8368765"/>
              <a:gd name="connsiteY3" fmla="*/ 589817 h 589817"/>
              <a:gd name="connsiteX4" fmla="*/ 584217 w 8368765"/>
              <a:gd name="connsiteY4" fmla="*/ 560127 h 589817"/>
              <a:gd name="connsiteX0" fmla="*/ 584217 w 9993192"/>
              <a:gd name="connsiteY0" fmla="*/ 564256 h 593946"/>
              <a:gd name="connsiteX1" fmla="*/ 0 w 9993192"/>
              <a:gd name="connsiteY1" fmla="*/ 10258 h 593946"/>
              <a:gd name="connsiteX2" fmla="*/ 9993192 w 9993192"/>
              <a:gd name="connsiteY2" fmla="*/ 0 h 593946"/>
              <a:gd name="connsiteX3" fmla="*/ 8368765 w 9993192"/>
              <a:gd name="connsiteY3" fmla="*/ 593946 h 593946"/>
              <a:gd name="connsiteX4" fmla="*/ 584217 w 9993192"/>
              <a:gd name="connsiteY4" fmla="*/ 564256 h 593946"/>
              <a:gd name="connsiteX0" fmla="*/ 584217 w 9995656"/>
              <a:gd name="connsiteY0" fmla="*/ 564256 h 564256"/>
              <a:gd name="connsiteX1" fmla="*/ 0 w 9995656"/>
              <a:gd name="connsiteY1" fmla="*/ 10258 h 564256"/>
              <a:gd name="connsiteX2" fmla="*/ 9993192 w 9995656"/>
              <a:gd name="connsiteY2" fmla="*/ 0 h 564256"/>
              <a:gd name="connsiteX3" fmla="*/ 9995656 w 9995656"/>
              <a:gd name="connsiteY3" fmla="*/ 222324 h 564256"/>
              <a:gd name="connsiteX4" fmla="*/ 584217 w 9995656"/>
              <a:gd name="connsiteY4" fmla="*/ 564256 h 564256"/>
              <a:gd name="connsiteX0" fmla="*/ 225749 w 9995656"/>
              <a:gd name="connsiteY0" fmla="*/ 229796 h 229796"/>
              <a:gd name="connsiteX1" fmla="*/ 0 w 9995656"/>
              <a:gd name="connsiteY1" fmla="*/ 10258 h 229796"/>
              <a:gd name="connsiteX2" fmla="*/ 9993192 w 9995656"/>
              <a:gd name="connsiteY2" fmla="*/ 0 h 229796"/>
              <a:gd name="connsiteX3" fmla="*/ 9995656 w 9995656"/>
              <a:gd name="connsiteY3" fmla="*/ 222324 h 229796"/>
              <a:gd name="connsiteX4" fmla="*/ 225749 w 9995656"/>
              <a:gd name="connsiteY4" fmla="*/ 229796 h 229796"/>
              <a:gd name="connsiteX0" fmla="*/ 231264 w 10001171"/>
              <a:gd name="connsiteY0" fmla="*/ 229796 h 229796"/>
              <a:gd name="connsiteX1" fmla="*/ 0 w 10001171"/>
              <a:gd name="connsiteY1" fmla="*/ 1999 h 229796"/>
              <a:gd name="connsiteX2" fmla="*/ 9998707 w 10001171"/>
              <a:gd name="connsiteY2" fmla="*/ 0 h 229796"/>
              <a:gd name="connsiteX3" fmla="*/ 10001171 w 10001171"/>
              <a:gd name="connsiteY3" fmla="*/ 222324 h 229796"/>
              <a:gd name="connsiteX4" fmla="*/ 231264 w 10001171"/>
              <a:gd name="connsiteY4" fmla="*/ 229796 h 229796"/>
              <a:gd name="connsiteX0" fmla="*/ 231264 w 10001171"/>
              <a:gd name="connsiteY0" fmla="*/ 229796 h 229796"/>
              <a:gd name="connsiteX1" fmla="*/ 0 w 10001171"/>
              <a:gd name="connsiteY1" fmla="*/ 1999 h 229796"/>
              <a:gd name="connsiteX2" fmla="*/ 9998707 w 10001171"/>
              <a:gd name="connsiteY2" fmla="*/ 0 h 229796"/>
              <a:gd name="connsiteX3" fmla="*/ 10001171 w 10001171"/>
              <a:gd name="connsiteY3" fmla="*/ 222324 h 229796"/>
              <a:gd name="connsiteX4" fmla="*/ 231264 w 10001171"/>
              <a:gd name="connsiteY4" fmla="*/ 229796 h 229796"/>
              <a:gd name="connsiteX0" fmla="*/ 231264 w 10001171"/>
              <a:gd name="connsiteY0" fmla="*/ 229796 h 229796"/>
              <a:gd name="connsiteX1" fmla="*/ 98650 w 10001171"/>
              <a:gd name="connsiteY1" fmla="*/ 101083 h 229796"/>
              <a:gd name="connsiteX2" fmla="*/ 0 w 10001171"/>
              <a:gd name="connsiteY2" fmla="*/ 1999 h 229796"/>
              <a:gd name="connsiteX3" fmla="*/ 9998707 w 10001171"/>
              <a:gd name="connsiteY3" fmla="*/ 0 h 229796"/>
              <a:gd name="connsiteX4" fmla="*/ 10001171 w 10001171"/>
              <a:gd name="connsiteY4" fmla="*/ 222324 h 229796"/>
              <a:gd name="connsiteX5" fmla="*/ 231264 w 10001171"/>
              <a:gd name="connsiteY5" fmla="*/ 229796 h 229796"/>
              <a:gd name="connsiteX0" fmla="*/ 10001171 w 10001171"/>
              <a:gd name="connsiteY0" fmla="*/ 222324 h 222324"/>
              <a:gd name="connsiteX1" fmla="*/ 98650 w 10001171"/>
              <a:gd name="connsiteY1" fmla="*/ 101083 h 222324"/>
              <a:gd name="connsiteX2" fmla="*/ 0 w 10001171"/>
              <a:gd name="connsiteY2" fmla="*/ 1999 h 222324"/>
              <a:gd name="connsiteX3" fmla="*/ 9998707 w 10001171"/>
              <a:gd name="connsiteY3" fmla="*/ 0 h 222324"/>
              <a:gd name="connsiteX4" fmla="*/ 10001171 w 10001171"/>
              <a:gd name="connsiteY4" fmla="*/ 222324 h 222324"/>
              <a:gd name="connsiteX0" fmla="*/ 10001171 w 10001171"/>
              <a:gd name="connsiteY0" fmla="*/ 222324 h 222324"/>
              <a:gd name="connsiteX1" fmla="*/ 98650 w 10001171"/>
              <a:gd name="connsiteY1" fmla="*/ 101083 h 222324"/>
              <a:gd name="connsiteX2" fmla="*/ 0 w 10001171"/>
              <a:gd name="connsiteY2" fmla="*/ 1999 h 222324"/>
              <a:gd name="connsiteX3" fmla="*/ 9832256 w 10001171"/>
              <a:gd name="connsiteY3" fmla="*/ 0 h 222324"/>
              <a:gd name="connsiteX4" fmla="*/ 10001171 w 10001171"/>
              <a:gd name="connsiteY4" fmla="*/ 222324 h 222324"/>
              <a:gd name="connsiteX0" fmla="*/ 9791059 w 9832267"/>
              <a:gd name="connsiteY0" fmla="*/ 175334 h 175334"/>
              <a:gd name="connsiteX1" fmla="*/ 98650 w 9832267"/>
              <a:gd name="connsiteY1" fmla="*/ 101083 h 175334"/>
              <a:gd name="connsiteX2" fmla="*/ 0 w 9832267"/>
              <a:gd name="connsiteY2" fmla="*/ 1999 h 175334"/>
              <a:gd name="connsiteX3" fmla="*/ 9832256 w 9832267"/>
              <a:gd name="connsiteY3" fmla="*/ 0 h 175334"/>
              <a:gd name="connsiteX4" fmla="*/ 9791059 w 9832267"/>
              <a:gd name="connsiteY4" fmla="*/ 175334 h 175334"/>
              <a:gd name="connsiteX0" fmla="*/ 9826533 w 9832319"/>
              <a:gd name="connsiteY0" fmla="*/ 93612 h 101083"/>
              <a:gd name="connsiteX1" fmla="*/ 98650 w 9832319"/>
              <a:gd name="connsiteY1" fmla="*/ 101083 h 101083"/>
              <a:gd name="connsiteX2" fmla="*/ 0 w 9832319"/>
              <a:gd name="connsiteY2" fmla="*/ 1999 h 101083"/>
              <a:gd name="connsiteX3" fmla="*/ 9832256 w 9832319"/>
              <a:gd name="connsiteY3" fmla="*/ 0 h 101083"/>
              <a:gd name="connsiteX4" fmla="*/ 9826533 w 9832319"/>
              <a:gd name="connsiteY4" fmla="*/ 93612 h 101083"/>
              <a:gd name="connsiteX0" fmla="*/ 9829262 w 9832353"/>
              <a:gd name="connsiteY0" fmla="*/ 99740 h 101083"/>
              <a:gd name="connsiteX1" fmla="*/ 98650 w 9832353"/>
              <a:gd name="connsiteY1" fmla="*/ 101083 h 101083"/>
              <a:gd name="connsiteX2" fmla="*/ 0 w 9832353"/>
              <a:gd name="connsiteY2" fmla="*/ 1999 h 101083"/>
              <a:gd name="connsiteX3" fmla="*/ 9832256 w 9832353"/>
              <a:gd name="connsiteY3" fmla="*/ 0 h 101083"/>
              <a:gd name="connsiteX4" fmla="*/ 9829262 w 9832353"/>
              <a:gd name="connsiteY4" fmla="*/ 99740 h 101083"/>
              <a:gd name="connsiteX0" fmla="*/ 9829262 w 11053452"/>
              <a:gd name="connsiteY0" fmla="*/ 111200 h 112543"/>
              <a:gd name="connsiteX1" fmla="*/ 98650 w 11053452"/>
              <a:gd name="connsiteY1" fmla="*/ 112543 h 112543"/>
              <a:gd name="connsiteX2" fmla="*/ 0 w 11053452"/>
              <a:gd name="connsiteY2" fmla="*/ 13459 h 112543"/>
              <a:gd name="connsiteX3" fmla="*/ 9832256 w 11053452"/>
              <a:gd name="connsiteY3" fmla="*/ 11460 h 112543"/>
              <a:gd name="connsiteX4" fmla="*/ 9829262 w 11053452"/>
              <a:gd name="connsiteY4" fmla="*/ 111200 h 112543"/>
              <a:gd name="connsiteX0" fmla="*/ 9829262 w 11053452"/>
              <a:gd name="connsiteY0" fmla="*/ 105540 h 106883"/>
              <a:gd name="connsiteX1" fmla="*/ 98650 w 11053452"/>
              <a:gd name="connsiteY1" fmla="*/ 106883 h 106883"/>
              <a:gd name="connsiteX2" fmla="*/ 0 w 11053452"/>
              <a:gd name="connsiteY2" fmla="*/ 7799 h 106883"/>
              <a:gd name="connsiteX3" fmla="*/ 9832256 w 11053452"/>
              <a:gd name="connsiteY3" fmla="*/ 5800 h 106883"/>
              <a:gd name="connsiteX4" fmla="*/ 9829262 w 11053452"/>
              <a:gd name="connsiteY4" fmla="*/ 105540 h 106883"/>
              <a:gd name="connsiteX0" fmla="*/ 9829262 w 10551265"/>
              <a:gd name="connsiteY0" fmla="*/ 105540 h 106883"/>
              <a:gd name="connsiteX1" fmla="*/ 98650 w 10551265"/>
              <a:gd name="connsiteY1" fmla="*/ 106883 h 106883"/>
              <a:gd name="connsiteX2" fmla="*/ 0 w 10551265"/>
              <a:gd name="connsiteY2" fmla="*/ 7799 h 106883"/>
              <a:gd name="connsiteX3" fmla="*/ 9832256 w 10551265"/>
              <a:gd name="connsiteY3" fmla="*/ 5800 h 106883"/>
              <a:gd name="connsiteX4" fmla="*/ 9829262 w 10551265"/>
              <a:gd name="connsiteY4" fmla="*/ 105540 h 106883"/>
              <a:gd name="connsiteX0" fmla="*/ 9829262 w 9832472"/>
              <a:gd name="connsiteY0" fmla="*/ 105540 h 106883"/>
              <a:gd name="connsiteX1" fmla="*/ 98650 w 9832472"/>
              <a:gd name="connsiteY1" fmla="*/ 106883 h 106883"/>
              <a:gd name="connsiteX2" fmla="*/ 0 w 9832472"/>
              <a:gd name="connsiteY2" fmla="*/ 7799 h 106883"/>
              <a:gd name="connsiteX3" fmla="*/ 9832256 w 9832472"/>
              <a:gd name="connsiteY3" fmla="*/ 5800 h 106883"/>
              <a:gd name="connsiteX4" fmla="*/ 9829262 w 9832472"/>
              <a:gd name="connsiteY4" fmla="*/ 105540 h 106883"/>
              <a:gd name="connsiteX0" fmla="*/ 9834719 w 9837930"/>
              <a:gd name="connsiteY0" fmla="*/ 105540 h 106883"/>
              <a:gd name="connsiteX1" fmla="*/ 104107 w 9837930"/>
              <a:gd name="connsiteY1" fmla="*/ 106883 h 106883"/>
              <a:gd name="connsiteX2" fmla="*/ 0 w 9837930"/>
              <a:gd name="connsiteY2" fmla="*/ 7799 h 106883"/>
              <a:gd name="connsiteX3" fmla="*/ 9837713 w 9837930"/>
              <a:gd name="connsiteY3" fmla="*/ 5800 h 106883"/>
              <a:gd name="connsiteX4" fmla="*/ 9834719 w 9837930"/>
              <a:gd name="connsiteY4" fmla="*/ 105540 h 106883"/>
              <a:gd name="connsiteX0" fmla="*/ 9834719 w 9837930"/>
              <a:gd name="connsiteY0" fmla="*/ 99740 h 101083"/>
              <a:gd name="connsiteX1" fmla="*/ 104107 w 9837930"/>
              <a:gd name="connsiteY1" fmla="*/ 101083 h 101083"/>
              <a:gd name="connsiteX2" fmla="*/ 0 w 9837930"/>
              <a:gd name="connsiteY2" fmla="*/ 1999 h 101083"/>
              <a:gd name="connsiteX3" fmla="*/ 9837713 w 9837930"/>
              <a:gd name="connsiteY3" fmla="*/ 0 h 101083"/>
              <a:gd name="connsiteX4" fmla="*/ 9834719 w 9837930"/>
              <a:gd name="connsiteY4" fmla="*/ 99740 h 101083"/>
              <a:gd name="connsiteX0" fmla="*/ 9834719 w 9834719"/>
              <a:gd name="connsiteY0" fmla="*/ 101784 h 103127"/>
              <a:gd name="connsiteX1" fmla="*/ 104107 w 9834719"/>
              <a:gd name="connsiteY1" fmla="*/ 103127 h 103127"/>
              <a:gd name="connsiteX2" fmla="*/ 0 w 9834719"/>
              <a:gd name="connsiteY2" fmla="*/ 4043 h 103127"/>
              <a:gd name="connsiteX3" fmla="*/ 7158112 w 9834719"/>
              <a:gd name="connsiteY3" fmla="*/ 0 h 103127"/>
              <a:gd name="connsiteX4" fmla="*/ 9834719 w 9834719"/>
              <a:gd name="connsiteY4" fmla="*/ 101784 h 103127"/>
              <a:gd name="connsiteX0" fmla="*/ 7084170 w 7158121"/>
              <a:gd name="connsiteY0" fmla="*/ 103827 h 103827"/>
              <a:gd name="connsiteX1" fmla="*/ 104107 w 7158121"/>
              <a:gd name="connsiteY1" fmla="*/ 103127 h 103827"/>
              <a:gd name="connsiteX2" fmla="*/ 0 w 7158121"/>
              <a:gd name="connsiteY2" fmla="*/ 4043 h 103827"/>
              <a:gd name="connsiteX3" fmla="*/ 7158112 w 7158121"/>
              <a:gd name="connsiteY3" fmla="*/ 0 h 103827"/>
              <a:gd name="connsiteX4" fmla="*/ 7084170 w 7158121"/>
              <a:gd name="connsiteY4" fmla="*/ 103827 h 103827"/>
              <a:gd name="connsiteX0" fmla="*/ 3302165 w 7158112"/>
              <a:gd name="connsiteY0" fmla="*/ 103827 h 103827"/>
              <a:gd name="connsiteX1" fmla="*/ 104107 w 7158112"/>
              <a:gd name="connsiteY1" fmla="*/ 103127 h 103827"/>
              <a:gd name="connsiteX2" fmla="*/ 0 w 7158112"/>
              <a:gd name="connsiteY2" fmla="*/ 4043 h 103827"/>
              <a:gd name="connsiteX3" fmla="*/ 7158112 w 7158112"/>
              <a:gd name="connsiteY3" fmla="*/ 0 h 103827"/>
              <a:gd name="connsiteX4" fmla="*/ 3302165 w 7158112"/>
              <a:gd name="connsiteY4" fmla="*/ 103827 h 103827"/>
              <a:gd name="connsiteX0" fmla="*/ 3302165 w 3302208"/>
              <a:gd name="connsiteY0" fmla="*/ 101784 h 101784"/>
              <a:gd name="connsiteX1" fmla="*/ 104107 w 3302208"/>
              <a:gd name="connsiteY1" fmla="*/ 101084 h 101784"/>
              <a:gd name="connsiteX2" fmla="*/ 0 w 3302208"/>
              <a:gd name="connsiteY2" fmla="*/ 2000 h 101784"/>
              <a:gd name="connsiteX3" fmla="*/ 3269687 w 3302208"/>
              <a:gd name="connsiteY3" fmla="*/ 0 h 101784"/>
              <a:gd name="connsiteX4" fmla="*/ 3302165 w 3302208"/>
              <a:gd name="connsiteY4" fmla="*/ 101784 h 101784"/>
              <a:gd name="connsiteX0" fmla="*/ 3302165 w 3302164"/>
              <a:gd name="connsiteY0" fmla="*/ 101784 h 101784"/>
              <a:gd name="connsiteX1" fmla="*/ 104107 w 3302164"/>
              <a:gd name="connsiteY1" fmla="*/ 101084 h 101784"/>
              <a:gd name="connsiteX2" fmla="*/ 0 w 3302164"/>
              <a:gd name="connsiteY2" fmla="*/ 2000 h 101784"/>
              <a:gd name="connsiteX3" fmla="*/ 917531 w 3302164"/>
              <a:gd name="connsiteY3" fmla="*/ 0 h 101784"/>
              <a:gd name="connsiteX4" fmla="*/ 3302165 w 3302164"/>
              <a:gd name="connsiteY4" fmla="*/ 101784 h 101784"/>
              <a:gd name="connsiteX0" fmla="*/ 158681 w 917531"/>
              <a:gd name="connsiteY0" fmla="*/ 99741 h 101084"/>
              <a:gd name="connsiteX1" fmla="*/ 104107 w 917531"/>
              <a:gd name="connsiteY1" fmla="*/ 101084 h 101084"/>
              <a:gd name="connsiteX2" fmla="*/ 0 w 917531"/>
              <a:gd name="connsiteY2" fmla="*/ 2000 h 101084"/>
              <a:gd name="connsiteX3" fmla="*/ 917531 w 917531"/>
              <a:gd name="connsiteY3" fmla="*/ 0 h 101084"/>
              <a:gd name="connsiteX4" fmla="*/ 158681 w 917531"/>
              <a:gd name="connsiteY4" fmla="*/ 99741 h 101084"/>
              <a:gd name="connsiteX0" fmla="*/ 158681 w 158696"/>
              <a:gd name="connsiteY0" fmla="*/ 97741 h 99084"/>
              <a:gd name="connsiteX1" fmla="*/ 104107 w 158696"/>
              <a:gd name="connsiteY1" fmla="*/ 99084 h 99084"/>
              <a:gd name="connsiteX2" fmla="*/ 0 w 158696"/>
              <a:gd name="connsiteY2" fmla="*/ 0 h 99084"/>
              <a:gd name="connsiteX3" fmla="*/ 66171 w 158696"/>
              <a:gd name="connsiteY3" fmla="*/ 43 h 99084"/>
              <a:gd name="connsiteX4" fmla="*/ 158681 w 158696"/>
              <a:gd name="connsiteY4" fmla="*/ 97741 h 99084"/>
              <a:gd name="connsiteX0" fmla="*/ 145037 w 145055"/>
              <a:gd name="connsiteY0" fmla="*/ 97741 h 99084"/>
              <a:gd name="connsiteX1" fmla="*/ 104107 w 145055"/>
              <a:gd name="connsiteY1" fmla="*/ 99084 h 99084"/>
              <a:gd name="connsiteX2" fmla="*/ 0 w 145055"/>
              <a:gd name="connsiteY2" fmla="*/ 0 h 99084"/>
              <a:gd name="connsiteX3" fmla="*/ 66171 w 145055"/>
              <a:gd name="connsiteY3" fmla="*/ 43 h 99084"/>
              <a:gd name="connsiteX4" fmla="*/ 145037 w 145055"/>
              <a:gd name="connsiteY4" fmla="*/ 97741 h 99084"/>
              <a:gd name="connsiteX0" fmla="*/ 145037 w 145460"/>
              <a:gd name="connsiteY0" fmla="*/ 97741 h 99084"/>
              <a:gd name="connsiteX1" fmla="*/ 104107 w 145460"/>
              <a:gd name="connsiteY1" fmla="*/ 99084 h 99084"/>
              <a:gd name="connsiteX2" fmla="*/ 0 w 145460"/>
              <a:gd name="connsiteY2" fmla="*/ 0 h 99084"/>
              <a:gd name="connsiteX3" fmla="*/ 66171 w 145460"/>
              <a:gd name="connsiteY3" fmla="*/ 43 h 99084"/>
              <a:gd name="connsiteX4" fmla="*/ 145037 w 145460"/>
              <a:gd name="connsiteY4" fmla="*/ 97741 h 99084"/>
              <a:gd name="connsiteX0" fmla="*/ 145037 w 145037"/>
              <a:gd name="connsiteY0" fmla="*/ 97741 h 99084"/>
              <a:gd name="connsiteX1" fmla="*/ 104107 w 145037"/>
              <a:gd name="connsiteY1" fmla="*/ 99084 h 99084"/>
              <a:gd name="connsiteX2" fmla="*/ 0 w 145037"/>
              <a:gd name="connsiteY2" fmla="*/ 0 h 99084"/>
              <a:gd name="connsiteX3" fmla="*/ 66171 w 145037"/>
              <a:gd name="connsiteY3" fmla="*/ 43 h 99084"/>
              <a:gd name="connsiteX4" fmla="*/ 145037 w 145037"/>
              <a:gd name="connsiteY4" fmla="*/ 97741 h 99084"/>
              <a:gd name="connsiteX0" fmla="*/ 166867 w 166867"/>
              <a:gd name="connsiteY0" fmla="*/ 99784 h 99784"/>
              <a:gd name="connsiteX1" fmla="*/ 104107 w 166867"/>
              <a:gd name="connsiteY1" fmla="*/ 99084 h 99784"/>
              <a:gd name="connsiteX2" fmla="*/ 0 w 166867"/>
              <a:gd name="connsiteY2" fmla="*/ 0 h 99784"/>
              <a:gd name="connsiteX3" fmla="*/ 66171 w 166867"/>
              <a:gd name="connsiteY3" fmla="*/ 43 h 99784"/>
              <a:gd name="connsiteX4" fmla="*/ 166867 w 166867"/>
              <a:gd name="connsiteY4" fmla="*/ 99784 h 99784"/>
              <a:gd name="connsiteX0" fmla="*/ 166867 w 166867"/>
              <a:gd name="connsiteY0" fmla="*/ 99784 h 99784"/>
              <a:gd name="connsiteX1" fmla="*/ 104107 w 166867"/>
              <a:gd name="connsiteY1" fmla="*/ 99084 h 99784"/>
              <a:gd name="connsiteX2" fmla="*/ 0 w 166867"/>
              <a:gd name="connsiteY2" fmla="*/ 0 h 99784"/>
              <a:gd name="connsiteX3" fmla="*/ 66171 w 166867"/>
              <a:gd name="connsiteY3" fmla="*/ 43 h 99784"/>
              <a:gd name="connsiteX4" fmla="*/ 166867 w 166867"/>
              <a:gd name="connsiteY4" fmla="*/ 99784 h 99784"/>
              <a:gd name="connsiteX0" fmla="*/ 166867 w 166867"/>
              <a:gd name="connsiteY0" fmla="*/ 99784 h 99784"/>
              <a:gd name="connsiteX1" fmla="*/ 104107 w 166867"/>
              <a:gd name="connsiteY1" fmla="*/ 99084 h 99784"/>
              <a:gd name="connsiteX2" fmla="*/ 0 w 166867"/>
              <a:gd name="connsiteY2" fmla="*/ 0 h 99784"/>
              <a:gd name="connsiteX3" fmla="*/ 66171 w 166867"/>
              <a:gd name="connsiteY3" fmla="*/ 43 h 99784"/>
              <a:gd name="connsiteX4" fmla="*/ 166867 w 166867"/>
              <a:gd name="connsiteY4" fmla="*/ 99784 h 99784"/>
              <a:gd name="connsiteX0" fmla="*/ 188935 w 188935"/>
              <a:gd name="connsiteY0" fmla="*/ 186454 h 186454"/>
              <a:gd name="connsiteX1" fmla="*/ 126175 w 188935"/>
              <a:gd name="connsiteY1" fmla="*/ 185754 h 186454"/>
              <a:gd name="connsiteX2" fmla="*/ 22068 w 188935"/>
              <a:gd name="connsiteY2" fmla="*/ 86670 h 186454"/>
              <a:gd name="connsiteX3" fmla="*/ 0 w 188935"/>
              <a:gd name="connsiteY3" fmla="*/ 0 h 186454"/>
              <a:gd name="connsiteX4" fmla="*/ 188935 w 188935"/>
              <a:gd name="connsiteY4" fmla="*/ 186454 h 186454"/>
              <a:gd name="connsiteX0" fmla="*/ 233045 w 233045"/>
              <a:gd name="connsiteY0" fmla="*/ 186454 h 186454"/>
              <a:gd name="connsiteX1" fmla="*/ 170285 w 233045"/>
              <a:gd name="connsiteY1" fmla="*/ 185754 h 186454"/>
              <a:gd name="connsiteX2" fmla="*/ 0 w 233045"/>
              <a:gd name="connsiteY2" fmla="*/ 12345 h 186454"/>
              <a:gd name="connsiteX3" fmla="*/ 44110 w 233045"/>
              <a:gd name="connsiteY3" fmla="*/ 0 h 186454"/>
              <a:gd name="connsiteX4" fmla="*/ 233045 w 233045"/>
              <a:gd name="connsiteY4" fmla="*/ 186454 h 186454"/>
              <a:gd name="connsiteX0" fmla="*/ 249417 w 249417"/>
              <a:gd name="connsiteY0" fmla="*/ 188411 h 188411"/>
              <a:gd name="connsiteX1" fmla="*/ 186657 w 249417"/>
              <a:gd name="connsiteY1" fmla="*/ 187711 h 188411"/>
              <a:gd name="connsiteX2" fmla="*/ 0 w 249417"/>
              <a:gd name="connsiteY2" fmla="*/ 0 h 188411"/>
              <a:gd name="connsiteX3" fmla="*/ 60482 w 249417"/>
              <a:gd name="connsiteY3" fmla="*/ 1957 h 188411"/>
              <a:gd name="connsiteX4" fmla="*/ 249417 w 249417"/>
              <a:gd name="connsiteY4" fmla="*/ 188411 h 188411"/>
              <a:gd name="connsiteX0" fmla="*/ 249417 w 249417"/>
              <a:gd name="connsiteY0" fmla="*/ 188411 h 188411"/>
              <a:gd name="connsiteX1" fmla="*/ 186657 w 249417"/>
              <a:gd name="connsiteY1" fmla="*/ 187711 h 188411"/>
              <a:gd name="connsiteX2" fmla="*/ 0 w 249417"/>
              <a:gd name="connsiteY2" fmla="*/ 0 h 188411"/>
              <a:gd name="connsiteX3" fmla="*/ 71397 w 249417"/>
              <a:gd name="connsiteY3" fmla="*/ 8086 h 188411"/>
              <a:gd name="connsiteX4" fmla="*/ 249417 w 249417"/>
              <a:gd name="connsiteY4" fmla="*/ 188411 h 188411"/>
              <a:gd name="connsiteX0" fmla="*/ 235774 w 235774"/>
              <a:gd name="connsiteY0" fmla="*/ 180325 h 180325"/>
              <a:gd name="connsiteX1" fmla="*/ 173014 w 235774"/>
              <a:gd name="connsiteY1" fmla="*/ 179625 h 180325"/>
              <a:gd name="connsiteX2" fmla="*/ 0 w 235774"/>
              <a:gd name="connsiteY2" fmla="*/ 86 h 180325"/>
              <a:gd name="connsiteX3" fmla="*/ 57754 w 235774"/>
              <a:gd name="connsiteY3" fmla="*/ 0 h 180325"/>
              <a:gd name="connsiteX4" fmla="*/ 235774 w 235774"/>
              <a:gd name="connsiteY4" fmla="*/ 180325 h 1803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5774" h="180325">
                <a:moveTo>
                  <a:pt x="235774" y="180325"/>
                </a:moveTo>
                <a:lnTo>
                  <a:pt x="173014" y="179625"/>
                </a:lnTo>
                <a:lnTo>
                  <a:pt x="0" y="86"/>
                </a:lnTo>
                <a:lnTo>
                  <a:pt x="57754" y="0"/>
                </a:lnTo>
                <a:cubicBezTo>
                  <a:pt x="162423" y="100055"/>
                  <a:pt x="141677" y="83798"/>
                  <a:pt x="235774" y="180325"/>
                </a:cubicBezTo>
                <a:close/>
              </a:path>
            </a:pathLst>
          </a:custGeom>
          <a:solidFill>
            <a:srgbClr val="D9D9D9"/>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Parallelogram 1"/>
          <p:cNvSpPr/>
          <p:nvPr userDrawn="1"/>
        </p:nvSpPr>
        <p:spPr>
          <a:xfrm>
            <a:off x="-3240" y="4608624"/>
            <a:ext cx="410796" cy="534875"/>
          </a:xfrm>
          <a:custGeom>
            <a:avLst/>
            <a:gdLst>
              <a:gd name="connsiteX0" fmla="*/ 0 w 8593931"/>
              <a:gd name="connsiteY0" fmla="*/ 553998 h 553998"/>
              <a:gd name="connsiteX1" fmla="*/ 331379 w 8593931"/>
              <a:gd name="connsiteY1" fmla="*/ 0 h 553998"/>
              <a:gd name="connsiteX2" fmla="*/ 8593931 w 8593931"/>
              <a:gd name="connsiteY2" fmla="*/ 0 h 553998"/>
              <a:gd name="connsiteX3" fmla="*/ 8262552 w 8593931"/>
              <a:gd name="connsiteY3" fmla="*/ 553998 h 553998"/>
              <a:gd name="connsiteX4" fmla="*/ 0 w 8593931"/>
              <a:gd name="connsiteY4" fmla="*/ 553998 h 553998"/>
              <a:gd name="connsiteX0" fmla="*/ 511584 w 8262552"/>
              <a:gd name="connsiteY0" fmla="*/ 546854 h 553998"/>
              <a:gd name="connsiteX1" fmla="*/ 0 w 8262552"/>
              <a:gd name="connsiteY1" fmla="*/ 0 h 553998"/>
              <a:gd name="connsiteX2" fmla="*/ 8262552 w 8262552"/>
              <a:gd name="connsiteY2" fmla="*/ 0 h 553998"/>
              <a:gd name="connsiteX3" fmla="*/ 7931173 w 8262552"/>
              <a:gd name="connsiteY3" fmla="*/ 553998 h 553998"/>
              <a:gd name="connsiteX4" fmla="*/ 511584 w 8262552"/>
              <a:gd name="connsiteY4" fmla="*/ 546854 h 553998"/>
              <a:gd name="connsiteX0" fmla="*/ 511584 w 8262552"/>
              <a:gd name="connsiteY0" fmla="*/ 546854 h 575430"/>
              <a:gd name="connsiteX1" fmla="*/ 0 w 8262552"/>
              <a:gd name="connsiteY1" fmla="*/ 0 h 575430"/>
              <a:gd name="connsiteX2" fmla="*/ 8262552 w 8262552"/>
              <a:gd name="connsiteY2" fmla="*/ 0 h 575430"/>
              <a:gd name="connsiteX3" fmla="*/ 8252641 w 8262552"/>
              <a:gd name="connsiteY3" fmla="*/ 575430 h 575430"/>
              <a:gd name="connsiteX4" fmla="*/ 511584 w 8262552"/>
              <a:gd name="connsiteY4" fmla="*/ 546854 h 575430"/>
              <a:gd name="connsiteX0" fmla="*/ 518728 w 8262552"/>
              <a:gd name="connsiteY0" fmla="*/ 553998 h 575430"/>
              <a:gd name="connsiteX1" fmla="*/ 0 w 8262552"/>
              <a:gd name="connsiteY1" fmla="*/ 0 h 575430"/>
              <a:gd name="connsiteX2" fmla="*/ 8262552 w 8262552"/>
              <a:gd name="connsiteY2" fmla="*/ 0 h 575430"/>
              <a:gd name="connsiteX3" fmla="*/ 8252641 w 8262552"/>
              <a:gd name="connsiteY3" fmla="*/ 575430 h 575430"/>
              <a:gd name="connsiteX4" fmla="*/ 518728 w 8262552"/>
              <a:gd name="connsiteY4" fmla="*/ 553998 h 575430"/>
              <a:gd name="connsiteX0" fmla="*/ 518728 w 8281216"/>
              <a:gd name="connsiteY0" fmla="*/ 553998 h 575430"/>
              <a:gd name="connsiteX1" fmla="*/ 0 w 8281216"/>
              <a:gd name="connsiteY1" fmla="*/ 0 h 575430"/>
              <a:gd name="connsiteX2" fmla="*/ 8262552 w 8281216"/>
              <a:gd name="connsiteY2" fmla="*/ 0 h 575430"/>
              <a:gd name="connsiteX3" fmla="*/ 8281216 w 8281216"/>
              <a:gd name="connsiteY3" fmla="*/ 575430 h 575430"/>
              <a:gd name="connsiteX4" fmla="*/ 518728 w 8281216"/>
              <a:gd name="connsiteY4" fmla="*/ 553998 h 575430"/>
              <a:gd name="connsiteX0" fmla="*/ 584217 w 8346705"/>
              <a:gd name="connsiteY0" fmla="*/ 553998 h 575430"/>
              <a:gd name="connsiteX1" fmla="*/ 0 w 8346705"/>
              <a:gd name="connsiteY1" fmla="*/ 0 h 575430"/>
              <a:gd name="connsiteX2" fmla="*/ 8328041 w 8346705"/>
              <a:gd name="connsiteY2" fmla="*/ 0 h 575430"/>
              <a:gd name="connsiteX3" fmla="*/ 8346705 w 8346705"/>
              <a:gd name="connsiteY3" fmla="*/ 575430 h 575430"/>
              <a:gd name="connsiteX4" fmla="*/ 584217 w 8346705"/>
              <a:gd name="connsiteY4" fmla="*/ 553998 h 575430"/>
              <a:gd name="connsiteX0" fmla="*/ 584217 w 8360786"/>
              <a:gd name="connsiteY0" fmla="*/ 560127 h 581559"/>
              <a:gd name="connsiteX1" fmla="*/ 0 w 8360786"/>
              <a:gd name="connsiteY1" fmla="*/ 6129 h 581559"/>
              <a:gd name="connsiteX2" fmla="*/ 8360786 w 8360786"/>
              <a:gd name="connsiteY2" fmla="*/ 0 h 581559"/>
              <a:gd name="connsiteX3" fmla="*/ 8346705 w 8360786"/>
              <a:gd name="connsiteY3" fmla="*/ 581559 h 581559"/>
              <a:gd name="connsiteX4" fmla="*/ 584217 w 8360786"/>
              <a:gd name="connsiteY4" fmla="*/ 560127 h 581559"/>
              <a:gd name="connsiteX0" fmla="*/ 584217 w 8368765"/>
              <a:gd name="connsiteY0" fmla="*/ 560127 h 589817"/>
              <a:gd name="connsiteX1" fmla="*/ 0 w 8368765"/>
              <a:gd name="connsiteY1" fmla="*/ 6129 h 589817"/>
              <a:gd name="connsiteX2" fmla="*/ 8360786 w 8368765"/>
              <a:gd name="connsiteY2" fmla="*/ 0 h 589817"/>
              <a:gd name="connsiteX3" fmla="*/ 8368765 w 8368765"/>
              <a:gd name="connsiteY3" fmla="*/ 589817 h 589817"/>
              <a:gd name="connsiteX4" fmla="*/ 584217 w 8368765"/>
              <a:gd name="connsiteY4" fmla="*/ 560127 h 589817"/>
              <a:gd name="connsiteX0" fmla="*/ 584217 w 9993192"/>
              <a:gd name="connsiteY0" fmla="*/ 564256 h 593946"/>
              <a:gd name="connsiteX1" fmla="*/ 0 w 9993192"/>
              <a:gd name="connsiteY1" fmla="*/ 10258 h 593946"/>
              <a:gd name="connsiteX2" fmla="*/ 9993192 w 9993192"/>
              <a:gd name="connsiteY2" fmla="*/ 0 h 593946"/>
              <a:gd name="connsiteX3" fmla="*/ 8368765 w 9993192"/>
              <a:gd name="connsiteY3" fmla="*/ 593946 h 593946"/>
              <a:gd name="connsiteX4" fmla="*/ 584217 w 9993192"/>
              <a:gd name="connsiteY4" fmla="*/ 564256 h 593946"/>
              <a:gd name="connsiteX0" fmla="*/ 584217 w 9995656"/>
              <a:gd name="connsiteY0" fmla="*/ 564256 h 564256"/>
              <a:gd name="connsiteX1" fmla="*/ 0 w 9995656"/>
              <a:gd name="connsiteY1" fmla="*/ 10258 h 564256"/>
              <a:gd name="connsiteX2" fmla="*/ 9993192 w 9995656"/>
              <a:gd name="connsiteY2" fmla="*/ 0 h 564256"/>
              <a:gd name="connsiteX3" fmla="*/ 9995656 w 9995656"/>
              <a:gd name="connsiteY3" fmla="*/ 222324 h 564256"/>
              <a:gd name="connsiteX4" fmla="*/ 584217 w 9995656"/>
              <a:gd name="connsiteY4" fmla="*/ 564256 h 564256"/>
              <a:gd name="connsiteX0" fmla="*/ 225749 w 9995656"/>
              <a:gd name="connsiteY0" fmla="*/ 229796 h 229796"/>
              <a:gd name="connsiteX1" fmla="*/ 0 w 9995656"/>
              <a:gd name="connsiteY1" fmla="*/ 10258 h 229796"/>
              <a:gd name="connsiteX2" fmla="*/ 9993192 w 9995656"/>
              <a:gd name="connsiteY2" fmla="*/ 0 h 229796"/>
              <a:gd name="connsiteX3" fmla="*/ 9995656 w 9995656"/>
              <a:gd name="connsiteY3" fmla="*/ 222324 h 229796"/>
              <a:gd name="connsiteX4" fmla="*/ 225749 w 9995656"/>
              <a:gd name="connsiteY4" fmla="*/ 229796 h 229796"/>
              <a:gd name="connsiteX0" fmla="*/ 231264 w 10001171"/>
              <a:gd name="connsiteY0" fmla="*/ 229796 h 229796"/>
              <a:gd name="connsiteX1" fmla="*/ 0 w 10001171"/>
              <a:gd name="connsiteY1" fmla="*/ 1999 h 229796"/>
              <a:gd name="connsiteX2" fmla="*/ 9998707 w 10001171"/>
              <a:gd name="connsiteY2" fmla="*/ 0 h 229796"/>
              <a:gd name="connsiteX3" fmla="*/ 10001171 w 10001171"/>
              <a:gd name="connsiteY3" fmla="*/ 222324 h 229796"/>
              <a:gd name="connsiteX4" fmla="*/ 231264 w 10001171"/>
              <a:gd name="connsiteY4" fmla="*/ 229796 h 229796"/>
              <a:gd name="connsiteX0" fmla="*/ 231264 w 10001171"/>
              <a:gd name="connsiteY0" fmla="*/ 229796 h 229796"/>
              <a:gd name="connsiteX1" fmla="*/ 0 w 10001171"/>
              <a:gd name="connsiteY1" fmla="*/ 1999 h 229796"/>
              <a:gd name="connsiteX2" fmla="*/ 9998707 w 10001171"/>
              <a:gd name="connsiteY2" fmla="*/ 0 h 229796"/>
              <a:gd name="connsiteX3" fmla="*/ 10001171 w 10001171"/>
              <a:gd name="connsiteY3" fmla="*/ 222324 h 229796"/>
              <a:gd name="connsiteX4" fmla="*/ 231264 w 10001171"/>
              <a:gd name="connsiteY4" fmla="*/ 229796 h 229796"/>
              <a:gd name="connsiteX0" fmla="*/ 231264 w 10001171"/>
              <a:gd name="connsiteY0" fmla="*/ 229796 h 229796"/>
              <a:gd name="connsiteX1" fmla="*/ 98650 w 10001171"/>
              <a:gd name="connsiteY1" fmla="*/ 101083 h 229796"/>
              <a:gd name="connsiteX2" fmla="*/ 0 w 10001171"/>
              <a:gd name="connsiteY2" fmla="*/ 1999 h 229796"/>
              <a:gd name="connsiteX3" fmla="*/ 9998707 w 10001171"/>
              <a:gd name="connsiteY3" fmla="*/ 0 h 229796"/>
              <a:gd name="connsiteX4" fmla="*/ 10001171 w 10001171"/>
              <a:gd name="connsiteY4" fmla="*/ 222324 h 229796"/>
              <a:gd name="connsiteX5" fmla="*/ 231264 w 10001171"/>
              <a:gd name="connsiteY5" fmla="*/ 229796 h 229796"/>
              <a:gd name="connsiteX0" fmla="*/ 10001171 w 10001171"/>
              <a:gd name="connsiteY0" fmla="*/ 222324 h 222324"/>
              <a:gd name="connsiteX1" fmla="*/ 98650 w 10001171"/>
              <a:gd name="connsiteY1" fmla="*/ 101083 h 222324"/>
              <a:gd name="connsiteX2" fmla="*/ 0 w 10001171"/>
              <a:gd name="connsiteY2" fmla="*/ 1999 h 222324"/>
              <a:gd name="connsiteX3" fmla="*/ 9998707 w 10001171"/>
              <a:gd name="connsiteY3" fmla="*/ 0 h 222324"/>
              <a:gd name="connsiteX4" fmla="*/ 10001171 w 10001171"/>
              <a:gd name="connsiteY4" fmla="*/ 222324 h 222324"/>
              <a:gd name="connsiteX0" fmla="*/ 10001171 w 10001171"/>
              <a:gd name="connsiteY0" fmla="*/ 222324 h 222324"/>
              <a:gd name="connsiteX1" fmla="*/ 98650 w 10001171"/>
              <a:gd name="connsiteY1" fmla="*/ 101083 h 222324"/>
              <a:gd name="connsiteX2" fmla="*/ 0 w 10001171"/>
              <a:gd name="connsiteY2" fmla="*/ 1999 h 222324"/>
              <a:gd name="connsiteX3" fmla="*/ 9832256 w 10001171"/>
              <a:gd name="connsiteY3" fmla="*/ 0 h 222324"/>
              <a:gd name="connsiteX4" fmla="*/ 10001171 w 10001171"/>
              <a:gd name="connsiteY4" fmla="*/ 222324 h 222324"/>
              <a:gd name="connsiteX0" fmla="*/ 9791059 w 9832267"/>
              <a:gd name="connsiteY0" fmla="*/ 175334 h 175334"/>
              <a:gd name="connsiteX1" fmla="*/ 98650 w 9832267"/>
              <a:gd name="connsiteY1" fmla="*/ 101083 h 175334"/>
              <a:gd name="connsiteX2" fmla="*/ 0 w 9832267"/>
              <a:gd name="connsiteY2" fmla="*/ 1999 h 175334"/>
              <a:gd name="connsiteX3" fmla="*/ 9832256 w 9832267"/>
              <a:gd name="connsiteY3" fmla="*/ 0 h 175334"/>
              <a:gd name="connsiteX4" fmla="*/ 9791059 w 9832267"/>
              <a:gd name="connsiteY4" fmla="*/ 175334 h 175334"/>
              <a:gd name="connsiteX0" fmla="*/ 9826533 w 9832319"/>
              <a:gd name="connsiteY0" fmla="*/ 93612 h 101083"/>
              <a:gd name="connsiteX1" fmla="*/ 98650 w 9832319"/>
              <a:gd name="connsiteY1" fmla="*/ 101083 h 101083"/>
              <a:gd name="connsiteX2" fmla="*/ 0 w 9832319"/>
              <a:gd name="connsiteY2" fmla="*/ 1999 h 101083"/>
              <a:gd name="connsiteX3" fmla="*/ 9832256 w 9832319"/>
              <a:gd name="connsiteY3" fmla="*/ 0 h 101083"/>
              <a:gd name="connsiteX4" fmla="*/ 9826533 w 9832319"/>
              <a:gd name="connsiteY4" fmla="*/ 93612 h 101083"/>
              <a:gd name="connsiteX0" fmla="*/ 9829262 w 9832353"/>
              <a:gd name="connsiteY0" fmla="*/ 99740 h 101083"/>
              <a:gd name="connsiteX1" fmla="*/ 98650 w 9832353"/>
              <a:gd name="connsiteY1" fmla="*/ 101083 h 101083"/>
              <a:gd name="connsiteX2" fmla="*/ 0 w 9832353"/>
              <a:gd name="connsiteY2" fmla="*/ 1999 h 101083"/>
              <a:gd name="connsiteX3" fmla="*/ 9832256 w 9832353"/>
              <a:gd name="connsiteY3" fmla="*/ 0 h 101083"/>
              <a:gd name="connsiteX4" fmla="*/ 9829262 w 9832353"/>
              <a:gd name="connsiteY4" fmla="*/ 99740 h 101083"/>
              <a:gd name="connsiteX0" fmla="*/ 9829262 w 11053452"/>
              <a:gd name="connsiteY0" fmla="*/ 111200 h 112543"/>
              <a:gd name="connsiteX1" fmla="*/ 98650 w 11053452"/>
              <a:gd name="connsiteY1" fmla="*/ 112543 h 112543"/>
              <a:gd name="connsiteX2" fmla="*/ 0 w 11053452"/>
              <a:gd name="connsiteY2" fmla="*/ 13459 h 112543"/>
              <a:gd name="connsiteX3" fmla="*/ 9832256 w 11053452"/>
              <a:gd name="connsiteY3" fmla="*/ 11460 h 112543"/>
              <a:gd name="connsiteX4" fmla="*/ 9829262 w 11053452"/>
              <a:gd name="connsiteY4" fmla="*/ 111200 h 112543"/>
              <a:gd name="connsiteX0" fmla="*/ 9829262 w 11053452"/>
              <a:gd name="connsiteY0" fmla="*/ 105540 h 106883"/>
              <a:gd name="connsiteX1" fmla="*/ 98650 w 11053452"/>
              <a:gd name="connsiteY1" fmla="*/ 106883 h 106883"/>
              <a:gd name="connsiteX2" fmla="*/ 0 w 11053452"/>
              <a:gd name="connsiteY2" fmla="*/ 7799 h 106883"/>
              <a:gd name="connsiteX3" fmla="*/ 9832256 w 11053452"/>
              <a:gd name="connsiteY3" fmla="*/ 5800 h 106883"/>
              <a:gd name="connsiteX4" fmla="*/ 9829262 w 11053452"/>
              <a:gd name="connsiteY4" fmla="*/ 105540 h 106883"/>
              <a:gd name="connsiteX0" fmla="*/ 9829262 w 10551265"/>
              <a:gd name="connsiteY0" fmla="*/ 105540 h 106883"/>
              <a:gd name="connsiteX1" fmla="*/ 98650 w 10551265"/>
              <a:gd name="connsiteY1" fmla="*/ 106883 h 106883"/>
              <a:gd name="connsiteX2" fmla="*/ 0 w 10551265"/>
              <a:gd name="connsiteY2" fmla="*/ 7799 h 106883"/>
              <a:gd name="connsiteX3" fmla="*/ 9832256 w 10551265"/>
              <a:gd name="connsiteY3" fmla="*/ 5800 h 106883"/>
              <a:gd name="connsiteX4" fmla="*/ 9829262 w 10551265"/>
              <a:gd name="connsiteY4" fmla="*/ 105540 h 106883"/>
              <a:gd name="connsiteX0" fmla="*/ 9829262 w 9832472"/>
              <a:gd name="connsiteY0" fmla="*/ 105540 h 106883"/>
              <a:gd name="connsiteX1" fmla="*/ 98650 w 9832472"/>
              <a:gd name="connsiteY1" fmla="*/ 106883 h 106883"/>
              <a:gd name="connsiteX2" fmla="*/ 0 w 9832472"/>
              <a:gd name="connsiteY2" fmla="*/ 7799 h 106883"/>
              <a:gd name="connsiteX3" fmla="*/ 9832256 w 9832472"/>
              <a:gd name="connsiteY3" fmla="*/ 5800 h 106883"/>
              <a:gd name="connsiteX4" fmla="*/ 9829262 w 9832472"/>
              <a:gd name="connsiteY4" fmla="*/ 105540 h 106883"/>
              <a:gd name="connsiteX0" fmla="*/ 9834719 w 9837930"/>
              <a:gd name="connsiteY0" fmla="*/ 105540 h 106883"/>
              <a:gd name="connsiteX1" fmla="*/ 104107 w 9837930"/>
              <a:gd name="connsiteY1" fmla="*/ 106883 h 106883"/>
              <a:gd name="connsiteX2" fmla="*/ 0 w 9837930"/>
              <a:gd name="connsiteY2" fmla="*/ 7799 h 106883"/>
              <a:gd name="connsiteX3" fmla="*/ 9837713 w 9837930"/>
              <a:gd name="connsiteY3" fmla="*/ 5800 h 106883"/>
              <a:gd name="connsiteX4" fmla="*/ 9834719 w 9837930"/>
              <a:gd name="connsiteY4" fmla="*/ 105540 h 106883"/>
              <a:gd name="connsiteX0" fmla="*/ 9834719 w 9837930"/>
              <a:gd name="connsiteY0" fmla="*/ 99740 h 101083"/>
              <a:gd name="connsiteX1" fmla="*/ 104107 w 9837930"/>
              <a:gd name="connsiteY1" fmla="*/ 101083 h 101083"/>
              <a:gd name="connsiteX2" fmla="*/ 0 w 9837930"/>
              <a:gd name="connsiteY2" fmla="*/ 1999 h 101083"/>
              <a:gd name="connsiteX3" fmla="*/ 9837713 w 9837930"/>
              <a:gd name="connsiteY3" fmla="*/ 0 h 101083"/>
              <a:gd name="connsiteX4" fmla="*/ 9834719 w 9837930"/>
              <a:gd name="connsiteY4" fmla="*/ 99740 h 101083"/>
              <a:gd name="connsiteX0" fmla="*/ 9834719 w 9834719"/>
              <a:gd name="connsiteY0" fmla="*/ 101784 h 103127"/>
              <a:gd name="connsiteX1" fmla="*/ 104107 w 9834719"/>
              <a:gd name="connsiteY1" fmla="*/ 103127 h 103127"/>
              <a:gd name="connsiteX2" fmla="*/ 0 w 9834719"/>
              <a:gd name="connsiteY2" fmla="*/ 4043 h 103127"/>
              <a:gd name="connsiteX3" fmla="*/ 7158112 w 9834719"/>
              <a:gd name="connsiteY3" fmla="*/ 0 h 103127"/>
              <a:gd name="connsiteX4" fmla="*/ 9834719 w 9834719"/>
              <a:gd name="connsiteY4" fmla="*/ 101784 h 103127"/>
              <a:gd name="connsiteX0" fmla="*/ 7084170 w 7158121"/>
              <a:gd name="connsiteY0" fmla="*/ 103827 h 103827"/>
              <a:gd name="connsiteX1" fmla="*/ 104107 w 7158121"/>
              <a:gd name="connsiteY1" fmla="*/ 103127 h 103827"/>
              <a:gd name="connsiteX2" fmla="*/ 0 w 7158121"/>
              <a:gd name="connsiteY2" fmla="*/ 4043 h 103827"/>
              <a:gd name="connsiteX3" fmla="*/ 7158112 w 7158121"/>
              <a:gd name="connsiteY3" fmla="*/ 0 h 103827"/>
              <a:gd name="connsiteX4" fmla="*/ 7084170 w 7158121"/>
              <a:gd name="connsiteY4" fmla="*/ 103827 h 103827"/>
              <a:gd name="connsiteX0" fmla="*/ 3302165 w 7158112"/>
              <a:gd name="connsiteY0" fmla="*/ 103827 h 103827"/>
              <a:gd name="connsiteX1" fmla="*/ 104107 w 7158112"/>
              <a:gd name="connsiteY1" fmla="*/ 103127 h 103827"/>
              <a:gd name="connsiteX2" fmla="*/ 0 w 7158112"/>
              <a:gd name="connsiteY2" fmla="*/ 4043 h 103827"/>
              <a:gd name="connsiteX3" fmla="*/ 7158112 w 7158112"/>
              <a:gd name="connsiteY3" fmla="*/ 0 h 103827"/>
              <a:gd name="connsiteX4" fmla="*/ 3302165 w 7158112"/>
              <a:gd name="connsiteY4" fmla="*/ 103827 h 103827"/>
              <a:gd name="connsiteX0" fmla="*/ 3302165 w 3302208"/>
              <a:gd name="connsiteY0" fmla="*/ 101784 h 101784"/>
              <a:gd name="connsiteX1" fmla="*/ 104107 w 3302208"/>
              <a:gd name="connsiteY1" fmla="*/ 101084 h 101784"/>
              <a:gd name="connsiteX2" fmla="*/ 0 w 3302208"/>
              <a:gd name="connsiteY2" fmla="*/ 2000 h 101784"/>
              <a:gd name="connsiteX3" fmla="*/ 3269687 w 3302208"/>
              <a:gd name="connsiteY3" fmla="*/ 0 h 101784"/>
              <a:gd name="connsiteX4" fmla="*/ 3302165 w 3302208"/>
              <a:gd name="connsiteY4" fmla="*/ 101784 h 101784"/>
              <a:gd name="connsiteX0" fmla="*/ 3302165 w 3302164"/>
              <a:gd name="connsiteY0" fmla="*/ 101784 h 101784"/>
              <a:gd name="connsiteX1" fmla="*/ 104107 w 3302164"/>
              <a:gd name="connsiteY1" fmla="*/ 101084 h 101784"/>
              <a:gd name="connsiteX2" fmla="*/ 0 w 3302164"/>
              <a:gd name="connsiteY2" fmla="*/ 2000 h 101784"/>
              <a:gd name="connsiteX3" fmla="*/ 917531 w 3302164"/>
              <a:gd name="connsiteY3" fmla="*/ 0 h 101784"/>
              <a:gd name="connsiteX4" fmla="*/ 3302165 w 3302164"/>
              <a:gd name="connsiteY4" fmla="*/ 101784 h 101784"/>
              <a:gd name="connsiteX0" fmla="*/ 158681 w 917531"/>
              <a:gd name="connsiteY0" fmla="*/ 99741 h 101084"/>
              <a:gd name="connsiteX1" fmla="*/ 104107 w 917531"/>
              <a:gd name="connsiteY1" fmla="*/ 101084 h 101084"/>
              <a:gd name="connsiteX2" fmla="*/ 0 w 917531"/>
              <a:gd name="connsiteY2" fmla="*/ 2000 h 101084"/>
              <a:gd name="connsiteX3" fmla="*/ 917531 w 917531"/>
              <a:gd name="connsiteY3" fmla="*/ 0 h 101084"/>
              <a:gd name="connsiteX4" fmla="*/ 158681 w 917531"/>
              <a:gd name="connsiteY4" fmla="*/ 99741 h 101084"/>
              <a:gd name="connsiteX0" fmla="*/ 158681 w 158696"/>
              <a:gd name="connsiteY0" fmla="*/ 97741 h 99084"/>
              <a:gd name="connsiteX1" fmla="*/ 104107 w 158696"/>
              <a:gd name="connsiteY1" fmla="*/ 99084 h 99084"/>
              <a:gd name="connsiteX2" fmla="*/ 0 w 158696"/>
              <a:gd name="connsiteY2" fmla="*/ 0 h 99084"/>
              <a:gd name="connsiteX3" fmla="*/ 66171 w 158696"/>
              <a:gd name="connsiteY3" fmla="*/ 43 h 99084"/>
              <a:gd name="connsiteX4" fmla="*/ 158681 w 158696"/>
              <a:gd name="connsiteY4" fmla="*/ 97741 h 99084"/>
              <a:gd name="connsiteX0" fmla="*/ 145037 w 145055"/>
              <a:gd name="connsiteY0" fmla="*/ 97741 h 99084"/>
              <a:gd name="connsiteX1" fmla="*/ 104107 w 145055"/>
              <a:gd name="connsiteY1" fmla="*/ 99084 h 99084"/>
              <a:gd name="connsiteX2" fmla="*/ 0 w 145055"/>
              <a:gd name="connsiteY2" fmla="*/ 0 h 99084"/>
              <a:gd name="connsiteX3" fmla="*/ 66171 w 145055"/>
              <a:gd name="connsiteY3" fmla="*/ 43 h 99084"/>
              <a:gd name="connsiteX4" fmla="*/ 145037 w 145055"/>
              <a:gd name="connsiteY4" fmla="*/ 97741 h 99084"/>
              <a:gd name="connsiteX0" fmla="*/ 145037 w 145460"/>
              <a:gd name="connsiteY0" fmla="*/ 97741 h 99084"/>
              <a:gd name="connsiteX1" fmla="*/ 104107 w 145460"/>
              <a:gd name="connsiteY1" fmla="*/ 99084 h 99084"/>
              <a:gd name="connsiteX2" fmla="*/ 0 w 145460"/>
              <a:gd name="connsiteY2" fmla="*/ 0 h 99084"/>
              <a:gd name="connsiteX3" fmla="*/ 66171 w 145460"/>
              <a:gd name="connsiteY3" fmla="*/ 43 h 99084"/>
              <a:gd name="connsiteX4" fmla="*/ 145037 w 145460"/>
              <a:gd name="connsiteY4" fmla="*/ 97741 h 99084"/>
              <a:gd name="connsiteX0" fmla="*/ 145037 w 145037"/>
              <a:gd name="connsiteY0" fmla="*/ 97741 h 99084"/>
              <a:gd name="connsiteX1" fmla="*/ 104107 w 145037"/>
              <a:gd name="connsiteY1" fmla="*/ 99084 h 99084"/>
              <a:gd name="connsiteX2" fmla="*/ 0 w 145037"/>
              <a:gd name="connsiteY2" fmla="*/ 0 h 99084"/>
              <a:gd name="connsiteX3" fmla="*/ 66171 w 145037"/>
              <a:gd name="connsiteY3" fmla="*/ 43 h 99084"/>
              <a:gd name="connsiteX4" fmla="*/ 145037 w 145037"/>
              <a:gd name="connsiteY4" fmla="*/ 97741 h 99084"/>
              <a:gd name="connsiteX0" fmla="*/ 166867 w 166867"/>
              <a:gd name="connsiteY0" fmla="*/ 99784 h 99784"/>
              <a:gd name="connsiteX1" fmla="*/ 104107 w 166867"/>
              <a:gd name="connsiteY1" fmla="*/ 99084 h 99784"/>
              <a:gd name="connsiteX2" fmla="*/ 0 w 166867"/>
              <a:gd name="connsiteY2" fmla="*/ 0 h 99784"/>
              <a:gd name="connsiteX3" fmla="*/ 66171 w 166867"/>
              <a:gd name="connsiteY3" fmla="*/ 43 h 99784"/>
              <a:gd name="connsiteX4" fmla="*/ 166867 w 166867"/>
              <a:gd name="connsiteY4" fmla="*/ 99784 h 99784"/>
              <a:gd name="connsiteX0" fmla="*/ 166867 w 166867"/>
              <a:gd name="connsiteY0" fmla="*/ 99784 h 99784"/>
              <a:gd name="connsiteX1" fmla="*/ 104107 w 166867"/>
              <a:gd name="connsiteY1" fmla="*/ 99084 h 99784"/>
              <a:gd name="connsiteX2" fmla="*/ 0 w 166867"/>
              <a:gd name="connsiteY2" fmla="*/ 0 h 99784"/>
              <a:gd name="connsiteX3" fmla="*/ 66171 w 166867"/>
              <a:gd name="connsiteY3" fmla="*/ 43 h 99784"/>
              <a:gd name="connsiteX4" fmla="*/ 166867 w 166867"/>
              <a:gd name="connsiteY4" fmla="*/ 99784 h 99784"/>
              <a:gd name="connsiteX0" fmla="*/ 166867 w 166867"/>
              <a:gd name="connsiteY0" fmla="*/ 99784 h 99784"/>
              <a:gd name="connsiteX1" fmla="*/ 104107 w 166867"/>
              <a:gd name="connsiteY1" fmla="*/ 99084 h 99784"/>
              <a:gd name="connsiteX2" fmla="*/ 0 w 166867"/>
              <a:gd name="connsiteY2" fmla="*/ 0 h 99784"/>
              <a:gd name="connsiteX3" fmla="*/ 66171 w 166867"/>
              <a:gd name="connsiteY3" fmla="*/ 43 h 99784"/>
              <a:gd name="connsiteX4" fmla="*/ 166867 w 166867"/>
              <a:gd name="connsiteY4" fmla="*/ 99784 h 99784"/>
              <a:gd name="connsiteX0" fmla="*/ 379708 w 379708"/>
              <a:gd name="connsiteY0" fmla="*/ 304091 h 304091"/>
              <a:gd name="connsiteX1" fmla="*/ 316948 w 379708"/>
              <a:gd name="connsiteY1" fmla="*/ 303391 h 304091"/>
              <a:gd name="connsiteX2" fmla="*/ 0 w 379708"/>
              <a:gd name="connsiteY2" fmla="*/ 0 h 304091"/>
              <a:gd name="connsiteX3" fmla="*/ 279012 w 379708"/>
              <a:gd name="connsiteY3" fmla="*/ 204350 h 304091"/>
              <a:gd name="connsiteX4" fmla="*/ 379708 w 379708"/>
              <a:gd name="connsiteY4" fmla="*/ 304091 h 304091"/>
              <a:gd name="connsiteX0" fmla="*/ 379708 w 379708"/>
              <a:gd name="connsiteY0" fmla="*/ 304091 h 304091"/>
              <a:gd name="connsiteX1" fmla="*/ 316948 w 379708"/>
              <a:gd name="connsiteY1" fmla="*/ 303391 h 304091"/>
              <a:gd name="connsiteX2" fmla="*/ 0 w 379708"/>
              <a:gd name="connsiteY2" fmla="*/ 0 h 304091"/>
              <a:gd name="connsiteX3" fmla="*/ 68900 w 379708"/>
              <a:gd name="connsiteY3" fmla="*/ 2086 h 304091"/>
              <a:gd name="connsiteX4" fmla="*/ 379708 w 379708"/>
              <a:gd name="connsiteY4" fmla="*/ 304091 h 304091"/>
              <a:gd name="connsiteX0" fmla="*/ 379708 w 379708"/>
              <a:gd name="connsiteY0" fmla="*/ 304091 h 304091"/>
              <a:gd name="connsiteX1" fmla="*/ 316948 w 379708"/>
              <a:gd name="connsiteY1" fmla="*/ 303391 h 304091"/>
              <a:gd name="connsiteX2" fmla="*/ 0 w 379708"/>
              <a:gd name="connsiteY2" fmla="*/ 0 h 304091"/>
              <a:gd name="connsiteX3" fmla="*/ 68900 w 379708"/>
              <a:gd name="connsiteY3" fmla="*/ 2086 h 304091"/>
              <a:gd name="connsiteX4" fmla="*/ 379708 w 379708"/>
              <a:gd name="connsiteY4" fmla="*/ 304091 h 304091"/>
              <a:gd name="connsiteX0" fmla="*/ 379708 w 379708"/>
              <a:gd name="connsiteY0" fmla="*/ 302048 h 302048"/>
              <a:gd name="connsiteX1" fmla="*/ 316948 w 379708"/>
              <a:gd name="connsiteY1" fmla="*/ 301348 h 302048"/>
              <a:gd name="connsiteX2" fmla="*/ 0 w 379708"/>
              <a:gd name="connsiteY2" fmla="*/ 0 h 302048"/>
              <a:gd name="connsiteX3" fmla="*/ 68900 w 379708"/>
              <a:gd name="connsiteY3" fmla="*/ 43 h 302048"/>
              <a:gd name="connsiteX4" fmla="*/ 379708 w 379708"/>
              <a:gd name="connsiteY4" fmla="*/ 302048 h 302048"/>
              <a:gd name="connsiteX0" fmla="*/ 484491 w 484491"/>
              <a:gd name="connsiteY0" fmla="*/ 405276 h 405276"/>
              <a:gd name="connsiteX1" fmla="*/ 421731 w 484491"/>
              <a:gd name="connsiteY1" fmla="*/ 404576 h 405276"/>
              <a:gd name="connsiteX2" fmla="*/ 0 w 484491"/>
              <a:gd name="connsiteY2" fmla="*/ 0 h 405276"/>
              <a:gd name="connsiteX3" fmla="*/ 173683 w 484491"/>
              <a:gd name="connsiteY3" fmla="*/ 103271 h 405276"/>
              <a:gd name="connsiteX4" fmla="*/ 484491 w 484491"/>
              <a:gd name="connsiteY4" fmla="*/ 405276 h 405276"/>
              <a:gd name="connsiteX0" fmla="*/ 484491 w 484491"/>
              <a:gd name="connsiteY0" fmla="*/ 458913 h 458913"/>
              <a:gd name="connsiteX1" fmla="*/ 421731 w 484491"/>
              <a:gd name="connsiteY1" fmla="*/ 458213 h 458913"/>
              <a:gd name="connsiteX2" fmla="*/ 0 w 484491"/>
              <a:gd name="connsiteY2" fmla="*/ 53637 h 458913"/>
              <a:gd name="connsiteX3" fmla="*/ 13751 w 484491"/>
              <a:gd name="connsiteY3" fmla="*/ 0 h 458913"/>
              <a:gd name="connsiteX4" fmla="*/ 484491 w 484491"/>
              <a:gd name="connsiteY4" fmla="*/ 458913 h 458913"/>
              <a:gd name="connsiteX0" fmla="*/ 484491 w 484491"/>
              <a:gd name="connsiteY0" fmla="*/ 458913 h 458913"/>
              <a:gd name="connsiteX1" fmla="*/ 421731 w 484491"/>
              <a:gd name="connsiteY1" fmla="*/ 458213 h 458913"/>
              <a:gd name="connsiteX2" fmla="*/ 0 w 484491"/>
              <a:gd name="connsiteY2" fmla="*/ 53637 h 458913"/>
              <a:gd name="connsiteX3" fmla="*/ 13751 w 484491"/>
              <a:gd name="connsiteY3" fmla="*/ 0 h 458913"/>
              <a:gd name="connsiteX4" fmla="*/ 484491 w 484491"/>
              <a:gd name="connsiteY4" fmla="*/ 458913 h 458913"/>
              <a:gd name="connsiteX0" fmla="*/ 484491 w 484491"/>
              <a:gd name="connsiteY0" fmla="*/ 458913 h 458913"/>
              <a:gd name="connsiteX1" fmla="*/ 421731 w 484491"/>
              <a:gd name="connsiteY1" fmla="*/ 458213 h 458913"/>
              <a:gd name="connsiteX2" fmla="*/ 0 w 484491"/>
              <a:gd name="connsiteY2" fmla="*/ 53637 h 458913"/>
              <a:gd name="connsiteX3" fmla="*/ 13751 w 484491"/>
              <a:gd name="connsiteY3" fmla="*/ 0 h 458913"/>
              <a:gd name="connsiteX4" fmla="*/ 484491 w 484491"/>
              <a:gd name="connsiteY4" fmla="*/ 458913 h 458913"/>
              <a:gd name="connsiteX0" fmla="*/ 470740 w 470740"/>
              <a:gd name="connsiteY0" fmla="*/ 458913 h 458913"/>
              <a:gd name="connsiteX1" fmla="*/ 407980 w 470740"/>
              <a:gd name="connsiteY1" fmla="*/ 458213 h 458913"/>
              <a:gd name="connsiteX2" fmla="*/ 2622 w 470740"/>
              <a:gd name="connsiteY2" fmla="*/ 69981 h 458913"/>
              <a:gd name="connsiteX3" fmla="*/ 0 w 470740"/>
              <a:gd name="connsiteY3" fmla="*/ 0 h 458913"/>
              <a:gd name="connsiteX4" fmla="*/ 470740 w 470740"/>
              <a:gd name="connsiteY4" fmla="*/ 458913 h 4589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70740" h="458913">
                <a:moveTo>
                  <a:pt x="470740" y="458913"/>
                </a:moveTo>
                <a:lnTo>
                  <a:pt x="407980" y="458213"/>
                </a:lnTo>
                <a:lnTo>
                  <a:pt x="2622" y="69981"/>
                </a:lnTo>
                <a:lnTo>
                  <a:pt x="0" y="0"/>
                </a:lnTo>
                <a:cubicBezTo>
                  <a:pt x="474166" y="459291"/>
                  <a:pt x="376643" y="362386"/>
                  <a:pt x="470740" y="458913"/>
                </a:cubicBezTo>
                <a:close/>
              </a:path>
            </a:pathLst>
          </a:custGeom>
          <a:solidFill>
            <a:schemeClr val="bg1">
              <a:lumMod val="85000"/>
            </a:schemeClr>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lumMod val="85000"/>
                </a:schemeClr>
              </a:solidFill>
            </a:endParaRPr>
          </a:p>
        </p:txBody>
      </p:sp>
      <p:sp>
        <p:nvSpPr>
          <p:cNvPr id="11" name="Parallelogram 1"/>
          <p:cNvSpPr/>
          <p:nvPr userDrawn="1"/>
        </p:nvSpPr>
        <p:spPr>
          <a:xfrm>
            <a:off x="1702139" y="-8355"/>
            <a:ext cx="7479448" cy="753809"/>
          </a:xfrm>
          <a:custGeom>
            <a:avLst/>
            <a:gdLst>
              <a:gd name="connsiteX0" fmla="*/ 0 w 8593931"/>
              <a:gd name="connsiteY0" fmla="*/ 553998 h 553998"/>
              <a:gd name="connsiteX1" fmla="*/ 331379 w 8593931"/>
              <a:gd name="connsiteY1" fmla="*/ 0 h 553998"/>
              <a:gd name="connsiteX2" fmla="*/ 8593931 w 8593931"/>
              <a:gd name="connsiteY2" fmla="*/ 0 h 553998"/>
              <a:gd name="connsiteX3" fmla="*/ 8262552 w 8593931"/>
              <a:gd name="connsiteY3" fmla="*/ 553998 h 553998"/>
              <a:gd name="connsiteX4" fmla="*/ 0 w 8593931"/>
              <a:gd name="connsiteY4" fmla="*/ 553998 h 553998"/>
              <a:gd name="connsiteX0" fmla="*/ 511584 w 8262552"/>
              <a:gd name="connsiteY0" fmla="*/ 546854 h 553998"/>
              <a:gd name="connsiteX1" fmla="*/ 0 w 8262552"/>
              <a:gd name="connsiteY1" fmla="*/ 0 h 553998"/>
              <a:gd name="connsiteX2" fmla="*/ 8262552 w 8262552"/>
              <a:gd name="connsiteY2" fmla="*/ 0 h 553998"/>
              <a:gd name="connsiteX3" fmla="*/ 7931173 w 8262552"/>
              <a:gd name="connsiteY3" fmla="*/ 553998 h 553998"/>
              <a:gd name="connsiteX4" fmla="*/ 511584 w 8262552"/>
              <a:gd name="connsiteY4" fmla="*/ 546854 h 553998"/>
              <a:gd name="connsiteX0" fmla="*/ 511584 w 8262552"/>
              <a:gd name="connsiteY0" fmla="*/ 546854 h 575430"/>
              <a:gd name="connsiteX1" fmla="*/ 0 w 8262552"/>
              <a:gd name="connsiteY1" fmla="*/ 0 h 575430"/>
              <a:gd name="connsiteX2" fmla="*/ 8262552 w 8262552"/>
              <a:gd name="connsiteY2" fmla="*/ 0 h 575430"/>
              <a:gd name="connsiteX3" fmla="*/ 8252641 w 8262552"/>
              <a:gd name="connsiteY3" fmla="*/ 575430 h 575430"/>
              <a:gd name="connsiteX4" fmla="*/ 511584 w 8262552"/>
              <a:gd name="connsiteY4" fmla="*/ 546854 h 575430"/>
              <a:gd name="connsiteX0" fmla="*/ 518728 w 8262552"/>
              <a:gd name="connsiteY0" fmla="*/ 553998 h 575430"/>
              <a:gd name="connsiteX1" fmla="*/ 0 w 8262552"/>
              <a:gd name="connsiteY1" fmla="*/ 0 h 575430"/>
              <a:gd name="connsiteX2" fmla="*/ 8262552 w 8262552"/>
              <a:gd name="connsiteY2" fmla="*/ 0 h 575430"/>
              <a:gd name="connsiteX3" fmla="*/ 8252641 w 8262552"/>
              <a:gd name="connsiteY3" fmla="*/ 575430 h 575430"/>
              <a:gd name="connsiteX4" fmla="*/ 518728 w 8262552"/>
              <a:gd name="connsiteY4" fmla="*/ 553998 h 575430"/>
              <a:gd name="connsiteX0" fmla="*/ 518728 w 8281216"/>
              <a:gd name="connsiteY0" fmla="*/ 553998 h 575430"/>
              <a:gd name="connsiteX1" fmla="*/ 0 w 8281216"/>
              <a:gd name="connsiteY1" fmla="*/ 0 h 575430"/>
              <a:gd name="connsiteX2" fmla="*/ 8262552 w 8281216"/>
              <a:gd name="connsiteY2" fmla="*/ 0 h 575430"/>
              <a:gd name="connsiteX3" fmla="*/ 8281216 w 8281216"/>
              <a:gd name="connsiteY3" fmla="*/ 575430 h 575430"/>
              <a:gd name="connsiteX4" fmla="*/ 518728 w 8281216"/>
              <a:gd name="connsiteY4" fmla="*/ 553998 h 575430"/>
              <a:gd name="connsiteX0" fmla="*/ 584217 w 8346705"/>
              <a:gd name="connsiteY0" fmla="*/ 553998 h 575430"/>
              <a:gd name="connsiteX1" fmla="*/ 0 w 8346705"/>
              <a:gd name="connsiteY1" fmla="*/ 0 h 575430"/>
              <a:gd name="connsiteX2" fmla="*/ 8328041 w 8346705"/>
              <a:gd name="connsiteY2" fmla="*/ 0 h 575430"/>
              <a:gd name="connsiteX3" fmla="*/ 8346705 w 8346705"/>
              <a:gd name="connsiteY3" fmla="*/ 575430 h 575430"/>
              <a:gd name="connsiteX4" fmla="*/ 584217 w 8346705"/>
              <a:gd name="connsiteY4" fmla="*/ 553998 h 575430"/>
              <a:gd name="connsiteX0" fmla="*/ 584217 w 8360786"/>
              <a:gd name="connsiteY0" fmla="*/ 560127 h 581559"/>
              <a:gd name="connsiteX1" fmla="*/ 0 w 8360786"/>
              <a:gd name="connsiteY1" fmla="*/ 6129 h 581559"/>
              <a:gd name="connsiteX2" fmla="*/ 8360786 w 8360786"/>
              <a:gd name="connsiteY2" fmla="*/ 0 h 581559"/>
              <a:gd name="connsiteX3" fmla="*/ 8346705 w 8360786"/>
              <a:gd name="connsiteY3" fmla="*/ 581559 h 581559"/>
              <a:gd name="connsiteX4" fmla="*/ 584217 w 8360786"/>
              <a:gd name="connsiteY4" fmla="*/ 560127 h 581559"/>
              <a:gd name="connsiteX0" fmla="*/ 662664 w 8439233"/>
              <a:gd name="connsiteY0" fmla="*/ 625319 h 646751"/>
              <a:gd name="connsiteX1" fmla="*/ 0 w 8439233"/>
              <a:gd name="connsiteY1" fmla="*/ 0 h 646751"/>
              <a:gd name="connsiteX2" fmla="*/ 8439233 w 8439233"/>
              <a:gd name="connsiteY2" fmla="*/ 65192 h 646751"/>
              <a:gd name="connsiteX3" fmla="*/ 8425152 w 8439233"/>
              <a:gd name="connsiteY3" fmla="*/ 646751 h 646751"/>
              <a:gd name="connsiteX4" fmla="*/ 662664 w 8439233"/>
              <a:gd name="connsiteY4" fmla="*/ 625319 h 646751"/>
              <a:gd name="connsiteX0" fmla="*/ 662664 w 8433629"/>
              <a:gd name="connsiteY0" fmla="*/ 627253 h 648685"/>
              <a:gd name="connsiteX1" fmla="*/ 0 w 8433629"/>
              <a:gd name="connsiteY1" fmla="*/ 1934 h 648685"/>
              <a:gd name="connsiteX2" fmla="*/ 8433629 w 8433629"/>
              <a:gd name="connsiteY2" fmla="*/ 0 h 648685"/>
              <a:gd name="connsiteX3" fmla="*/ 8425152 w 8433629"/>
              <a:gd name="connsiteY3" fmla="*/ 648685 h 648685"/>
              <a:gd name="connsiteX4" fmla="*/ 662664 w 8433629"/>
              <a:gd name="connsiteY4" fmla="*/ 627253 h 648685"/>
              <a:gd name="connsiteX0" fmla="*/ 662664 w 8570840"/>
              <a:gd name="connsiteY0" fmla="*/ 627253 h 648685"/>
              <a:gd name="connsiteX1" fmla="*/ 0 w 8570840"/>
              <a:gd name="connsiteY1" fmla="*/ 1934 h 648685"/>
              <a:gd name="connsiteX2" fmla="*/ 8433629 w 8570840"/>
              <a:gd name="connsiteY2" fmla="*/ 0 h 648685"/>
              <a:gd name="connsiteX3" fmla="*/ 8570840 w 8570840"/>
              <a:gd name="connsiteY3" fmla="*/ 648685 h 648685"/>
              <a:gd name="connsiteX4" fmla="*/ 662664 w 8570840"/>
              <a:gd name="connsiteY4" fmla="*/ 627253 h 648685"/>
              <a:gd name="connsiteX0" fmla="*/ 662664 w 8570840"/>
              <a:gd name="connsiteY0" fmla="*/ 625319 h 646751"/>
              <a:gd name="connsiteX1" fmla="*/ 0 w 8570840"/>
              <a:gd name="connsiteY1" fmla="*/ 0 h 646751"/>
              <a:gd name="connsiteX2" fmla="*/ 8545696 w 8570840"/>
              <a:gd name="connsiteY2" fmla="*/ 2262 h 646751"/>
              <a:gd name="connsiteX3" fmla="*/ 8570840 w 8570840"/>
              <a:gd name="connsiteY3" fmla="*/ 646751 h 646751"/>
              <a:gd name="connsiteX4" fmla="*/ 662664 w 8570840"/>
              <a:gd name="connsiteY4" fmla="*/ 625319 h 6467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70840" h="646751">
                <a:moveTo>
                  <a:pt x="662664" y="625319"/>
                </a:moveTo>
                <a:lnTo>
                  <a:pt x="0" y="0"/>
                </a:lnTo>
                <a:lnTo>
                  <a:pt x="8545696" y="2262"/>
                </a:lnTo>
                <a:lnTo>
                  <a:pt x="8570840" y="646751"/>
                </a:lnTo>
                <a:lnTo>
                  <a:pt x="662664" y="625319"/>
                </a:lnTo>
                <a:close/>
              </a:path>
            </a:pathLst>
          </a:custGeom>
          <a:solidFill>
            <a:srgbClr val="0C1930"/>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Parallelogram 1"/>
          <p:cNvSpPr/>
          <p:nvPr userDrawn="1"/>
        </p:nvSpPr>
        <p:spPr>
          <a:xfrm>
            <a:off x="304800" y="4954038"/>
            <a:ext cx="8902290" cy="207841"/>
          </a:xfrm>
          <a:custGeom>
            <a:avLst/>
            <a:gdLst>
              <a:gd name="connsiteX0" fmla="*/ 0 w 8593931"/>
              <a:gd name="connsiteY0" fmla="*/ 553998 h 553998"/>
              <a:gd name="connsiteX1" fmla="*/ 331379 w 8593931"/>
              <a:gd name="connsiteY1" fmla="*/ 0 h 553998"/>
              <a:gd name="connsiteX2" fmla="*/ 8593931 w 8593931"/>
              <a:gd name="connsiteY2" fmla="*/ 0 h 553998"/>
              <a:gd name="connsiteX3" fmla="*/ 8262552 w 8593931"/>
              <a:gd name="connsiteY3" fmla="*/ 553998 h 553998"/>
              <a:gd name="connsiteX4" fmla="*/ 0 w 8593931"/>
              <a:gd name="connsiteY4" fmla="*/ 553998 h 553998"/>
              <a:gd name="connsiteX0" fmla="*/ 511584 w 8262552"/>
              <a:gd name="connsiteY0" fmla="*/ 546854 h 553998"/>
              <a:gd name="connsiteX1" fmla="*/ 0 w 8262552"/>
              <a:gd name="connsiteY1" fmla="*/ 0 h 553998"/>
              <a:gd name="connsiteX2" fmla="*/ 8262552 w 8262552"/>
              <a:gd name="connsiteY2" fmla="*/ 0 h 553998"/>
              <a:gd name="connsiteX3" fmla="*/ 7931173 w 8262552"/>
              <a:gd name="connsiteY3" fmla="*/ 553998 h 553998"/>
              <a:gd name="connsiteX4" fmla="*/ 511584 w 8262552"/>
              <a:gd name="connsiteY4" fmla="*/ 546854 h 553998"/>
              <a:gd name="connsiteX0" fmla="*/ 511584 w 8262552"/>
              <a:gd name="connsiteY0" fmla="*/ 546854 h 575430"/>
              <a:gd name="connsiteX1" fmla="*/ 0 w 8262552"/>
              <a:gd name="connsiteY1" fmla="*/ 0 h 575430"/>
              <a:gd name="connsiteX2" fmla="*/ 8262552 w 8262552"/>
              <a:gd name="connsiteY2" fmla="*/ 0 h 575430"/>
              <a:gd name="connsiteX3" fmla="*/ 8252641 w 8262552"/>
              <a:gd name="connsiteY3" fmla="*/ 575430 h 575430"/>
              <a:gd name="connsiteX4" fmla="*/ 511584 w 8262552"/>
              <a:gd name="connsiteY4" fmla="*/ 546854 h 575430"/>
              <a:gd name="connsiteX0" fmla="*/ 518728 w 8262552"/>
              <a:gd name="connsiteY0" fmla="*/ 553998 h 575430"/>
              <a:gd name="connsiteX1" fmla="*/ 0 w 8262552"/>
              <a:gd name="connsiteY1" fmla="*/ 0 h 575430"/>
              <a:gd name="connsiteX2" fmla="*/ 8262552 w 8262552"/>
              <a:gd name="connsiteY2" fmla="*/ 0 h 575430"/>
              <a:gd name="connsiteX3" fmla="*/ 8252641 w 8262552"/>
              <a:gd name="connsiteY3" fmla="*/ 575430 h 575430"/>
              <a:gd name="connsiteX4" fmla="*/ 518728 w 8262552"/>
              <a:gd name="connsiteY4" fmla="*/ 553998 h 575430"/>
              <a:gd name="connsiteX0" fmla="*/ 518728 w 8281216"/>
              <a:gd name="connsiteY0" fmla="*/ 553998 h 575430"/>
              <a:gd name="connsiteX1" fmla="*/ 0 w 8281216"/>
              <a:gd name="connsiteY1" fmla="*/ 0 h 575430"/>
              <a:gd name="connsiteX2" fmla="*/ 8262552 w 8281216"/>
              <a:gd name="connsiteY2" fmla="*/ 0 h 575430"/>
              <a:gd name="connsiteX3" fmla="*/ 8281216 w 8281216"/>
              <a:gd name="connsiteY3" fmla="*/ 575430 h 575430"/>
              <a:gd name="connsiteX4" fmla="*/ 518728 w 8281216"/>
              <a:gd name="connsiteY4" fmla="*/ 553998 h 575430"/>
              <a:gd name="connsiteX0" fmla="*/ 584217 w 8346705"/>
              <a:gd name="connsiteY0" fmla="*/ 553998 h 575430"/>
              <a:gd name="connsiteX1" fmla="*/ 0 w 8346705"/>
              <a:gd name="connsiteY1" fmla="*/ 0 h 575430"/>
              <a:gd name="connsiteX2" fmla="*/ 8328041 w 8346705"/>
              <a:gd name="connsiteY2" fmla="*/ 0 h 575430"/>
              <a:gd name="connsiteX3" fmla="*/ 8346705 w 8346705"/>
              <a:gd name="connsiteY3" fmla="*/ 575430 h 575430"/>
              <a:gd name="connsiteX4" fmla="*/ 584217 w 8346705"/>
              <a:gd name="connsiteY4" fmla="*/ 553998 h 575430"/>
              <a:gd name="connsiteX0" fmla="*/ 584217 w 8360786"/>
              <a:gd name="connsiteY0" fmla="*/ 560127 h 581559"/>
              <a:gd name="connsiteX1" fmla="*/ 0 w 8360786"/>
              <a:gd name="connsiteY1" fmla="*/ 6129 h 581559"/>
              <a:gd name="connsiteX2" fmla="*/ 8360786 w 8360786"/>
              <a:gd name="connsiteY2" fmla="*/ 0 h 581559"/>
              <a:gd name="connsiteX3" fmla="*/ 8346705 w 8360786"/>
              <a:gd name="connsiteY3" fmla="*/ 581559 h 581559"/>
              <a:gd name="connsiteX4" fmla="*/ 584217 w 8360786"/>
              <a:gd name="connsiteY4" fmla="*/ 560127 h 581559"/>
              <a:gd name="connsiteX0" fmla="*/ 584217 w 8368765"/>
              <a:gd name="connsiteY0" fmla="*/ 560127 h 589817"/>
              <a:gd name="connsiteX1" fmla="*/ 0 w 8368765"/>
              <a:gd name="connsiteY1" fmla="*/ 6129 h 589817"/>
              <a:gd name="connsiteX2" fmla="*/ 8360786 w 8368765"/>
              <a:gd name="connsiteY2" fmla="*/ 0 h 589817"/>
              <a:gd name="connsiteX3" fmla="*/ 8368765 w 8368765"/>
              <a:gd name="connsiteY3" fmla="*/ 589817 h 589817"/>
              <a:gd name="connsiteX4" fmla="*/ 584217 w 8368765"/>
              <a:gd name="connsiteY4" fmla="*/ 560127 h 589817"/>
              <a:gd name="connsiteX0" fmla="*/ 584217 w 9993192"/>
              <a:gd name="connsiteY0" fmla="*/ 564256 h 593946"/>
              <a:gd name="connsiteX1" fmla="*/ 0 w 9993192"/>
              <a:gd name="connsiteY1" fmla="*/ 10258 h 593946"/>
              <a:gd name="connsiteX2" fmla="*/ 9993192 w 9993192"/>
              <a:gd name="connsiteY2" fmla="*/ 0 h 593946"/>
              <a:gd name="connsiteX3" fmla="*/ 8368765 w 9993192"/>
              <a:gd name="connsiteY3" fmla="*/ 593946 h 593946"/>
              <a:gd name="connsiteX4" fmla="*/ 584217 w 9993192"/>
              <a:gd name="connsiteY4" fmla="*/ 564256 h 593946"/>
              <a:gd name="connsiteX0" fmla="*/ 584217 w 9995656"/>
              <a:gd name="connsiteY0" fmla="*/ 564256 h 564256"/>
              <a:gd name="connsiteX1" fmla="*/ 0 w 9995656"/>
              <a:gd name="connsiteY1" fmla="*/ 10258 h 564256"/>
              <a:gd name="connsiteX2" fmla="*/ 9993192 w 9995656"/>
              <a:gd name="connsiteY2" fmla="*/ 0 h 564256"/>
              <a:gd name="connsiteX3" fmla="*/ 9995656 w 9995656"/>
              <a:gd name="connsiteY3" fmla="*/ 222324 h 564256"/>
              <a:gd name="connsiteX4" fmla="*/ 584217 w 9995656"/>
              <a:gd name="connsiteY4" fmla="*/ 564256 h 564256"/>
              <a:gd name="connsiteX0" fmla="*/ 225749 w 9995656"/>
              <a:gd name="connsiteY0" fmla="*/ 229796 h 229796"/>
              <a:gd name="connsiteX1" fmla="*/ 0 w 9995656"/>
              <a:gd name="connsiteY1" fmla="*/ 10258 h 229796"/>
              <a:gd name="connsiteX2" fmla="*/ 9993192 w 9995656"/>
              <a:gd name="connsiteY2" fmla="*/ 0 h 229796"/>
              <a:gd name="connsiteX3" fmla="*/ 9995656 w 9995656"/>
              <a:gd name="connsiteY3" fmla="*/ 222324 h 229796"/>
              <a:gd name="connsiteX4" fmla="*/ 225749 w 9995656"/>
              <a:gd name="connsiteY4" fmla="*/ 229796 h 229796"/>
              <a:gd name="connsiteX0" fmla="*/ 231264 w 10001171"/>
              <a:gd name="connsiteY0" fmla="*/ 229796 h 229796"/>
              <a:gd name="connsiteX1" fmla="*/ 0 w 10001171"/>
              <a:gd name="connsiteY1" fmla="*/ 1999 h 229796"/>
              <a:gd name="connsiteX2" fmla="*/ 9998707 w 10001171"/>
              <a:gd name="connsiteY2" fmla="*/ 0 h 229796"/>
              <a:gd name="connsiteX3" fmla="*/ 10001171 w 10001171"/>
              <a:gd name="connsiteY3" fmla="*/ 222324 h 229796"/>
              <a:gd name="connsiteX4" fmla="*/ 231264 w 10001171"/>
              <a:gd name="connsiteY4" fmla="*/ 229796 h 229796"/>
              <a:gd name="connsiteX0" fmla="*/ 231264 w 10001171"/>
              <a:gd name="connsiteY0" fmla="*/ 229796 h 229796"/>
              <a:gd name="connsiteX1" fmla="*/ 0 w 10001171"/>
              <a:gd name="connsiteY1" fmla="*/ 1999 h 229796"/>
              <a:gd name="connsiteX2" fmla="*/ 9998707 w 10001171"/>
              <a:gd name="connsiteY2" fmla="*/ 0 h 229796"/>
              <a:gd name="connsiteX3" fmla="*/ 10001171 w 10001171"/>
              <a:gd name="connsiteY3" fmla="*/ 222324 h 229796"/>
              <a:gd name="connsiteX4" fmla="*/ 231264 w 10001171"/>
              <a:gd name="connsiteY4" fmla="*/ 229796 h 229796"/>
              <a:gd name="connsiteX0" fmla="*/ 231264 w 10001171"/>
              <a:gd name="connsiteY0" fmla="*/ 229796 h 229796"/>
              <a:gd name="connsiteX1" fmla="*/ 98650 w 10001171"/>
              <a:gd name="connsiteY1" fmla="*/ 101083 h 229796"/>
              <a:gd name="connsiteX2" fmla="*/ 0 w 10001171"/>
              <a:gd name="connsiteY2" fmla="*/ 1999 h 229796"/>
              <a:gd name="connsiteX3" fmla="*/ 9998707 w 10001171"/>
              <a:gd name="connsiteY3" fmla="*/ 0 h 229796"/>
              <a:gd name="connsiteX4" fmla="*/ 10001171 w 10001171"/>
              <a:gd name="connsiteY4" fmla="*/ 222324 h 229796"/>
              <a:gd name="connsiteX5" fmla="*/ 231264 w 10001171"/>
              <a:gd name="connsiteY5" fmla="*/ 229796 h 229796"/>
              <a:gd name="connsiteX0" fmla="*/ 10001171 w 10001171"/>
              <a:gd name="connsiteY0" fmla="*/ 222324 h 222324"/>
              <a:gd name="connsiteX1" fmla="*/ 98650 w 10001171"/>
              <a:gd name="connsiteY1" fmla="*/ 101083 h 222324"/>
              <a:gd name="connsiteX2" fmla="*/ 0 w 10001171"/>
              <a:gd name="connsiteY2" fmla="*/ 1999 h 222324"/>
              <a:gd name="connsiteX3" fmla="*/ 9998707 w 10001171"/>
              <a:gd name="connsiteY3" fmla="*/ 0 h 222324"/>
              <a:gd name="connsiteX4" fmla="*/ 10001171 w 10001171"/>
              <a:gd name="connsiteY4" fmla="*/ 222324 h 222324"/>
              <a:gd name="connsiteX0" fmla="*/ 10001171 w 10001171"/>
              <a:gd name="connsiteY0" fmla="*/ 222324 h 222324"/>
              <a:gd name="connsiteX1" fmla="*/ 98650 w 10001171"/>
              <a:gd name="connsiteY1" fmla="*/ 101083 h 222324"/>
              <a:gd name="connsiteX2" fmla="*/ 0 w 10001171"/>
              <a:gd name="connsiteY2" fmla="*/ 1999 h 222324"/>
              <a:gd name="connsiteX3" fmla="*/ 9832256 w 10001171"/>
              <a:gd name="connsiteY3" fmla="*/ 0 h 222324"/>
              <a:gd name="connsiteX4" fmla="*/ 10001171 w 10001171"/>
              <a:gd name="connsiteY4" fmla="*/ 222324 h 222324"/>
              <a:gd name="connsiteX0" fmla="*/ 9791059 w 9832267"/>
              <a:gd name="connsiteY0" fmla="*/ 175334 h 175334"/>
              <a:gd name="connsiteX1" fmla="*/ 98650 w 9832267"/>
              <a:gd name="connsiteY1" fmla="*/ 101083 h 175334"/>
              <a:gd name="connsiteX2" fmla="*/ 0 w 9832267"/>
              <a:gd name="connsiteY2" fmla="*/ 1999 h 175334"/>
              <a:gd name="connsiteX3" fmla="*/ 9832256 w 9832267"/>
              <a:gd name="connsiteY3" fmla="*/ 0 h 175334"/>
              <a:gd name="connsiteX4" fmla="*/ 9791059 w 9832267"/>
              <a:gd name="connsiteY4" fmla="*/ 175334 h 175334"/>
              <a:gd name="connsiteX0" fmla="*/ 9826533 w 9832319"/>
              <a:gd name="connsiteY0" fmla="*/ 93612 h 101083"/>
              <a:gd name="connsiteX1" fmla="*/ 98650 w 9832319"/>
              <a:gd name="connsiteY1" fmla="*/ 101083 h 101083"/>
              <a:gd name="connsiteX2" fmla="*/ 0 w 9832319"/>
              <a:gd name="connsiteY2" fmla="*/ 1999 h 101083"/>
              <a:gd name="connsiteX3" fmla="*/ 9832256 w 9832319"/>
              <a:gd name="connsiteY3" fmla="*/ 0 h 101083"/>
              <a:gd name="connsiteX4" fmla="*/ 9826533 w 9832319"/>
              <a:gd name="connsiteY4" fmla="*/ 93612 h 101083"/>
              <a:gd name="connsiteX0" fmla="*/ 9829262 w 9832353"/>
              <a:gd name="connsiteY0" fmla="*/ 99740 h 101083"/>
              <a:gd name="connsiteX1" fmla="*/ 98650 w 9832353"/>
              <a:gd name="connsiteY1" fmla="*/ 101083 h 101083"/>
              <a:gd name="connsiteX2" fmla="*/ 0 w 9832353"/>
              <a:gd name="connsiteY2" fmla="*/ 1999 h 101083"/>
              <a:gd name="connsiteX3" fmla="*/ 9832256 w 9832353"/>
              <a:gd name="connsiteY3" fmla="*/ 0 h 101083"/>
              <a:gd name="connsiteX4" fmla="*/ 9829262 w 9832353"/>
              <a:gd name="connsiteY4" fmla="*/ 99740 h 101083"/>
              <a:gd name="connsiteX0" fmla="*/ 9829262 w 11053452"/>
              <a:gd name="connsiteY0" fmla="*/ 111200 h 112543"/>
              <a:gd name="connsiteX1" fmla="*/ 98650 w 11053452"/>
              <a:gd name="connsiteY1" fmla="*/ 112543 h 112543"/>
              <a:gd name="connsiteX2" fmla="*/ 0 w 11053452"/>
              <a:gd name="connsiteY2" fmla="*/ 13459 h 112543"/>
              <a:gd name="connsiteX3" fmla="*/ 9832256 w 11053452"/>
              <a:gd name="connsiteY3" fmla="*/ 11460 h 112543"/>
              <a:gd name="connsiteX4" fmla="*/ 9829262 w 11053452"/>
              <a:gd name="connsiteY4" fmla="*/ 111200 h 112543"/>
              <a:gd name="connsiteX0" fmla="*/ 9829262 w 11053452"/>
              <a:gd name="connsiteY0" fmla="*/ 105540 h 106883"/>
              <a:gd name="connsiteX1" fmla="*/ 98650 w 11053452"/>
              <a:gd name="connsiteY1" fmla="*/ 106883 h 106883"/>
              <a:gd name="connsiteX2" fmla="*/ 0 w 11053452"/>
              <a:gd name="connsiteY2" fmla="*/ 7799 h 106883"/>
              <a:gd name="connsiteX3" fmla="*/ 9832256 w 11053452"/>
              <a:gd name="connsiteY3" fmla="*/ 5800 h 106883"/>
              <a:gd name="connsiteX4" fmla="*/ 9829262 w 11053452"/>
              <a:gd name="connsiteY4" fmla="*/ 105540 h 106883"/>
              <a:gd name="connsiteX0" fmla="*/ 9829262 w 10551265"/>
              <a:gd name="connsiteY0" fmla="*/ 105540 h 106883"/>
              <a:gd name="connsiteX1" fmla="*/ 98650 w 10551265"/>
              <a:gd name="connsiteY1" fmla="*/ 106883 h 106883"/>
              <a:gd name="connsiteX2" fmla="*/ 0 w 10551265"/>
              <a:gd name="connsiteY2" fmla="*/ 7799 h 106883"/>
              <a:gd name="connsiteX3" fmla="*/ 9832256 w 10551265"/>
              <a:gd name="connsiteY3" fmla="*/ 5800 h 106883"/>
              <a:gd name="connsiteX4" fmla="*/ 9829262 w 10551265"/>
              <a:gd name="connsiteY4" fmla="*/ 105540 h 106883"/>
              <a:gd name="connsiteX0" fmla="*/ 9829262 w 9832472"/>
              <a:gd name="connsiteY0" fmla="*/ 105540 h 106883"/>
              <a:gd name="connsiteX1" fmla="*/ 98650 w 9832472"/>
              <a:gd name="connsiteY1" fmla="*/ 106883 h 106883"/>
              <a:gd name="connsiteX2" fmla="*/ 0 w 9832472"/>
              <a:gd name="connsiteY2" fmla="*/ 7799 h 106883"/>
              <a:gd name="connsiteX3" fmla="*/ 9832256 w 9832472"/>
              <a:gd name="connsiteY3" fmla="*/ 5800 h 106883"/>
              <a:gd name="connsiteX4" fmla="*/ 9829262 w 9832472"/>
              <a:gd name="connsiteY4" fmla="*/ 105540 h 106883"/>
              <a:gd name="connsiteX0" fmla="*/ 9834719 w 9837930"/>
              <a:gd name="connsiteY0" fmla="*/ 105540 h 106883"/>
              <a:gd name="connsiteX1" fmla="*/ 104107 w 9837930"/>
              <a:gd name="connsiteY1" fmla="*/ 106883 h 106883"/>
              <a:gd name="connsiteX2" fmla="*/ 0 w 9837930"/>
              <a:gd name="connsiteY2" fmla="*/ 7799 h 106883"/>
              <a:gd name="connsiteX3" fmla="*/ 9837713 w 9837930"/>
              <a:gd name="connsiteY3" fmla="*/ 5800 h 106883"/>
              <a:gd name="connsiteX4" fmla="*/ 9834719 w 9837930"/>
              <a:gd name="connsiteY4" fmla="*/ 105540 h 106883"/>
              <a:gd name="connsiteX0" fmla="*/ 9834719 w 9837930"/>
              <a:gd name="connsiteY0" fmla="*/ 99740 h 101083"/>
              <a:gd name="connsiteX1" fmla="*/ 104107 w 9837930"/>
              <a:gd name="connsiteY1" fmla="*/ 101083 h 101083"/>
              <a:gd name="connsiteX2" fmla="*/ 0 w 9837930"/>
              <a:gd name="connsiteY2" fmla="*/ 1999 h 101083"/>
              <a:gd name="connsiteX3" fmla="*/ 9837713 w 9837930"/>
              <a:gd name="connsiteY3" fmla="*/ 0 h 101083"/>
              <a:gd name="connsiteX4" fmla="*/ 9834719 w 9837930"/>
              <a:gd name="connsiteY4" fmla="*/ 99740 h 101083"/>
              <a:gd name="connsiteX0" fmla="*/ 9834719 w 10080371"/>
              <a:gd name="connsiteY0" fmla="*/ 107998 h 109341"/>
              <a:gd name="connsiteX1" fmla="*/ 104107 w 10080371"/>
              <a:gd name="connsiteY1" fmla="*/ 109341 h 109341"/>
              <a:gd name="connsiteX2" fmla="*/ 0 w 10080371"/>
              <a:gd name="connsiteY2" fmla="*/ 10257 h 109341"/>
              <a:gd name="connsiteX3" fmla="*/ 10080369 w 10080371"/>
              <a:gd name="connsiteY3" fmla="*/ 0 h 109341"/>
              <a:gd name="connsiteX4" fmla="*/ 9834719 w 10080371"/>
              <a:gd name="connsiteY4" fmla="*/ 107998 h 109341"/>
              <a:gd name="connsiteX0" fmla="*/ 9834719 w 10096915"/>
              <a:gd name="connsiteY0" fmla="*/ 97741 h 99084"/>
              <a:gd name="connsiteX1" fmla="*/ 104107 w 10096915"/>
              <a:gd name="connsiteY1" fmla="*/ 99084 h 99084"/>
              <a:gd name="connsiteX2" fmla="*/ 0 w 10096915"/>
              <a:gd name="connsiteY2" fmla="*/ 0 h 99084"/>
              <a:gd name="connsiteX3" fmla="*/ 10096913 w 10096915"/>
              <a:gd name="connsiteY3" fmla="*/ 22776 h 99084"/>
              <a:gd name="connsiteX4" fmla="*/ 9834719 w 10096915"/>
              <a:gd name="connsiteY4" fmla="*/ 97741 h 99084"/>
              <a:gd name="connsiteX0" fmla="*/ 9834719 w 10118975"/>
              <a:gd name="connsiteY0" fmla="*/ 97741 h 99084"/>
              <a:gd name="connsiteX1" fmla="*/ 104107 w 10118975"/>
              <a:gd name="connsiteY1" fmla="*/ 99084 h 99084"/>
              <a:gd name="connsiteX2" fmla="*/ 0 w 10118975"/>
              <a:gd name="connsiteY2" fmla="*/ 0 h 99084"/>
              <a:gd name="connsiteX3" fmla="*/ 10118973 w 10118975"/>
              <a:gd name="connsiteY3" fmla="*/ 6260 h 99084"/>
              <a:gd name="connsiteX4" fmla="*/ 9834719 w 10118975"/>
              <a:gd name="connsiteY4" fmla="*/ 97741 h 99084"/>
              <a:gd name="connsiteX0" fmla="*/ 10110464 w 10119054"/>
              <a:gd name="connsiteY0" fmla="*/ 184453 h 184453"/>
              <a:gd name="connsiteX1" fmla="*/ 104107 w 10119054"/>
              <a:gd name="connsiteY1" fmla="*/ 99084 h 184453"/>
              <a:gd name="connsiteX2" fmla="*/ 0 w 10119054"/>
              <a:gd name="connsiteY2" fmla="*/ 0 h 184453"/>
              <a:gd name="connsiteX3" fmla="*/ 10118973 w 10119054"/>
              <a:gd name="connsiteY3" fmla="*/ 6260 h 184453"/>
              <a:gd name="connsiteX4" fmla="*/ 10110464 w 10119054"/>
              <a:gd name="connsiteY4" fmla="*/ 184453 h 184453"/>
              <a:gd name="connsiteX0" fmla="*/ 10110464 w 10119054"/>
              <a:gd name="connsiteY0" fmla="*/ 184453 h 184453"/>
              <a:gd name="connsiteX1" fmla="*/ 181315 w 10119054"/>
              <a:gd name="connsiteY1" fmla="*/ 181666 h 184453"/>
              <a:gd name="connsiteX2" fmla="*/ 0 w 10119054"/>
              <a:gd name="connsiteY2" fmla="*/ 0 h 184453"/>
              <a:gd name="connsiteX3" fmla="*/ 10118973 w 10119054"/>
              <a:gd name="connsiteY3" fmla="*/ 6260 h 184453"/>
              <a:gd name="connsiteX4" fmla="*/ 10110464 w 10119054"/>
              <a:gd name="connsiteY4" fmla="*/ 184453 h 184453"/>
              <a:gd name="connsiteX0" fmla="*/ 10110464 w 10119054"/>
              <a:gd name="connsiteY0" fmla="*/ 178324 h 178324"/>
              <a:gd name="connsiteX1" fmla="*/ 181315 w 10119054"/>
              <a:gd name="connsiteY1" fmla="*/ 175537 h 178324"/>
              <a:gd name="connsiteX2" fmla="*/ 0 w 10119054"/>
              <a:gd name="connsiteY2" fmla="*/ 0 h 178324"/>
              <a:gd name="connsiteX3" fmla="*/ 10118973 w 10119054"/>
              <a:gd name="connsiteY3" fmla="*/ 131 h 178324"/>
              <a:gd name="connsiteX4" fmla="*/ 10110464 w 10119054"/>
              <a:gd name="connsiteY4" fmla="*/ 178324 h 1783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119054" h="178324">
                <a:moveTo>
                  <a:pt x="10110464" y="178324"/>
                </a:moveTo>
                <a:lnTo>
                  <a:pt x="181315" y="175537"/>
                </a:lnTo>
                <a:lnTo>
                  <a:pt x="0" y="0"/>
                </a:lnTo>
                <a:lnTo>
                  <a:pt x="10118973" y="131"/>
                </a:lnTo>
                <a:cubicBezTo>
                  <a:pt x="10119951" y="55239"/>
                  <a:pt x="10111873" y="81797"/>
                  <a:pt x="10110464" y="178324"/>
                </a:cubicBezTo>
                <a:close/>
              </a:path>
            </a:pathLst>
          </a:custGeom>
          <a:solidFill>
            <a:srgbClr val="0C1930"/>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extBox 19"/>
          <p:cNvSpPr txBox="1"/>
          <p:nvPr userDrawn="1"/>
        </p:nvSpPr>
        <p:spPr>
          <a:xfrm>
            <a:off x="455870" y="4922777"/>
            <a:ext cx="8688129" cy="246221"/>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dirty="0">
                <a:solidFill>
                  <a:srgbClr val="D9D9D9"/>
                </a:solidFill>
                <a:latin typeface="Arial Narrow"/>
                <a:cs typeface="Arial Narrow"/>
              </a:rPr>
              <a:t>STEM101.ORG</a:t>
            </a:r>
            <a:r>
              <a:rPr lang="en-US" sz="1000" i="0" baseline="0" dirty="0">
                <a:solidFill>
                  <a:srgbClr val="D9D9D9"/>
                </a:solidFill>
                <a:latin typeface="Arial Narrow"/>
                <a:cs typeface="Arial Narrow"/>
              </a:rPr>
              <a:t>                                                                                                                                                                                                                 </a:t>
            </a:r>
            <a:r>
              <a:rPr lang="en-US" sz="1000" i="0" dirty="0">
                <a:solidFill>
                  <a:srgbClr val="D9D9D9"/>
                </a:solidFill>
                <a:latin typeface="Arial Narrow"/>
                <a:cs typeface="Arial Narrow"/>
              </a:rPr>
              <a:t>A Non-Profit</a:t>
            </a:r>
            <a:r>
              <a:rPr lang="en-US" sz="1000" i="0" baseline="0" dirty="0">
                <a:solidFill>
                  <a:srgbClr val="D9D9D9"/>
                </a:solidFill>
                <a:latin typeface="Arial Narrow"/>
                <a:cs typeface="Arial Narrow"/>
              </a:rPr>
              <a:t> K-16 Education Program</a:t>
            </a:r>
            <a:endParaRPr lang="en-US" sz="1000" dirty="0">
              <a:solidFill>
                <a:srgbClr val="D9D9D9"/>
              </a:solidFill>
              <a:latin typeface="Arial Narrow"/>
              <a:cs typeface="Arial Narrow"/>
            </a:endParaRPr>
          </a:p>
        </p:txBody>
      </p:sp>
      <p:pic>
        <p:nvPicPr>
          <p:cNvPr id="15" name="Picture 14" descr="stem-branding blue.jpg"/>
          <p:cNvPicPr>
            <a:picLocks noChangeAspect="1"/>
          </p:cNvPicPr>
          <p:nvPr userDrawn="1"/>
        </p:nvPicPr>
        <p:blipFill rotWithShape="1">
          <a:blip r:embed="rId2" cstate="print">
            <a:extLst>
              <a:ext uri="{28A0092B-C50C-407E-A947-70E740481C1C}">
                <a14:useLocalDpi xmlns:a14="http://schemas.microsoft.com/office/drawing/2010/main" val="0"/>
              </a:ext>
            </a:extLst>
          </a:blip>
          <a:srcRect t="22313" b="22417"/>
          <a:stretch/>
        </p:blipFill>
        <p:spPr>
          <a:xfrm>
            <a:off x="6528765" y="35778"/>
            <a:ext cx="2523683" cy="657267"/>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 name="Parallelogram 1"/>
          <p:cNvSpPr/>
          <p:nvPr/>
        </p:nvSpPr>
        <p:spPr>
          <a:xfrm>
            <a:off x="0" y="-16711"/>
            <a:ext cx="850259" cy="502507"/>
          </a:xfrm>
          <a:custGeom>
            <a:avLst/>
            <a:gdLst>
              <a:gd name="connsiteX0" fmla="*/ 0 w 8593931"/>
              <a:gd name="connsiteY0" fmla="*/ 553998 h 553998"/>
              <a:gd name="connsiteX1" fmla="*/ 331379 w 8593931"/>
              <a:gd name="connsiteY1" fmla="*/ 0 h 553998"/>
              <a:gd name="connsiteX2" fmla="*/ 8593931 w 8593931"/>
              <a:gd name="connsiteY2" fmla="*/ 0 h 553998"/>
              <a:gd name="connsiteX3" fmla="*/ 8262552 w 8593931"/>
              <a:gd name="connsiteY3" fmla="*/ 553998 h 553998"/>
              <a:gd name="connsiteX4" fmla="*/ 0 w 8593931"/>
              <a:gd name="connsiteY4" fmla="*/ 553998 h 553998"/>
              <a:gd name="connsiteX0" fmla="*/ 511584 w 8262552"/>
              <a:gd name="connsiteY0" fmla="*/ 546854 h 553998"/>
              <a:gd name="connsiteX1" fmla="*/ 0 w 8262552"/>
              <a:gd name="connsiteY1" fmla="*/ 0 h 553998"/>
              <a:gd name="connsiteX2" fmla="*/ 8262552 w 8262552"/>
              <a:gd name="connsiteY2" fmla="*/ 0 h 553998"/>
              <a:gd name="connsiteX3" fmla="*/ 7931173 w 8262552"/>
              <a:gd name="connsiteY3" fmla="*/ 553998 h 553998"/>
              <a:gd name="connsiteX4" fmla="*/ 511584 w 8262552"/>
              <a:gd name="connsiteY4" fmla="*/ 546854 h 553998"/>
              <a:gd name="connsiteX0" fmla="*/ 511584 w 8262552"/>
              <a:gd name="connsiteY0" fmla="*/ 546854 h 575430"/>
              <a:gd name="connsiteX1" fmla="*/ 0 w 8262552"/>
              <a:gd name="connsiteY1" fmla="*/ 0 h 575430"/>
              <a:gd name="connsiteX2" fmla="*/ 8262552 w 8262552"/>
              <a:gd name="connsiteY2" fmla="*/ 0 h 575430"/>
              <a:gd name="connsiteX3" fmla="*/ 8252641 w 8262552"/>
              <a:gd name="connsiteY3" fmla="*/ 575430 h 575430"/>
              <a:gd name="connsiteX4" fmla="*/ 511584 w 8262552"/>
              <a:gd name="connsiteY4" fmla="*/ 546854 h 575430"/>
              <a:gd name="connsiteX0" fmla="*/ 518728 w 8262552"/>
              <a:gd name="connsiteY0" fmla="*/ 553998 h 575430"/>
              <a:gd name="connsiteX1" fmla="*/ 0 w 8262552"/>
              <a:gd name="connsiteY1" fmla="*/ 0 h 575430"/>
              <a:gd name="connsiteX2" fmla="*/ 8262552 w 8262552"/>
              <a:gd name="connsiteY2" fmla="*/ 0 h 575430"/>
              <a:gd name="connsiteX3" fmla="*/ 8252641 w 8262552"/>
              <a:gd name="connsiteY3" fmla="*/ 575430 h 575430"/>
              <a:gd name="connsiteX4" fmla="*/ 518728 w 8262552"/>
              <a:gd name="connsiteY4" fmla="*/ 553998 h 575430"/>
              <a:gd name="connsiteX0" fmla="*/ 518728 w 8281216"/>
              <a:gd name="connsiteY0" fmla="*/ 553998 h 575430"/>
              <a:gd name="connsiteX1" fmla="*/ 0 w 8281216"/>
              <a:gd name="connsiteY1" fmla="*/ 0 h 575430"/>
              <a:gd name="connsiteX2" fmla="*/ 8262552 w 8281216"/>
              <a:gd name="connsiteY2" fmla="*/ 0 h 575430"/>
              <a:gd name="connsiteX3" fmla="*/ 8281216 w 8281216"/>
              <a:gd name="connsiteY3" fmla="*/ 575430 h 575430"/>
              <a:gd name="connsiteX4" fmla="*/ 518728 w 8281216"/>
              <a:gd name="connsiteY4" fmla="*/ 553998 h 575430"/>
              <a:gd name="connsiteX0" fmla="*/ 584217 w 8346705"/>
              <a:gd name="connsiteY0" fmla="*/ 553998 h 575430"/>
              <a:gd name="connsiteX1" fmla="*/ 0 w 8346705"/>
              <a:gd name="connsiteY1" fmla="*/ 0 h 575430"/>
              <a:gd name="connsiteX2" fmla="*/ 8328041 w 8346705"/>
              <a:gd name="connsiteY2" fmla="*/ 0 h 575430"/>
              <a:gd name="connsiteX3" fmla="*/ 8346705 w 8346705"/>
              <a:gd name="connsiteY3" fmla="*/ 575430 h 575430"/>
              <a:gd name="connsiteX4" fmla="*/ 584217 w 8346705"/>
              <a:gd name="connsiteY4" fmla="*/ 553998 h 575430"/>
              <a:gd name="connsiteX0" fmla="*/ 584217 w 8346705"/>
              <a:gd name="connsiteY0" fmla="*/ 561142 h 582574"/>
              <a:gd name="connsiteX1" fmla="*/ 0 w 8346705"/>
              <a:gd name="connsiteY1" fmla="*/ 7144 h 582574"/>
              <a:gd name="connsiteX2" fmla="*/ 1574461 w 8346705"/>
              <a:gd name="connsiteY2" fmla="*/ 0 h 582574"/>
              <a:gd name="connsiteX3" fmla="*/ 8346705 w 8346705"/>
              <a:gd name="connsiteY3" fmla="*/ 582574 h 582574"/>
              <a:gd name="connsiteX4" fmla="*/ 584217 w 8346705"/>
              <a:gd name="connsiteY4" fmla="*/ 561142 h 582574"/>
              <a:gd name="connsiteX0" fmla="*/ 584217 w 2215272"/>
              <a:gd name="connsiteY0" fmla="*/ 561142 h 589718"/>
              <a:gd name="connsiteX1" fmla="*/ 0 w 2215272"/>
              <a:gd name="connsiteY1" fmla="*/ 7144 h 589718"/>
              <a:gd name="connsiteX2" fmla="*/ 1574461 w 2215272"/>
              <a:gd name="connsiteY2" fmla="*/ 0 h 589718"/>
              <a:gd name="connsiteX3" fmla="*/ 2215272 w 2215272"/>
              <a:gd name="connsiteY3" fmla="*/ 589718 h 589718"/>
              <a:gd name="connsiteX4" fmla="*/ 584217 w 2215272"/>
              <a:gd name="connsiteY4" fmla="*/ 561142 h 589718"/>
              <a:gd name="connsiteX0" fmla="*/ 584217 w 2215272"/>
              <a:gd name="connsiteY0" fmla="*/ 561142 h 570668"/>
              <a:gd name="connsiteX1" fmla="*/ 0 w 2215272"/>
              <a:gd name="connsiteY1" fmla="*/ 7144 h 570668"/>
              <a:gd name="connsiteX2" fmla="*/ 1574461 w 2215272"/>
              <a:gd name="connsiteY2" fmla="*/ 0 h 570668"/>
              <a:gd name="connsiteX3" fmla="*/ 2215272 w 2215272"/>
              <a:gd name="connsiteY3" fmla="*/ 570668 h 570668"/>
              <a:gd name="connsiteX4" fmla="*/ 584217 w 2215272"/>
              <a:gd name="connsiteY4" fmla="*/ 561142 h 570668"/>
              <a:gd name="connsiteX0" fmla="*/ 584217 w 2215272"/>
              <a:gd name="connsiteY0" fmla="*/ 556380 h 565906"/>
              <a:gd name="connsiteX1" fmla="*/ 0 w 2215272"/>
              <a:gd name="connsiteY1" fmla="*/ 2382 h 565906"/>
              <a:gd name="connsiteX2" fmla="*/ 1620850 w 2215272"/>
              <a:gd name="connsiteY2" fmla="*/ 0 h 565906"/>
              <a:gd name="connsiteX3" fmla="*/ 2215272 w 2215272"/>
              <a:gd name="connsiteY3" fmla="*/ 565906 h 565906"/>
              <a:gd name="connsiteX4" fmla="*/ 584217 w 2215272"/>
              <a:gd name="connsiteY4" fmla="*/ 556380 h 565906"/>
              <a:gd name="connsiteX0" fmla="*/ 584217 w 2215272"/>
              <a:gd name="connsiteY0" fmla="*/ 556380 h 561090"/>
              <a:gd name="connsiteX1" fmla="*/ 0 w 2215272"/>
              <a:gd name="connsiteY1" fmla="*/ 2382 h 561090"/>
              <a:gd name="connsiteX2" fmla="*/ 1620850 w 2215272"/>
              <a:gd name="connsiteY2" fmla="*/ 0 h 561090"/>
              <a:gd name="connsiteX3" fmla="*/ 2215272 w 2215272"/>
              <a:gd name="connsiteY3" fmla="*/ 561090 h 561090"/>
              <a:gd name="connsiteX4" fmla="*/ 584217 w 2215272"/>
              <a:gd name="connsiteY4" fmla="*/ 556380 h 561090"/>
              <a:gd name="connsiteX0" fmla="*/ 584217 w 2215272"/>
              <a:gd name="connsiteY0" fmla="*/ 553998 h 558708"/>
              <a:gd name="connsiteX1" fmla="*/ 0 w 2215272"/>
              <a:gd name="connsiteY1" fmla="*/ 0 h 558708"/>
              <a:gd name="connsiteX2" fmla="*/ 1642647 w 2215272"/>
              <a:gd name="connsiteY2" fmla="*/ 27 h 558708"/>
              <a:gd name="connsiteX3" fmla="*/ 2215272 w 2215272"/>
              <a:gd name="connsiteY3" fmla="*/ 558708 h 558708"/>
              <a:gd name="connsiteX4" fmla="*/ 584217 w 2215272"/>
              <a:gd name="connsiteY4" fmla="*/ 553998 h 558708"/>
              <a:gd name="connsiteX0" fmla="*/ 584217 w 2215272"/>
              <a:gd name="connsiteY0" fmla="*/ 553998 h 558708"/>
              <a:gd name="connsiteX1" fmla="*/ 0 w 2215272"/>
              <a:gd name="connsiteY1" fmla="*/ 0 h 558708"/>
              <a:gd name="connsiteX2" fmla="*/ 615475 w 2215272"/>
              <a:gd name="connsiteY2" fmla="*/ 118024 h 558708"/>
              <a:gd name="connsiteX3" fmla="*/ 2215272 w 2215272"/>
              <a:gd name="connsiteY3" fmla="*/ 558708 h 558708"/>
              <a:gd name="connsiteX4" fmla="*/ 584217 w 2215272"/>
              <a:gd name="connsiteY4" fmla="*/ 553998 h 558708"/>
              <a:gd name="connsiteX0" fmla="*/ 469783 w 2100838"/>
              <a:gd name="connsiteY0" fmla="*/ 436001 h 440711"/>
              <a:gd name="connsiteX1" fmla="*/ 0 w 2100838"/>
              <a:gd name="connsiteY1" fmla="*/ 0 h 440711"/>
              <a:gd name="connsiteX2" fmla="*/ 501041 w 2100838"/>
              <a:gd name="connsiteY2" fmla="*/ 27 h 440711"/>
              <a:gd name="connsiteX3" fmla="*/ 2100838 w 2100838"/>
              <a:gd name="connsiteY3" fmla="*/ 440711 h 440711"/>
              <a:gd name="connsiteX4" fmla="*/ 469783 w 2100838"/>
              <a:gd name="connsiteY4" fmla="*/ 436001 h 440711"/>
              <a:gd name="connsiteX0" fmla="*/ 469783 w 972856"/>
              <a:gd name="connsiteY0" fmla="*/ 436001 h 436001"/>
              <a:gd name="connsiteX1" fmla="*/ 0 w 972856"/>
              <a:gd name="connsiteY1" fmla="*/ 0 h 436001"/>
              <a:gd name="connsiteX2" fmla="*/ 501041 w 972856"/>
              <a:gd name="connsiteY2" fmla="*/ 27 h 436001"/>
              <a:gd name="connsiteX3" fmla="*/ 972856 w 972856"/>
              <a:gd name="connsiteY3" fmla="*/ 435895 h 436001"/>
              <a:gd name="connsiteX4" fmla="*/ 469783 w 972856"/>
              <a:gd name="connsiteY4" fmla="*/ 436001 h 4360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72856" h="436001">
                <a:moveTo>
                  <a:pt x="469783" y="436001"/>
                </a:moveTo>
                <a:lnTo>
                  <a:pt x="0" y="0"/>
                </a:lnTo>
                <a:lnTo>
                  <a:pt x="501041" y="27"/>
                </a:lnTo>
                <a:lnTo>
                  <a:pt x="972856" y="435895"/>
                </a:lnTo>
                <a:lnTo>
                  <a:pt x="469783" y="436001"/>
                </a:lnTo>
                <a:close/>
              </a:path>
            </a:pathLst>
          </a:custGeom>
          <a:solidFill>
            <a:srgbClr val="0C1930"/>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Parallelogram 1"/>
          <p:cNvSpPr/>
          <p:nvPr/>
        </p:nvSpPr>
        <p:spPr>
          <a:xfrm>
            <a:off x="430853" y="-16737"/>
            <a:ext cx="1936109" cy="643931"/>
          </a:xfrm>
          <a:custGeom>
            <a:avLst/>
            <a:gdLst>
              <a:gd name="connsiteX0" fmla="*/ 0 w 8593931"/>
              <a:gd name="connsiteY0" fmla="*/ 553998 h 553998"/>
              <a:gd name="connsiteX1" fmla="*/ 331379 w 8593931"/>
              <a:gd name="connsiteY1" fmla="*/ 0 h 553998"/>
              <a:gd name="connsiteX2" fmla="*/ 8593931 w 8593931"/>
              <a:gd name="connsiteY2" fmla="*/ 0 h 553998"/>
              <a:gd name="connsiteX3" fmla="*/ 8262552 w 8593931"/>
              <a:gd name="connsiteY3" fmla="*/ 553998 h 553998"/>
              <a:gd name="connsiteX4" fmla="*/ 0 w 8593931"/>
              <a:gd name="connsiteY4" fmla="*/ 553998 h 553998"/>
              <a:gd name="connsiteX0" fmla="*/ 511584 w 8262552"/>
              <a:gd name="connsiteY0" fmla="*/ 546854 h 553998"/>
              <a:gd name="connsiteX1" fmla="*/ 0 w 8262552"/>
              <a:gd name="connsiteY1" fmla="*/ 0 h 553998"/>
              <a:gd name="connsiteX2" fmla="*/ 8262552 w 8262552"/>
              <a:gd name="connsiteY2" fmla="*/ 0 h 553998"/>
              <a:gd name="connsiteX3" fmla="*/ 7931173 w 8262552"/>
              <a:gd name="connsiteY3" fmla="*/ 553998 h 553998"/>
              <a:gd name="connsiteX4" fmla="*/ 511584 w 8262552"/>
              <a:gd name="connsiteY4" fmla="*/ 546854 h 553998"/>
              <a:gd name="connsiteX0" fmla="*/ 511584 w 8262552"/>
              <a:gd name="connsiteY0" fmla="*/ 546854 h 575430"/>
              <a:gd name="connsiteX1" fmla="*/ 0 w 8262552"/>
              <a:gd name="connsiteY1" fmla="*/ 0 h 575430"/>
              <a:gd name="connsiteX2" fmla="*/ 8262552 w 8262552"/>
              <a:gd name="connsiteY2" fmla="*/ 0 h 575430"/>
              <a:gd name="connsiteX3" fmla="*/ 8252641 w 8262552"/>
              <a:gd name="connsiteY3" fmla="*/ 575430 h 575430"/>
              <a:gd name="connsiteX4" fmla="*/ 511584 w 8262552"/>
              <a:gd name="connsiteY4" fmla="*/ 546854 h 575430"/>
              <a:gd name="connsiteX0" fmla="*/ 518728 w 8262552"/>
              <a:gd name="connsiteY0" fmla="*/ 553998 h 575430"/>
              <a:gd name="connsiteX1" fmla="*/ 0 w 8262552"/>
              <a:gd name="connsiteY1" fmla="*/ 0 h 575430"/>
              <a:gd name="connsiteX2" fmla="*/ 8262552 w 8262552"/>
              <a:gd name="connsiteY2" fmla="*/ 0 h 575430"/>
              <a:gd name="connsiteX3" fmla="*/ 8252641 w 8262552"/>
              <a:gd name="connsiteY3" fmla="*/ 575430 h 575430"/>
              <a:gd name="connsiteX4" fmla="*/ 518728 w 8262552"/>
              <a:gd name="connsiteY4" fmla="*/ 553998 h 575430"/>
              <a:gd name="connsiteX0" fmla="*/ 518728 w 8281216"/>
              <a:gd name="connsiteY0" fmla="*/ 553998 h 575430"/>
              <a:gd name="connsiteX1" fmla="*/ 0 w 8281216"/>
              <a:gd name="connsiteY1" fmla="*/ 0 h 575430"/>
              <a:gd name="connsiteX2" fmla="*/ 8262552 w 8281216"/>
              <a:gd name="connsiteY2" fmla="*/ 0 h 575430"/>
              <a:gd name="connsiteX3" fmla="*/ 8281216 w 8281216"/>
              <a:gd name="connsiteY3" fmla="*/ 575430 h 575430"/>
              <a:gd name="connsiteX4" fmla="*/ 518728 w 8281216"/>
              <a:gd name="connsiteY4" fmla="*/ 553998 h 575430"/>
              <a:gd name="connsiteX0" fmla="*/ 584217 w 8346705"/>
              <a:gd name="connsiteY0" fmla="*/ 553998 h 575430"/>
              <a:gd name="connsiteX1" fmla="*/ 0 w 8346705"/>
              <a:gd name="connsiteY1" fmla="*/ 0 h 575430"/>
              <a:gd name="connsiteX2" fmla="*/ 8328041 w 8346705"/>
              <a:gd name="connsiteY2" fmla="*/ 0 h 575430"/>
              <a:gd name="connsiteX3" fmla="*/ 8346705 w 8346705"/>
              <a:gd name="connsiteY3" fmla="*/ 575430 h 575430"/>
              <a:gd name="connsiteX4" fmla="*/ 584217 w 8346705"/>
              <a:gd name="connsiteY4" fmla="*/ 553998 h 575430"/>
              <a:gd name="connsiteX0" fmla="*/ 584217 w 8346705"/>
              <a:gd name="connsiteY0" fmla="*/ 561142 h 582574"/>
              <a:gd name="connsiteX1" fmla="*/ 0 w 8346705"/>
              <a:gd name="connsiteY1" fmla="*/ 7144 h 582574"/>
              <a:gd name="connsiteX2" fmla="*/ 1574461 w 8346705"/>
              <a:gd name="connsiteY2" fmla="*/ 0 h 582574"/>
              <a:gd name="connsiteX3" fmla="*/ 8346705 w 8346705"/>
              <a:gd name="connsiteY3" fmla="*/ 582574 h 582574"/>
              <a:gd name="connsiteX4" fmla="*/ 584217 w 8346705"/>
              <a:gd name="connsiteY4" fmla="*/ 561142 h 582574"/>
              <a:gd name="connsiteX0" fmla="*/ 584217 w 2215272"/>
              <a:gd name="connsiteY0" fmla="*/ 561142 h 589718"/>
              <a:gd name="connsiteX1" fmla="*/ 0 w 2215272"/>
              <a:gd name="connsiteY1" fmla="*/ 7144 h 589718"/>
              <a:gd name="connsiteX2" fmla="*/ 1574461 w 2215272"/>
              <a:gd name="connsiteY2" fmla="*/ 0 h 589718"/>
              <a:gd name="connsiteX3" fmla="*/ 2215272 w 2215272"/>
              <a:gd name="connsiteY3" fmla="*/ 589718 h 589718"/>
              <a:gd name="connsiteX4" fmla="*/ 584217 w 2215272"/>
              <a:gd name="connsiteY4" fmla="*/ 561142 h 589718"/>
              <a:gd name="connsiteX0" fmla="*/ 584217 w 2215272"/>
              <a:gd name="connsiteY0" fmla="*/ 561142 h 570668"/>
              <a:gd name="connsiteX1" fmla="*/ 0 w 2215272"/>
              <a:gd name="connsiteY1" fmla="*/ 7144 h 570668"/>
              <a:gd name="connsiteX2" fmla="*/ 1574461 w 2215272"/>
              <a:gd name="connsiteY2" fmla="*/ 0 h 570668"/>
              <a:gd name="connsiteX3" fmla="*/ 2215272 w 2215272"/>
              <a:gd name="connsiteY3" fmla="*/ 570668 h 570668"/>
              <a:gd name="connsiteX4" fmla="*/ 584217 w 2215272"/>
              <a:gd name="connsiteY4" fmla="*/ 561142 h 570668"/>
              <a:gd name="connsiteX0" fmla="*/ 584217 w 2215272"/>
              <a:gd name="connsiteY0" fmla="*/ 556380 h 565906"/>
              <a:gd name="connsiteX1" fmla="*/ 0 w 2215272"/>
              <a:gd name="connsiteY1" fmla="*/ 2382 h 565906"/>
              <a:gd name="connsiteX2" fmla="*/ 1620850 w 2215272"/>
              <a:gd name="connsiteY2" fmla="*/ 0 h 565906"/>
              <a:gd name="connsiteX3" fmla="*/ 2215272 w 2215272"/>
              <a:gd name="connsiteY3" fmla="*/ 565906 h 565906"/>
              <a:gd name="connsiteX4" fmla="*/ 584217 w 2215272"/>
              <a:gd name="connsiteY4" fmla="*/ 556380 h 565906"/>
              <a:gd name="connsiteX0" fmla="*/ 584217 w 2215272"/>
              <a:gd name="connsiteY0" fmla="*/ 556380 h 561090"/>
              <a:gd name="connsiteX1" fmla="*/ 0 w 2215272"/>
              <a:gd name="connsiteY1" fmla="*/ 2382 h 561090"/>
              <a:gd name="connsiteX2" fmla="*/ 1620850 w 2215272"/>
              <a:gd name="connsiteY2" fmla="*/ 0 h 561090"/>
              <a:gd name="connsiteX3" fmla="*/ 2215272 w 2215272"/>
              <a:gd name="connsiteY3" fmla="*/ 561090 h 561090"/>
              <a:gd name="connsiteX4" fmla="*/ 584217 w 2215272"/>
              <a:gd name="connsiteY4" fmla="*/ 556380 h 561090"/>
              <a:gd name="connsiteX0" fmla="*/ 584217 w 2215272"/>
              <a:gd name="connsiteY0" fmla="*/ 553998 h 558708"/>
              <a:gd name="connsiteX1" fmla="*/ 0 w 2215272"/>
              <a:gd name="connsiteY1" fmla="*/ 0 h 558708"/>
              <a:gd name="connsiteX2" fmla="*/ 1642647 w 2215272"/>
              <a:gd name="connsiteY2" fmla="*/ 27 h 558708"/>
              <a:gd name="connsiteX3" fmla="*/ 2215272 w 2215272"/>
              <a:gd name="connsiteY3" fmla="*/ 558708 h 558708"/>
              <a:gd name="connsiteX4" fmla="*/ 584217 w 2215272"/>
              <a:gd name="connsiteY4" fmla="*/ 553998 h 5587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15272" h="558708">
                <a:moveTo>
                  <a:pt x="584217" y="553998"/>
                </a:moveTo>
                <a:lnTo>
                  <a:pt x="0" y="0"/>
                </a:lnTo>
                <a:lnTo>
                  <a:pt x="1642647" y="27"/>
                </a:lnTo>
                <a:lnTo>
                  <a:pt x="2215272" y="558708"/>
                </a:lnTo>
                <a:lnTo>
                  <a:pt x="584217" y="553998"/>
                </a:lnTo>
                <a:close/>
              </a:path>
            </a:pathLst>
          </a:custGeom>
          <a:solidFill>
            <a:schemeClr val="bg1">
              <a:lumMod val="85000"/>
            </a:schemeClr>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Parallelogram 1"/>
          <p:cNvSpPr/>
          <p:nvPr/>
        </p:nvSpPr>
        <p:spPr>
          <a:xfrm>
            <a:off x="1702139" y="-8355"/>
            <a:ext cx="7479448" cy="753809"/>
          </a:xfrm>
          <a:custGeom>
            <a:avLst/>
            <a:gdLst>
              <a:gd name="connsiteX0" fmla="*/ 0 w 8593931"/>
              <a:gd name="connsiteY0" fmla="*/ 553998 h 553998"/>
              <a:gd name="connsiteX1" fmla="*/ 331379 w 8593931"/>
              <a:gd name="connsiteY1" fmla="*/ 0 h 553998"/>
              <a:gd name="connsiteX2" fmla="*/ 8593931 w 8593931"/>
              <a:gd name="connsiteY2" fmla="*/ 0 h 553998"/>
              <a:gd name="connsiteX3" fmla="*/ 8262552 w 8593931"/>
              <a:gd name="connsiteY3" fmla="*/ 553998 h 553998"/>
              <a:gd name="connsiteX4" fmla="*/ 0 w 8593931"/>
              <a:gd name="connsiteY4" fmla="*/ 553998 h 553998"/>
              <a:gd name="connsiteX0" fmla="*/ 511584 w 8262552"/>
              <a:gd name="connsiteY0" fmla="*/ 546854 h 553998"/>
              <a:gd name="connsiteX1" fmla="*/ 0 w 8262552"/>
              <a:gd name="connsiteY1" fmla="*/ 0 h 553998"/>
              <a:gd name="connsiteX2" fmla="*/ 8262552 w 8262552"/>
              <a:gd name="connsiteY2" fmla="*/ 0 h 553998"/>
              <a:gd name="connsiteX3" fmla="*/ 7931173 w 8262552"/>
              <a:gd name="connsiteY3" fmla="*/ 553998 h 553998"/>
              <a:gd name="connsiteX4" fmla="*/ 511584 w 8262552"/>
              <a:gd name="connsiteY4" fmla="*/ 546854 h 553998"/>
              <a:gd name="connsiteX0" fmla="*/ 511584 w 8262552"/>
              <a:gd name="connsiteY0" fmla="*/ 546854 h 575430"/>
              <a:gd name="connsiteX1" fmla="*/ 0 w 8262552"/>
              <a:gd name="connsiteY1" fmla="*/ 0 h 575430"/>
              <a:gd name="connsiteX2" fmla="*/ 8262552 w 8262552"/>
              <a:gd name="connsiteY2" fmla="*/ 0 h 575430"/>
              <a:gd name="connsiteX3" fmla="*/ 8252641 w 8262552"/>
              <a:gd name="connsiteY3" fmla="*/ 575430 h 575430"/>
              <a:gd name="connsiteX4" fmla="*/ 511584 w 8262552"/>
              <a:gd name="connsiteY4" fmla="*/ 546854 h 575430"/>
              <a:gd name="connsiteX0" fmla="*/ 518728 w 8262552"/>
              <a:gd name="connsiteY0" fmla="*/ 553998 h 575430"/>
              <a:gd name="connsiteX1" fmla="*/ 0 w 8262552"/>
              <a:gd name="connsiteY1" fmla="*/ 0 h 575430"/>
              <a:gd name="connsiteX2" fmla="*/ 8262552 w 8262552"/>
              <a:gd name="connsiteY2" fmla="*/ 0 h 575430"/>
              <a:gd name="connsiteX3" fmla="*/ 8252641 w 8262552"/>
              <a:gd name="connsiteY3" fmla="*/ 575430 h 575430"/>
              <a:gd name="connsiteX4" fmla="*/ 518728 w 8262552"/>
              <a:gd name="connsiteY4" fmla="*/ 553998 h 575430"/>
              <a:gd name="connsiteX0" fmla="*/ 518728 w 8281216"/>
              <a:gd name="connsiteY0" fmla="*/ 553998 h 575430"/>
              <a:gd name="connsiteX1" fmla="*/ 0 w 8281216"/>
              <a:gd name="connsiteY1" fmla="*/ 0 h 575430"/>
              <a:gd name="connsiteX2" fmla="*/ 8262552 w 8281216"/>
              <a:gd name="connsiteY2" fmla="*/ 0 h 575430"/>
              <a:gd name="connsiteX3" fmla="*/ 8281216 w 8281216"/>
              <a:gd name="connsiteY3" fmla="*/ 575430 h 575430"/>
              <a:gd name="connsiteX4" fmla="*/ 518728 w 8281216"/>
              <a:gd name="connsiteY4" fmla="*/ 553998 h 575430"/>
              <a:gd name="connsiteX0" fmla="*/ 584217 w 8346705"/>
              <a:gd name="connsiteY0" fmla="*/ 553998 h 575430"/>
              <a:gd name="connsiteX1" fmla="*/ 0 w 8346705"/>
              <a:gd name="connsiteY1" fmla="*/ 0 h 575430"/>
              <a:gd name="connsiteX2" fmla="*/ 8328041 w 8346705"/>
              <a:gd name="connsiteY2" fmla="*/ 0 h 575430"/>
              <a:gd name="connsiteX3" fmla="*/ 8346705 w 8346705"/>
              <a:gd name="connsiteY3" fmla="*/ 575430 h 575430"/>
              <a:gd name="connsiteX4" fmla="*/ 584217 w 8346705"/>
              <a:gd name="connsiteY4" fmla="*/ 553998 h 575430"/>
              <a:gd name="connsiteX0" fmla="*/ 584217 w 8360786"/>
              <a:gd name="connsiteY0" fmla="*/ 560127 h 581559"/>
              <a:gd name="connsiteX1" fmla="*/ 0 w 8360786"/>
              <a:gd name="connsiteY1" fmla="*/ 6129 h 581559"/>
              <a:gd name="connsiteX2" fmla="*/ 8360786 w 8360786"/>
              <a:gd name="connsiteY2" fmla="*/ 0 h 581559"/>
              <a:gd name="connsiteX3" fmla="*/ 8346705 w 8360786"/>
              <a:gd name="connsiteY3" fmla="*/ 581559 h 581559"/>
              <a:gd name="connsiteX4" fmla="*/ 584217 w 8360786"/>
              <a:gd name="connsiteY4" fmla="*/ 560127 h 581559"/>
              <a:gd name="connsiteX0" fmla="*/ 662664 w 8439233"/>
              <a:gd name="connsiteY0" fmla="*/ 625319 h 646751"/>
              <a:gd name="connsiteX1" fmla="*/ 0 w 8439233"/>
              <a:gd name="connsiteY1" fmla="*/ 0 h 646751"/>
              <a:gd name="connsiteX2" fmla="*/ 8439233 w 8439233"/>
              <a:gd name="connsiteY2" fmla="*/ 65192 h 646751"/>
              <a:gd name="connsiteX3" fmla="*/ 8425152 w 8439233"/>
              <a:gd name="connsiteY3" fmla="*/ 646751 h 646751"/>
              <a:gd name="connsiteX4" fmla="*/ 662664 w 8439233"/>
              <a:gd name="connsiteY4" fmla="*/ 625319 h 646751"/>
              <a:gd name="connsiteX0" fmla="*/ 662664 w 8433629"/>
              <a:gd name="connsiteY0" fmla="*/ 627253 h 648685"/>
              <a:gd name="connsiteX1" fmla="*/ 0 w 8433629"/>
              <a:gd name="connsiteY1" fmla="*/ 1934 h 648685"/>
              <a:gd name="connsiteX2" fmla="*/ 8433629 w 8433629"/>
              <a:gd name="connsiteY2" fmla="*/ 0 h 648685"/>
              <a:gd name="connsiteX3" fmla="*/ 8425152 w 8433629"/>
              <a:gd name="connsiteY3" fmla="*/ 648685 h 648685"/>
              <a:gd name="connsiteX4" fmla="*/ 662664 w 8433629"/>
              <a:gd name="connsiteY4" fmla="*/ 627253 h 648685"/>
              <a:gd name="connsiteX0" fmla="*/ 662664 w 8570840"/>
              <a:gd name="connsiteY0" fmla="*/ 627253 h 648685"/>
              <a:gd name="connsiteX1" fmla="*/ 0 w 8570840"/>
              <a:gd name="connsiteY1" fmla="*/ 1934 h 648685"/>
              <a:gd name="connsiteX2" fmla="*/ 8433629 w 8570840"/>
              <a:gd name="connsiteY2" fmla="*/ 0 h 648685"/>
              <a:gd name="connsiteX3" fmla="*/ 8570840 w 8570840"/>
              <a:gd name="connsiteY3" fmla="*/ 648685 h 648685"/>
              <a:gd name="connsiteX4" fmla="*/ 662664 w 8570840"/>
              <a:gd name="connsiteY4" fmla="*/ 627253 h 648685"/>
              <a:gd name="connsiteX0" fmla="*/ 662664 w 8570840"/>
              <a:gd name="connsiteY0" fmla="*/ 625319 h 646751"/>
              <a:gd name="connsiteX1" fmla="*/ 0 w 8570840"/>
              <a:gd name="connsiteY1" fmla="*/ 0 h 646751"/>
              <a:gd name="connsiteX2" fmla="*/ 8545696 w 8570840"/>
              <a:gd name="connsiteY2" fmla="*/ 2262 h 646751"/>
              <a:gd name="connsiteX3" fmla="*/ 8570840 w 8570840"/>
              <a:gd name="connsiteY3" fmla="*/ 646751 h 646751"/>
              <a:gd name="connsiteX4" fmla="*/ 662664 w 8570840"/>
              <a:gd name="connsiteY4" fmla="*/ 625319 h 6467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70840" h="646751">
                <a:moveTo>
                  <a:pt x="662664" y="625319"/>
                </a:moveTo>
                <a:lnTo>
                  <a:pt x="0" y="0"/>
                </a:lnTo>
                <a:lnTo>
                  <a:pt x="8545696" y="2262"/>
                </a:lnTo>
                <a:lnTo>
                  <a:pt x="8570840" y="646751"/>
                </a:lnTo>
                <a:lnTo>
                  <a:pt x="662664" y="625319"/>
                </a:lnTo>
                <a:close/>
              </a:path>
            </a:pathLst>
          </a:custGeom>
          <a:solidFill>
            <a:srgbClr val="0C1930"/>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Parallelogram 1"/>
          <p:cNvSpPr/>
          <p:nvPr/>
        </p:nvSpPr>
        <p:spPr>
          <a:xfrm>
            <a:off x="80646" y="4934143"/>
            <a:ext cx="205750" cy="210174"/>
          </a:xfrm>
          <a:custGeom>
            <a:avLst/>
            <a:gdLst>
              <a:gd name="connsiteX0" fmla="*/ 0 w 8593931"/>
              <a:gd name="connsiteY0" fmla="*/ 553998 h 553998"/>
              <a:gd name="connsiteX1" fmla="*/ 331379 w 8593931"/>
              <a:gd name="connsiteY1" fmla="*/ 0 h 553998"/>
              <a:gd name="connsiteX2" fmla="*/ 8593931 w 8593931"/>
              <a:gd name="connsiteY2" fmla="*/ 0 h 553998"/>
              <a:gd name="connsiteX3" fmla="*/ 8262552 w 8593931"/>
              <a:gd name="connsiteY3" fmla="*/ 553998 h 553998"/>
              <a:gd name="connsiteX4" fmla="*/ 0 w 8593931"/>
              <a:gd name="connsiteY4" fmla="*/ 553998 h 553998"/>
              <a:gd name="connsiteX0" fmla="*/ 511584 w 8262552"/>
              <a:gd name="connsiteY0" fmla="*/ 546854 h 553998"/>
              <a:gd name="connsiteX1" fmla="*/ 0 w 8262552"/>
              <a:gd name="connsiteY1" fmla="*/ 0 h 553998"/>
              <a:gd name="connsiteX2" fmla="*/ 8262552 w 8262552"/>
              <a:gd name="connsiteY2" fmla="*/ 0 h 553998"/>
              <a:gd name="connsiteX3" fmla="*/ 7931173 w 8262552"/>
              <a:gd name="connsiteY3" fmla="*/ 553998 h 553998"/>
              <a:gd name="connsiteX4" fmla="*/ 511584 w 8262552"/>
              <a:gd name="connsiteY4" fmla="*/ 546854 h 553998"/>
              <a:gd name="connsiteX0" fmla="*/ 511584 w 8262552"/>
              <a:gd name="connsiteY0" fmla="*/ 546854 h 575430"/>
              <a:gd name="connsiteX1" fmla="*/ 0 w 8262552"/>
              <a:gd name="connsiteY1" fmla="*/ 0 h 575430"/>
              <a:gd name="connsiteX2" fmla="*/ 8262552 w 8262552"/>
              <a:gd name="connsiteY2" fmla="*/ 0 h 575430"/>
              <a:gd name="connsiteX3" fmla="*/ 8252641 w 8262552"/>
              <a:gd name="connsiteY3" fmla="*/ 575430 h 575430"/>
              <a:gd name="connsiteX4" fmla="*/ 511584 w 8262552"/>
              <a:gd name="connsiteY4" fmla="*/ 546854 h 575430"/>
              <a:gd name="connsiteX0" fmla="*/ 518728 w 8262552"/>
              <a:gd name="connsiteY0" fmla="*/ 553998 h 575430"/>
              <a:gd name="connsiteX1" fmla="*/ 0 w 8262552"/>
              <a:gd name="connsiteY1" fmla="*/ 0 h 575430"/>
              <a:gd name="connsiteX2" fmla="*/ 8262552 w 8262552"/>
              <a:gd name="connsiteY2" fmla="*/ 0 h 575430"/>
              <a:gd name="connsiteX3" fmla="*/ 8252641 w 8262552"/>
              <a:gd name="connsiteY3" fmla="*/ 575430 h 575430"/>
              <a:gd name="connsiteX4" fmla="*/ 518728 w 8262552"/>
              <a:gd name="connsiteY4" fmla="*/ 553998 h 575430"/>
              <a:gd name="connsiteX0" fmla="*/ 518728 w 8281216"/>
              <a:gd name="connsiteY0" fmla="*/ 553998 h 575430"/>
              <a:gd name="connsiteX1" fmla="*/ 0 w 8281216"/>
              <a:gd name="connsiteY1" fmla="*/ 0 h 575430"/>
              <a:gd name="connsiteX2" fmla="*/ 8262552 w 8281216"/>
              <a:gd name="connsiteY2" fmla="*/ 0 h 575430"/>
              <a:gd name="connsiteX3" fmla="*/ 8281216 w 8281216"/>
              <a:gd name="connsiteY3" fmla="*/ 575430 h 575430"/>
              <a:gd name="connsiteX4" fmla="*/ 518728 w 8281216"/>
              <a:gd name="connsiteY4" fmla="*/ 553998 h 575430"/>
              <a:gd name="connsiteX0" fmla="*/ 584217 w 8346705"/>
              <a:gd name="connsiteY0" fmla="*/ 553998 h 575430"/>
              <a:gd name="connsiteX1" fmla="*/ 0 w 8346705"/>
              <a:gd name="connsiteY1" fmla="*/ 0 h 575430"/>
              <a:gd name="connsiteX2" fmla="*/ 8328041 w 8346705"/>
              <a:gd name="connsiteY2" fmla="*/ 0 h 575430"/>
              <a:gd name="connsiteX3" fmla="*/ 8346705 w 8346705"/>
              <a:gd name="connsiteY3" fmla="*/ 575430 h 575430"/>
              <a:gd name="connsiteX4" fmla="*/ 584217 w 8346705"/>
              <a:gd name="connsiteY4" fmla="*/ 553998 h 575430"/>
              <a:gd name="connsiteX0" fmla="*/ 584217 w 8360786"/>
              <a:gd name="connsiteY0" fmla="*/ 560127 h 581559"/>
              <a:gd name="connsiteX1" fmla="*/ 0 w 8360786"/>
              <a:gd name="connsiteY1" fmla="*/ 6129 h 581559"/>
              <a:gd name="connsiteX2" fmla="*/ 8360786 w 8360786"/>
              <a:gd name="connsiteY2" fmla="*/ 0 h 581559"/>
              <a:gd name="connsiteX3" fmla="*/ 8346705 w 8360786"/>
              <a:gd name="connsiteY3" fmla="*/ 581559 h 581559"/>
              <a:gd name="connsiteX4" fmla="*/ 584217 w 8360786"/>
              <a:gd name="connsiteY4" fmla="*/ 560127 h 581559"/>
              <a:gd name="connsiteX0" fmla="*/ 584217 w 8368765"/>
              <a:gd name="connsiteY0" fmla="*/ 560127 h 589817"/>
              <a:gd name="connsiteX1" fmla="*/ 0 w 8368765"/>
              <a:gd name="connsiteY1" fmla="*/ 6129 h 589817"/>
              <a:gd name="connsiteX2" fmla="*/ 8360786 w 8368765"/>
              <a:gd name="connsiteY2" fmla="*/ 0 h 589817"/>
              <a:gd name="connsiteX3" fmla="*/ 8368765 w 8368765"/>
              <a:gd name="connsiteY3" fmla="*/ 589817 h 589817"/>
              <a:gd name="connsiteX4" fmla="*/ 584217 w 8368765"/>
              <a:gd name="connsiteY4" fmla="*/ 560127 h 589817"/>
              <a:gd name="connsiteX0" fmla="*/ 584217 w 9993192"/>
              <a:gd name="connsiteY0" fmla="*/ 564256 h 593946"/>
              <a:gd name="connsiteX1" fmla="*/ 0 w 9993192"/>
              <a:gd name="connsiteY1" fmla="*/ 10258 h 593946"/>
              <a:gd name="connsiteX2" fmla="*/ 9993192 w 9993192"/>
              <a:gd name="connsiteY2" fmla="*/ 0 h 593946"/>
              <a:gd name="connsiteX3" fmla="*/ 8368765 w 9993192"/>
              <a:gd name="connsiteY3" fmla="*/ 593946 h 593946"/>
              <a:gd name="connsiteX4" fmla="*/ 584217 w 9993192"/>
              <a:gd name="connsiteY4" fmla="*/ 564256 h 593946"/>
              <a:gd name="connsiteX0" fmla="*/ 584217 w 9995656"/>
              <a:gd name="connsiteY0" fmla="*/ 564256 h 564256"/>
              <a:gd name="connsiteX1" fmla="*/ 0 w 9995656"/>
              <a:gd name="connsiteY1" fmla="*/ 10258 h 564256"/>
              <a:gd name="connsiteX2" fmla="*/ 9993192 w 9995656"/>
              <a:gd name="connsiteY2" fmla="*/ 0 h 564256"/>
              <a:gd name="connsiteX3" fmla="*/ 9995656 w 9995656"/>
              <a:gd name="connsiteY3" fmla="*/ 222324 h 564256"/>
              <a:gd name="connsiteX4" fmla="*/ 584217 w 9995656"/>
              <a:gd name="connsiteY4" fmla="*/ 564256 h 564256"/>
              <a:gd name="connsiteX0" fmla="*/ 225749 w 9995656"/>
              <a:gd name="connsiteY0" fmla="*/ 229796 h 229796"/>
              <a:gd name="connsiteX1" fmla="*/ 0 w 9995656"/>
              <a:gd name="connsiteY1" fmla="*/ 10258 h 229796"/>
              <a:gd name="connsiteX2" fmla="*/ 9993192 w 9995656"/>
              <a:gd name="connsiteY2" fmla="*/ 0 h 229796"/>
              <a:gd name="connsiteX3" fmla="*/ 9995656 w 9995656"/>
              <a:gd name="connsiteY3" fmla="*/ 222324 h 229796"/>
              <a:gd name="connsiteX4" fmla="*/ 225749 w 9995656"/>
              <a:gd name="connsiteY4" fmla="*/ 229796 h 229796"/>
              <a:gd name="connsiteX0" fmla="*/ 231264 w 10001171"/>
              <a:gd name="connsiteY0" fmla="*/ 229796 h 229796"/>
              <a:gd name="connsiteX1" fmla="*/ 0 w 10001171"/>
              <a:gd name="connsiteY1" fmla="*/ 1999 h 229796"/>
              <a:gd name="connsiteX2" fmla="*/ 9998707 w 10001171"/>
              <a:gd name="connsiteY2" fmla="*/ 0 h 229796"/>
              <a:gd name="connsiteX3" fmla="*/ 10001171 w 10001171"/>
              <a:gd name="connsiteY3" fmla="*/ 222324 h 229796"/>
              <a:gd name="connsiteX4" fmla="*/ 231264 w 10001171"/>
              <a:gd name="connsiteY4" fmla="*/ 229796 h 229796"/>
              <a:gd name="connsiteX0" fmla="*/ 231264 w 10001171"/>
              <a:gd name="connsiteY0" fmla="*/ 229796 h 229796"/>
              <a:gd name="connsiteX1" fmla="*/ 0 w 10001171"/>
              <a:gd name="connsiteY1" fmla="*/ 1999 h 229796"/>
              <a:gd name="connsiteX2" fmla="*/ 9998707 w 10001171"/>
              <a:gd name="connsiteY2" fmla="*/ 0 h 229796"/>
              <a:gd name="connsiteX3" fmla="*/ 10001171 w 10001171"/>
              <a:gd name="connsiteY3" fmla="*/ 222324 h 229796"/>
              <a:gd name="connsiteX4" fmla="*/ 231264 w 10001171"/>
              <a:gd name="connsiteY4" fmla="*/ 229796 h 229796"/>
              <a:gd name="connsiteX0" fmla="*/ 231264 w 10001171"/>
              <a:gd name="connsiteY0" fmla="*/ 229796 h 229796"/>
              <a:gd name="connsiteX1" fmla="*/ 98650 w 10001171"/>
              <a:gd name="connsiteY1" fmla="*/ 101083 h 229796"/>
              <a:gd name="connsiteX2" fmla="*/ 0 w 10001171"/>
              <a:gd name="connsiteY2" fmla="*/ 1999 h 229796"/>
              <a:gd name="connsiteX3" fmla="*/ 9998707 w 10001171"/>
              <a:gd name="connsiteY3" fmla="*/ 0 h 229796"/>
              <a:gd name="connsiteX4" fmla="*/ 10001171 w 10001171"/>
              <a:gd name="connsiteY4" fmla="*/ 222324 h 229796"/>
              <a:gd name="connsiteX5" fmla="*/ 231264 w 10001171"/>
              <a:gd name="connsiteY5" fmla="*/ 229796 h 229796"/>
              <a:gd name="connsiteX0" fmla="*/ 10001171 w 10001171"/>
              <a:gd name="connsiteY0" fmla="*/ 222324 h 222324"/>
              <a:gd name="connsiteX1" fmla="*/ 98650 w 10001171"/>
              <a:gd name="connsiteY1" fmla="*/ 101083 h 222324"/>
              <a:gd name="connsiteX2" fmla="*/ 0 w 10001171"/>
              <a:gd name="connsiteY2" fmla="*/ 1999 h 222324"/>
              <a:gd name="connsiteX3" fmla="*/ 9998707 w 10001171"/>
              <a:gd name="connsiteY3" fmla="*/ 0 h 222324"/>
              <a:gd name="connsiteX4" fmla="*/ 10001171 w 10001171"/>
              <a:gd name="connsiteY4" fmla="*/ 222324 h 222324"/>
              <a:gd name="connsiteX0" fmla="*/ 10001171 w 10001171"/>
              <a:gd name="connsiteY0" fmla="*/ 222324 h 222324"/>
              <a:gd name="connsiteX1" fmla="*/ 98650 w 10001171"/>
              <a:gd name="connsiteY1" fmla="*/ 101083 h 222324"/>
              <a:gd name="connsiteX2" fmla="*/ 0 w 10001171"/>
              <a:gd name="connsiteY2" fmla="*/ 1999 h 222324"/>
              <a:gd name="connsiteX3" fmla="*/ 9832256 w 10001171"/>
              <a:gd name="connsiteY3" fmla="*/ 0 h 222324"/>
              <a:gd name="connsiteX4" fmla="*/ 10001171 w 10001171"/>
              <a:gd name="connsiteY4" fmla="*/ 222324 h 222324"/>
              <a:gd name="connsiteX0" fmla="*/ 9791059 w 9832267"/>
              <a:gd name="connsiteY0" fmla="*/ 175334 h 175334"/>
              <a:gd name="connsiteX1" fmla="*/ 98650 w 9832267"/>
              <a:gd name="connsiteY1" fmla="*/ 101083 h 175334"/>
              <a:gd name="connsiteX2" fmla="*/ 0 w 9832267"/>
              <a:gd name="connsiteY2" fmla="*/ 1999 h 175334"/>
              <a:gd name="connsiteX3" fmla="*/ 9832256 w 9832267"/>
              <a:gd name="connsiteY3" fmla="*/ 0 h 175334"/>
              <a:gd name="connsiteX4" fmla="*/ 9791059 w 9832267"/>
              <a:gd name="connsiteY4" fmla="*/ 175334 h 175334"/>
              <a:gd name="connsiteX0" fmla="*/ 9826533 w 9832319"/>
              <a:gd name="connsiteY0" fmla="*/ 93612 h 101083"/>
              <a:gd name="connsiteX1" fmla="*/ 98650 w 9832319"/>
              <a:gd name="connsiteY1" fmla="*/ 101083 h 101083"/>
              <a:gd name="connsiteX2" fmla="*/ 0 w 9832319"/>
              <a:gd name="connsiteY2" fmla="*/ 1999 h 101083"/>
              <a:gd name="connsiteX3" fmla="*/ 9832256 w 9832319"/>
              <a:gd name="connsiteY3" fmla="*/ 0 h 101083"/>
              <a:gd name="connsiteX4" fmla="*/ 9826533 w 9832319"/>
              <a:gd name="connsiteY4" fmla="*/ 93612 h 101083"/>
              <a:gd name="connsiteX0" fmla="*/ 9829262 w 9832353"/>
              <a:gd name="connsiteY0" fmla="*/ 99740 h 101083"/>
              <a:gd name="connsiteX1" fmla="*/ 98650 w 9832353"/>
              <a:gd name="connsiteY1" fmla="*/ 101083 h 101083"/>
              <a:gd name="connsiteX2" fmla="*/ 0 w 9832353"/>
              <a:gd name="connsiteY2" fmla="*/ 1999 h 101083"/>
              <a:gd name="connsiteX3" fmla="*/ 9832256 w 9832353"/>
              <a:gd name="connsiteY3" fmla="*/ 0 h 101083"/>
              <a:gd name="connsiteX4" fmla="*/ 9829262 w 9832353"/>
              <a:gd name="connsiteY4" fmla="*/ 99740 h 101083"/>
              <a:gd name="connsiteX0" fmla="*/ 9829262 w 11053452"/>
              <a:gd name="connsiteY0" fmla="*/ 111200 h 112543"/>
              <a:gd name="connsiteX1" fmla="*/ 98650 w 11053452"/>
              <a:gd name="connsiteY1" fmla="*/ 112543 h 112543"/>
              <a:gd name="connsiteX2" fmla="*/ 0 w 11053452"/>
              <a:gd name="connsiteY2" fmla="*/ 13459 h 112543"/>
              <a:gd name="connsiteX3" fmla="*/ 9832256 w 11053452"/>
              <a:gd name="connsiteY3" fmla="*/ 11460 h 112543"/>
              <a:gd name="connsiteX4" fmla="*/ 9829262 w 11053452"/>
              <a:gd name="connsiteY4" fmla="*/ 111200 h 112543"/>
              <a:gd name="connsiteX0" fmla="*/ 9829262 w 11053452"/>
              <a:gd name="connsiteY0" fmla="*/ 105540 h 106883"/>
              <a:gd name="connsiteX1" fmla="*/ 98650 w 11053452"/>
              <a:gd name="connsiteY1" fmla="*/ 106883 h 106883"/>
              <a:gd name="connsiteX2" fmla="*/ 0 w 11053452"/>
              <a:gd name="connsiteY2" fmla="*/ 7799 h 106883"/>
              <a:gd name="connsiteX3" fmla="*/ 9832256 w 11053452"/>
              <a:gd name="connsiteY3" fmla="*/ 5800 h 106883"/>
              <a:gd name="connsiteX4" fmla="*/ 9829262 w 11053452"/>
              <a:gd name="connsiteY4" fmla="*/ 105540 h 106883"/>
              <a:gd name="connsiteX0" fmla="*/ 9829262 w 10551265"/>
              <a:gd name="connsiteY0" fmla="*/ 105540 h 106883"/>
              <a:gd name="connsiteX1" fmla="*/ 98650 w 10551265"/>
              <a:gd name="connsiteY1" fmla="*/ 106883 h 106883"/>
              <a:gd name="connsiteX2" fmla="*/ 0 w 10551265"/>
              <a:gd name="connsiteY2" fmla="*/ 7799 h 106883"/>
              <a:gd name="connsiteX3" fmla="*/ 9832256 w 10551265"/>
              <a:gd name="connsiteY3" fmla="*/ 5800 h 106883"/>
              <a:gd name="connsiteX4" fmla="*/ 9829262 w 10551265"/>
              <a:gd name="connsiteY4" fmla="*/ 105540 h 106883"/>
              <a:gd name="connsiteX0" fmla="*/ 9829262 w 9832472"/>
              <a:gd name="connsiteY0" fmla="*/ 105540 h 106883"/>
              <a:gd name="connsiteX1" fmla="*/ 98650 w 9832472"/>
              <a:gd name="connsiteY1" fmla="*/ 106883 h 106883"/>
              <a:gd name="connsiteX2" fmla="*/ 0 w 9832472"/>
              <a:gd name="connsiteY2" fmla="*/ 7799 h 106883"/>
              <a:gd name="connsiteX3" fmla="*/ 9832256 w 9832472"/>
              <a:gd name="connsiteY3" fmla="*/ 5800 h 106883"/>
              <a:gd name="connsiteX4" fmla="*/ 9829262 w 9832472"/>
              <a:gd name="connsiteY4" fmla="*/ 105540 h 106883"/>
              <a:gd name="connsiteX0" fmla="*/ 9834719 w 9837930"/>
              <a:gd name="connsiteY0" fmla="*/ 105540 h 106883"/>
              <a:gd name="connsiteX1" fmla="*/ 104107 w 9837930"/>
              <a:gd name="connsiteY1" fmla="*/ 106883 h 106883"/>
              <a:gd name="connsiteX2" fmla="*/ 0 w 9837930"/>
              <a:gd name="connsiteY2" fmla="*/ 7799 h 106883"/>
              <a:gd name="connsiteX3" fmla="*/ 9837713 w 9837930"/>
              <a:gd name="connsiteY3" fmla="*/ 5800 h 106883"/>
              <a:gd name="connsiteX4" fmla="*/ 9834719 w 9837930"/>
              <a:gd name="connsiteY4" fmla="*/ 105540 h 106883"/>
              <a:gd name="connsiteX0" fmla="*/ 9834719 w 9837930"/>
              <a:gd name="connsiteY0" fmla="*/ 99740 h 101083"/>
              <a:gd name="connsiteX1" fmla="*/ 104107 w 9837930"/>
              <a:gd name="connsiteY1" fmla="*/ 101083 h 101083"/>
              <a:gd name="connsiteX2" fmla="*/ 0 w 9837930"/>
              <a:gd name="connsiteY2" fmla="*/ 1999 h 101083"/>
              <a:gd name="connsiteX3" fmla="*/ 9837713 w 9837930"/>
              <a:gd name="connsiteY3" fmla="*/ 0 h 101083"/>
              <a:gd name="connsiteX4" fmla="*/ 9834719 w 9837930"/>
              <a:gd name="connsiteY4" fmla="*/ 99740 h 101083"/>
              <a:gd name="connsiteX0" fmla="*/ 9834719 w 9834719"/>
              <a:gd name="connsiteY0" fmla="*/ 101784 h 103127"/>
              <a:gd name="connsiteX1" fmla="*/ 104107 w 9834719"/>
              <a:gd name="connsiteY1" fmla="*/ 103127 h 103127"/>
              <a:gd name="connsiteX2" fmla="*/ 0 w 9834719"/>
              <a:gd name="connsiteY2" fmla="*/ 4043 h 103127"/>
              <a:gd name="connsiteX3" fmla="*/ 7158112 w 9834719"/>
              <a:gd name="connsiteY3" fmla="*/ 0 h 103127"/>
              <a:gd name="connsiteX4" fmla="*/ 9834719 w 9834719"/>
              <a:gd name="connsiteY4" fmla="*/ 101784 h 103127"/>
              <a:gd name="connsiteX0" fmla="*/ 7084170 w 7158121"/>
              <a:gd name="connsiteY0" fmla="*/ 103827 h 103827"/>
              <a:gd name="connsiteX1" fmla="*/ 104107 w 7158121"/>
              <a:gd name="connsiteY1" fmla="*/ 103127 h 103827"/>
              <a:gd name="connsiteX2" fmla="*/ 0 w 7158121"/>
              <a:gd name="connsiteY2" fmla="*/ 4043 h 103827"/>
              <a:gd name="connsiteX3" fmla="*/ 7158112 w 7158121"/>
              <a:gd name="connsiteY3" fmla="*/ 0 h 103827"/>
              <a:gd name="connsiteX4" fmla="*/ 7084170 w 7158121"/>
              <a:gd name="connsiteY4" fmla="*/ 103827 h 103827"/>
              <a:gd name="connsiteX0" fmla="*/ 3302165 w 7158112"/>
              <a:gd name="connsiteY0" fmla="*/ 103827 h 103827"/>
              <a:gd name="connsiteX1" fmla="*/ 104107 w 7158112"/>
              <a:gd name="connsiteY1" fmla="*/ 103127 h 103827"/>
              <a:gd name="connsiteX2" fmla="*/ 0 w 7158112"/>
              <a:gd name="connsiteY2" fmla="*/ 4043 h 103827"/>
              <a:gd name="connsiteX3" fmla="*/ 7158112 w 7158112"/>
              <a:gd name="connsiteY3" fmla="*/ 0 h 103827"/>
              <a:gd name="connsiteX4" fmla="*/ 3302165 w 7158112"/>
              <a:gd name="connsiteY4" fmla="*/ 103827 h 103827"/>
              <a:gd name="connsiteX0" fmla="*/ 3302165 w 3302208"/>
              <a:gd name="connsiteY0" fmla="*/ 101784 h 101784"/>
              <a:gd name="connsiteX1" fmla="*/ 104107 w 3302208"/>
              <a:gd name="connsiteY1" fmla="*/ 101084 h 101784"/>
              <a:gd name="connsiteX2" fmla="*/ 0 w 3302208"/>
              <a:gd name="connsiteY2" fmla="*/ 2000 h 101784"/>
              <a:gd name="connsiteX3" fmla="*/ 3269687 w 3302208"/>
              <a:gd name="connsiteY3" fmla="*/ 0 h 101784"/>
              <a:gd name="connsiteX4" fmla="*/ 3302165 w 3302208"/>
              <a:gd name="connsiteY4" fmla="*/ 101784 h 101784"/>
              <a:gd name="connsiteX0" fmla="*/ 3302165 w 3302164"/>
              <a:gd name="connsiteY0" fmla="*/ 101784 h 101784"/>
              <a:gd name="connsiteX1" fmla="*/ 104107 w 3302164"/>
              <a:gd name="connsiteY1" fmla="*/ 101084 h 101784"/>
              <a:gd name="connsiteX2" fmla="*/ 0 w 3302164"/>
              <a:gd name="connsiteY2" fmla="*/ 2000 h 101784"/>
              <a:gd name="connsiteX3" fmla="*/ 917531 w 3302164"/>
              <a:gd name="connsiteY3" fmla="*/ 0 h 101784"/>
              <a:gd name="connsiteX4" fmla="*/ 3302165 w 3302164"/>
              <a:gd name="connsiteY4" fmla="*/ 101784 h 101784"/>
              <a:gd name="connsiteX0" fmla="*/ 158681 w 917531"/>
              <a:gd name="connsiteY0" fmla="*/ 99741 h 101084"/>
              <a:gd name="connsiteX1" fmla="*/ 104107 w 917531"/>
              <a:gd name="connsiteY1" fmla="*/ 101084 h 101084"/>
              <a:gd name="connsiteX2" fmla="*/ 0 w 917531"/>
              <a:gd name="connsiteY2" fmla="*/ 2000 h 101084"/>
              <a:gd name="connsiteX3" fmla="*/ 917531 w 917531"/>
              <a:gd name="connsiteY3" fmla="*/ 0 h 101084"/>
              <a:gd name="connsiteX4" fmla="*/ 158681 w 917531"/>
              <a:gd name="connsiteY4" fmla="*/ 99741 h 101084"/>
              <a:gd name="connsiteX0" fmla="*/ 158681 w 158696"/>
              <a:gd name="connsiteY0" fmla="*/ 97741 h 99084"/>
              <a:gd name="connsiteX1" fmla="*/ 104107 w 158696"/>
              <a:gd name="connsiteY1" fmla="*/ 99084 h 99084"/>
              <a:gd name="connsiteX2" fmla="*/ 0 w 158696"/>
              <a:gd name="connsiteY2" fmla="*/ 0 h 99084"/>
              <a:gd name="connsiteX3" fmla="*/ 66171 w 158696"/>
              <a:gd name="connsiteY3" fmla="*/ 43 h 99084"/>
              <a:gd name="connsiteX4" fmla="*/ 158681 w 158696"/>
              <a:gd name="connsiteY4" fmla="*/ 97741 h 99084"/>
              <a:gd name="connsiteX0" fmla="*/ 145037 w 145055"/>
              <a:gd name="connsiteY0" fmla="*/ 97741 h 99084"/>
              <a:gd name="connsiteX1" fmla="*/ 104107 w 145055"/>
              <a:gd name="connsiteY1" fmla="*/ 99084 h 99084"/>
              <a:gd name="connsiteX2" fmla="*/ 0 w 145055"/>
              <a:gd name="connsiteY2" fmla="*/ 0 h 99084"/>
              <a:gd name="connsiteX3" fmla="*/ 66171 w 145055"/>
              <a:gd name="connsiteY3" fmla="*/ 43 h 99084"/>
              <a:gd name="connsiteX4" fmla="*/ 145037 w 145055"/>
              <a:gd name="connsiteY4" fmla="*/ 97741 h 99084"/>
              <a:gd name="connsiteX0" fmla="*/ 145037 w 145460"/>
              <a:gd name="connsiteY0" fmla="*/ 97741 h 99084"/>
              <a:gd name="connsiteX1" fmla="*/ 104107 w 145460"/>
              <a:gd name="connsiteY1" fmla="*/ 99084 h 99084"/>
              <a:gd name="connsiteX2" fmla="*/ 0 w 145460"/>
              <a:gd name="connsiteY2" fmla="*/ 0 h 99084"/>
              <a:gd name="connsiteX3" fmla="*/ 66171 w 145460"/>
              <a:gd name="connsiteY3" fmla="*/ 43 h 99084"/>
              <a:gd name="connsiteX4" fmla="*/ 145037 w 145460"/>
              <a:gd name="connsiteY4" fmla="*/ 97741 h 99084"/>
              <a:gd name="connsiteX0" fmla="*/ 145037 w 145037"/>
              <a:gd name="connsiteY0" fmla="*/ 97741 h 99084"/>
              <a:gd name="connsiteX1" fmla="*/ 104107 w 145037"/>
              <a:gd name="connsiteY1" fmla="*/ 99084 h 99084"/>
              <a:gd name="connsiteX2" fmla="*/ 0 w 145037"/>
              <a:gd name="connsiteY2" fmla="*/ 0 h 99084"/>
              <a:gd name="connsiteX3" fmla="*/ 66171 w 145037"/>
              <a:gd name="connsiteY3" fmla="*/ 43 h 99084"/>
              <a:gd name="connsiteX4" fmla="*/ 145037 w 145037"/>
              <a:gd name="connsiteY4" fmla="*/ 97741 h 99084"/>
              <a:gd name="connsiteX0" fmla="*/ 166867 w 166867"/>
              <a:gd name="connsiteY0" fmla="*/ 99784 h 99784"/>
              <a:gd name="connsiteX1" fmla="*/ 104107 w 166867"/>
              <a:gd name="connsiteY1" fmla="*/ 99084 h 99784"/>
              <a:gd name="connsiteX2" fmla="*/ 0 w 166867"/>
              <a:gd name="connsiteY2" fmla="*/ 0 h 99784"/>
              <a:gd name="connsiteX3" fmla="*/ 66171 w 166867"/>
              <a:gd name="connsiteY3" fmla="*/ 43 h 99784"/>
              <a:gd name="connsiteX4" fmla="*/ 166867 w 166867"/>
              <a:gd name="connsiteY4" fmla="*/ 99784 h 99784"/>
              <a:gd name="connsiteX0" fmla="*/ 166867 w 166867"/>
              <a:gd name="connsiteY0" fmla="*/ 99784 h 99784"/>
              <a:gd name="connsiteX1" fmla="*/ 104107 w 166867"/>
              <a:gd name="connsiteY1" fmla="*/ 99084 h 99784"/>
              <a:gd name="connsiteX2" fmla="*/ 0 w 166867"/>
              <a:gd name="connsiteY2" fmla="*/ 0 h 99784"/>
              <a:gd name="connsiteX3" fmla="*/ 66171 w 166867"/>
              <a:gd name="connsiteY3" fmla="*/ 43 h 99784"/>
              <a:gd name="connsiteX4" fmla="*/ 166867 w 166867"/>
              <a:gd name="connsiteY4" fmla="*/ 99784 h 99784"/>
              <a:gd name="connsiteX0" fmla="*/ 166867 w 166867"/>
              <a:gd name="connsiteY0" fmla="*/ 99784 h 99784"/>
              <a:gd name="connsiteX1" fmla="*/ 104107 w 166867"/>
              <a:gd name="connsiteY1" fmla="*/ 99084 h 99784"/>
              <a:gd name="connsiteX2" fmla="*/ 0 w 166867"/>
              <a:gd name="connsiteY2" fmla="*/ 0 h 99784"/>
              <a:gd name="connsiteX3" fmla="*/ 66171 w 166867"/>
              <a:gd name="connsiteY3" fmla="*/ 43 h 99784"/>
              <a:gd name="connsiteX4" fmla="*/ 166867 w 166867"/>
              <a:gd name="connsiteY4" fmla="*/ 99784 h 99784"/>
              <a:gd name="connsiteX0" fmla="*/ 188935 w 188935"/>
              <a:gd name="connsiteY0" fmla="*/ 186454 h 186454"/>
              <a:gd name="connsiteX1" fmla="*/ 126175 w 188935"/>
              <a:gd name="connsiteY1" fmla="*/ 185754 h 186454"/>
              <a:gd name="connsiteX2" fmla="*/ 22068 w 188935"/>
              <a:gd name="connsiteY2" fmla="*/ 86670 h 186454"/>
              <a:gd name="connsiteX3" fmla="*/ 0 w 188935"/>
              <a:gd name="connsiteY3" fmla="*/ 0 h 186454"/>
              <a:gd name="connsiteX4" fmla="*/ 188935 w 188935"/>
              <a:gd name="connsiteY4" fmla="*/ 186454 h 186454"/>
              <a:gd name="connsiteX0" fmla="*/ 233045 w 233045"/>
              <a:gd name="connsiteY0" fmla="*/ 186454 h 186454"/>
              <a:gd name="connsiteX1" fmla="*/ 170285 w 233045"/>
              <a:gd name="connsiteY1" fmla="*/ 185754 h 186454"/>
              <a:gd name="connsiteX2" fmla="*/ 0 w 233045"/>
              <a:gd name="connsiteY2" fmla="*/ 12345 h 186454"/>
              <a:gd name="connsiteX3" fmla="*/ 44110 w 233045"/>
              <a:gd name="connsiteY3" fmla="*/ 0 h 186454"/>
              <a:gd name="connsiteX4" fmla="*/ 233045 w 233045"/>
              <a:gd name="connsiteY4" fmla="*/ 186454 h 186454"/>
              <a:gd name="connsiteX0" fmla="*/ 249417 w 249417"/>
              <a:gd name="connsiteY0" fmla="*/ 188411 h 188411"/>
              <a:gd name="connsiteX1" fmla="*/ 186657 w 249417"/>
              <a:gd name="connsiteY1" fmla="*/ 187711 h 188411"/>
              <a:gd name="connsiteX2" fmla="*/ 0 w 249417"/>
              <a:gd name="connsiteY2" fmla="*/ 0 h 188411"/>
              <a:gd name="connsiteX3" fmla="*/ 60482 w 249417"/>
              <a:gd name="connsiteY3" fmla="*/ 1957 h 188411"/>
              <a:gd name="connsiteX4" fmla="*/ 249417 w 249417"/>
              <a:gd name="connsiteY4" fmla="*/ 188411 h 188411"/>
              <a:gd name="connsiteX0" fmla="*/ 249417 w 249417"/>
              <a:gd name="connsiteY0" fmla="*/ 188411 h 188411"/>
              <a:gd name="connsiteX1" fmla="*/ 186657 w 249417"/>
              <a:gd name="connsiteY1" fmla="*/ 187711 h 188411"/>
              <a:gd name="connsiteX2" fmla="*/ 0 w 249417"/>
              <a:gd name="connsiteY2" fmla="*/ 0 h 188411"/>
              <a:gd name="connsiteX3" fmla="*/ 71397 w 249417"/>
              <a:gd name="connsiteY3" fmla="*/ 8086 h 188411"/>
              <a:gd name="connsiteX4" fmla="*/ 249417 w 249417"/>
              <a:gd name="connsiteY4" fmla="*/ 188411 h 188411"/>
              <a:gd name="connsiteX0" fmla="*/ 235774 w 235774"/>
              <a:gd name="connsiteY0" fmla="*/ 180325 h 180325"/>
              <a:gd name="connsiteX1" fmla="*/ 173014 w 235774"/>
              <a:gd name="connsiteY1" fmla="*/ 179625 h 180325"/>
              <a:gd name="connsiteX2" fmla="*/ 0 w 235774"/>
              <a:gd name="connsiteY2" fmla="*/ 86 h 180325"/>
              <a:gd name="connsiteX3" fmla="*/ 57754 w 235774"/>
              <a:gd name="connsiteY3" fmla="*/ 0 h 180325"/>
              <a:gd name="connsiteX4" fmla="*/ 235774 w 235774"/>
              <a:gd name="connsiteY4" fmla="*/ 180325 h 1803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5774" h="180325">
                <a:moveTo>
                  <a:pt x="235774" y="180325"/>
                </a:moveTo>
                <a:lnTo>
                  <a:pt x="173014" y="179625"/>
                </a:lnTo>
                <a:lnTo>
                  <a:pt x="0" y="86"/>
                </a:lnTo>
                <a:lnTo>
                  <a:pt x="57754" y="0"/>
                </a:lnTo>
                <a:cubicBezTo>
                  <a:pt x="162423" y="100055"/>
                  <a:pt x="141677" y="83798"/>
                  <a:pt x="235774" y="180325"/>
                </a:cubicBezTo>
                <a:close/>
              </a:path>
            </a:pathLst>
          </a:custGeom>
          <a:solidFill>
            <a:srgbClr val="D9D9D9"/>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Parallelogram 1"/>
          <p:cNvSpPr/>
          <p:nvPr/>
        </p:nvSpPr>
        <p:spPr>
          <a:xfrm>
            <a:off x="-3240" y="4608624"/>
            <a:ext cx="410796" cy="534875"/>
          </a:xfrm>
          <a:custGeom>
            <a:avLst/>
            <a:gdLst>
              <a:gd name="connsiteX0" fmla="*/ 0 w 8593931"/>
              <a:gd name="connsiteY0" fmla="*/ 553998 h 553998"/>
              <a:gd name="connsiteX1" fmla="*/ 331379 w 8593931"/>
              <a:gd name="connsiteY1" fmla="*/ 0 h 553998"/>
              <a:gd name="connsiteX2" fmla="*/ 8593931 w 8593931"/>
              <a:gd name="connsiteY2" fmla="*/ 0 h 553998"/>
              <a:gd name="connsiteX3" fmla="*/ 8262552 w 8593931"/>
              <a:gd name="connsiteY3" fmla="*/ 553998 h 553998"/>
              <a:gd name="connsiteX4" fmla="*/ 0 w 8593931"/>
              <a:gd name="connsiteY4" fmla="*/ 553998 h 553998"/>
              <a:gd name="connsiteX0" fmla="*/ 511584 w 8262552"/>
              <a:gd name="connsiteY0" fmla="*/ 546854 h 553998"/>
              <a:gd name="connsiteX1" fmla="*/ 0 w 8262552"/>
              <a:gd name="connsiteY1" fmla="*/ 0 h 553998"/>
              <a:gd name="connsiteX2" fmla="*/ 8262552 w 8262552"/>
              <a:gd name="connsiteY2" fmla="*/ 0 h 553998"/>
              <a:gd name="connsiteX3" fmla="*/ 7931173 w 8262552"/>
              <a:gd name="connsiteY3" fmla="*/ 553998 h 553998"/>
              <a:gd name="connsiteX4" fmla="*/ 511584 w 8262552"/>
              <a:gd name="connsiteY4" fmla="*/ 546854 h 553998"/>
              <a:gd name="connsiteX0" fmla="*/ 511584 w 8262552"/>
              <a:gd name="connsiteY0" fmla="*/ 546854 h 575430"/>
              <a:gd name="connsiteX1" fmla="*/ 0 w 8262552"/>
              <a:gd name="connsiteY1" fmla="*/ 0 h 575430"/>
              <a:gd name="connsiteX2" fmla="*/ 8262552 w 8262552"/>
              <a:gd name="connsiteY2" fmla="*/ 0 h 575430"/>
              <a:gd name="connsiteX3" fmla="*/ 8252641 w 8262552"/>
              <a:gd name="connsiteY3" fmla="*/ 575430 h 575430"/>
              <a:gd name="connsiteX4" fmla="*/ 511584 w 8262552"/>
              <a:gd name="connsiteY4" fmla="*/ 546854 h 575430"/>
              <a:gd name="connsiteX0" fmla="*/ 518728 w 8262552"/>
              <a:gd name="connsiteY0" fmla="*/ 553998 h 575430"/>
              <a:gd name="connsiteX1" fmla="*/ 0 w 8262552"/>
              <a:gd name="connsiteY1" fmla="*/ 0 h 575430"/>
              <a:gd name="connsiteX2" fmla="*/ 8262552 w 8262552"/>
              <a:gd name="connsiteY2" fmla="*/ 0 h 575430"/>
              <a:gd name="connsiteX3" fmla="*/ 8252641 w 8262552"/>
              <a:gd name="connsiteY3" fmla="*/ 575430 h 575430"/>
              <a:gd name="connsiteX4" fmla="*/ 518728 w 8262552"/>
              <a:gd name="connsiteY4" fmla="*/ 553998 h 575430"/>
              <a:gd name="connsiteX0" fmla="*/ 518728 w 8281216"/>
              <a:gd name="connsiteY0" fmla="*/ 553998 h 575430"/>
              <a:gd name="connsiteX1" fmla="*/ 0 w 8281216"/>
              <a:gd name="connsiteY1" fmla="*/ 0 h 575430"/>
              <a:gd name="connsiteX2" fmla="*/ 8262552 w 8281216"/>
              <a:gd name="connsiteY2" fmla="*/ 0 h 575430"/>
              <a:gd name="connsiteX3" fmla="*/ 8281216 w 8281216"/>
              <a:gd name="connsiteY3" fmla="*/ 575430 h 575430"/>
              <a:gd name="connsiteX4" fmla="*/ 518728 w 8281216"/>
              <a:gd name="connsiteY4" fmla="*/ 553998 h 575430"/>
              <a:gd name="connsiteX0" fmla="*/ 584217 w 8346705"/>
              <a:gd name="connsiteY0" fmla="*/ 553998 h 575430"/>
              <a:gd name="connsiteX1" fmla="*/ 0 w 8346705"/>
              <a:gd name="connsiteY1" fmla="*/ 0 h 575430"/>
              <a:gd name="connsiteX2" fmla="*/ 8328041 w 8346705"/>
              <a:gd name="connsiteY2" fmla="*/ 0 h 575430"/>
              <a:gd name="connsiteX3" fmla="*/ 8346705 w 8346705"/>
              <a:gd name="connsiteY3" fmla="*/ 575430 h 575430"/>
              <a:gd name="connsiteX4" fmla="*/ 584217 w 8346705"/>
              <a:gd name="connsiteY4" fmla="*/ 553998 h 575430"/>
              <a:gd name="connsiteX0" fmla="*/ 584217 w 8360786"/>
              <a:gd name="connsiteY0" fmla="*/ 560127 h 581559"/>
              <a:gd name="connsiteX1" fmla="*/ 0 w 8360786"/>
              <a:gd name="connsiteY1" fmla="*/ 6129 h 581559"/>
              <a:gd name="connsiteX2" fmla="*/ 8360786 w 8360786"/>
              <a:gd name="connsiteY2" fmla="*/ 0 h 581559"/>
              <a:gd name="connsiteX3" fmla="*/ 8346705 w 8360786"/>
              <a:gd name="connsiteY3" fmla="*/ 581559 h 581559"/>
              <a:gd name="connsiteX4" fmla="*/ 584217 w 8360786"/>
              <a:gd name="connsiteY4" fmla="*/ 560127 h 581559"/>
              <a:gd name="connsiteX0" fmla="*/ 584217 w 8368765"/>
              <a:gd name="connsiteY0" fmla="*/ 560127 h 589817"/>
              <a:gd name="connsiteX1" fmla="*/ 0 w 8368765"/>
              <a:gd name="connsiteY1" fmla="*/ 6129 h 589817"/>
              <a:gd name="connsiteX2" fmla="*/ 8360786 w 8368765"/>
              <a:gd name="connsiteY2" fmla="*/ 0 h 589817"/>
              <a:gd name="connsiteX3" fmla="*/ 8368765 w 8368765"/>
              <a:gd name="connsiteY3" fmla="*/ 589817 h 589817"/>
              <a:gd name="connsiteX4" fmla="*/ 584217 w 8368765"/>
              <a:gd name="connsiteY4" fmla="*/ 560127 h 589817"/>
              <a:gd name="connsiteX0" fmla="*/ 584217 w 9993192"/>
              <a:gd name="connsiteY0" fmla="*/ 564256 h 593946"/>
              <a:gd name="connsiteX1" fmla="*/ 0 w 9993192"/>
              <a:gd name="connsiteY1" fmla="*/ 10258 h 593946"/>
              <a:gd name="connsiteX2" fmla="*/ 9993192 w 9993192"/>
              <a:gd name="connsiteY2" fmla="*/ 0 h 593946"/>
              <a:gd name="connsiteX3" fmla="*/ 8368765 w 9993192"/>
              <a:gd name="connsiteY3" fmla="*/ 593946 h 593946"/>
              <a:gd name="connsiteX4" fmla="*/ 584217 w 9993192"/>
              <a:gd name="connsiteY4" fmla="*/ 564256 h 593946"/>
              <a:gd name="connsiteX0" fmla="*/ 584217 w 9995656"/>
              <a:gd name="connsiteY0" fmla="*/ 564256 h 564256"/>
              <a:gd name="connsiteX1" fmla="*/ 0 w 9995656"/>
              <a:gd name="connsiteY1" fmla="*/ 10258 h 564256"/>
              <a:gd name="connsiteX2" fmla="*/ 9993192 w 9995656"/>
              <a:gd name="connsiteY2" fmla="*/ 0 h 564256"/>
              <a:gd name="connsiteX3" fmla="*/ 9995656 w 9995656"/>
              <a:gd name="connsiteY3" fmla="*/ 222324 h 564256"/>
              <a:gd name="connsiteX4" fmla="*/ 584217 w 9995656"/>
              <a:gd name="connsiteY4" fmla="*/ 564256 h 564256"/>
              <a:gd name="connsiteX0" fmla="*/ 225749 w 9995656"/>
              <a:gd name="connsiteY0" fmla="*/ 229796 h 229796"/>
              <a:gd name="connsiteX1" fmla="*/ 0 w 9995656"/>
              <a:gd name="connsiteY1" fmla="*/ 10258 h 229796"/>
              <a:gd name="connsiteX2" fmla="*/ 9993192 w 9995656"/>
              <a:gd name="connsiteY2" fmla="*/ 0 h 229796"/>
              <a:gd name="connsiteX3" fmla="*/ 9995656 w 9995656"/>
              <a:gd name="connsiteY3" fmla="*/ 222324 h 229796"/>
              <a:gd name="connsiteX4" fmla="*/ 225749 w 9995656"/>
              <a:gd name="connsiteY4" fmla="*/ 229796 h 229796"/>
              <a:gd name="connsiteX0" fmla="*/ 231264 w 10001171"/>
              <a:gd name="connsiteY0" fmla="*/ 229796 h 229796"/>
              <a:gd name="connsiteX1" fmla="*/ 0 w 10001171"/>
              <a:gd name="connsiteY1" fmla="*/ 1999 h 229796"/>
              <a:gd name="connsiteX2" fmla="*/ 9998707 w 10001171"/>
              <a:gd name="connsiteY2" fmla="*/ 0 h 229796"/>
              <a:gd name="connsiteX3" fmla="*/ 10001171 w 10001171"/>
              <a:gd name="connsiteY3" fmla="*/ 222324 h 229796"/>
              <a:gd name="connsiteX4" fmla="*/ 231264 w 10001171"/>
              <a:gd name="connsiteY4" fmla="*/ 229796 h 229796"/>
              <a:gd name="connsiteX0" fmla="*/ 231264 w 10001171"/>
              <a:gd name="connsiteY0" fmla="*/ 229796 h 229796"/>
              <a:gd name="connsiteX1" fmla="*/ 0 w 10001171"/>
              <a:gd name="connsiteY1" fmla="*/ 1999 h 229796"/>
              <a:gd name="connsiteX2" fmla="*/ 9998707 w 10001171"/>
              <a:gd name="connsiteY2" fmla="*/ 0 h 229796"/>
              <a:gd name="connsiteX3" fmla="*/ 10001171 w 10001171"/>
              <a:gd name="connsiteY3" fmla="*/ 222324 h 229796"/>
              <a:gd name="connsiteX4" fmla="*/ 231264 w 10001171"/>
              <a:gd name="connsiteY4" fmla="*/ 229796 h 229796"/>
              <a:gd name="connsiteX0" fmla="*/ 231264 w 10001171"/>
              <a:gd name="connsiteY0" fmla="*/ 229796 h 229796"/>
              <a:gd name="connsiteX1" fmla="*/ 98650 w 10001171"/>
              <a:gd name="connsiteY1" fmla="*/ 101083 h 229796"/>
              <a:gd name="connsiteX2" fmla="*/ 0 w 10001171"/>
              <a:gd name="connsiteY2" fmla="*/ 1999 h 229796"/>
              <a:gd name="connsiteX3" fmla="*/ 9998707 w 10001171"/>
              <a:gd name="connsiteY3" fmla="*/ 0 h 229796"/>
              <a:gd name="connsiteX4" fmla="*/ 10001171 w 10001171"/>
              <a:gd name="connsiteY4" fmla="*/ 222324 h 229796"/>
              <a:gd name="connsiteX5" fmla="*/ 231264 w 10001171"/>
              <a:gd name="connsiteY5" fmla="*/ 229796 h 229796"/>
              <a:gd name="connsiteX0" fmla="*/ 10001171 w 10001171"/>
              <a:gd name="connsiteY0" fmla="*/ 222324 h 222324"/>
              <a:gd name="connsiteX1" fmla="*/ 98650 w 10001171"/>
              <a:gd name="connsiteY1" fmla="*/ 101083 h 222324"/>
              <a:gd name="connsiteX2" fmla="*/ 0 w 10001171"/>
              <a:gd name="connsiteY2" fmla="*/ 1999 h 222324"/>
              <a:gd name="connsiteX3" fmla="*/ 9998707 w 10001171"/>
              <a:gd name="connsiteY3" fmla="*/ 0 h 222324"/>
              <a:gd name="connsiteX4" fmla="*/ 10001171 w 10001171"/>
              <a:gd name="connsiteY4" fmla="*/ 222324 h 222324"/>
              <a:gd name="connsiteX0" fmla="*/ 10001171 w 10001171"/>
              <a:gd name="connsiteY0" fmla="*/ 222324 h 222324"/>
              <a:gd name="connsiteX1" fmla="*/ 98650 w 10001171"/>
              <a:gd name="connsiteY1" fmla="*/ 101083 h 222324"/>
              <a:gd name="connsiteX2" fmla="*/ 0 w 10001171"/>
              <a:gd name="connsiteY2" fmla="*/ 1999 h 222324"/>
              <a:gd name="connsiteX3" fmla="*/ 9832256 w 10001171"/>
              <a:gd name="connsiteY3" fmla="*/ 0 h 222324"/>
              <a:gd name="connsiteX4" fmla="*/ 10001171 w 10001171"/>
              <a:gd name="connsiteY4" fmla="*/ 222324 h 222324"/>
              <a:gd name="connsiteX0" fmla="*/ 9791059 w 9832267"/>
              <a:gd name="connsiteY0" fmla="*/ 175334 h 175334"/>
              <a:gd name="connsiteX1" fmla="*/ 98650 w 9832267"/>
              <a:gd name="connsiteY1" fmla="*/ 101083 h 175334"/>
              <a:gd name="connsiteX2" fmla="*/ 0 w 9832267"/>
              <a:gd name="connsiteY2" fmla="*/ 1999 h 175334"/>
              <a:gd name="connsiteX3" fmla="*/ 9832256 w 9832267"/>
              <a:gd name="connsiteY3" fmla="*/ 0 h 175334"/>
              <a:gd name="connsiteX4" fmla="*/ 9791059 w 9832267"/>
              <a:gd name="connsiteY4" fmla="*/ 175334 h 175334"/>
              <a:gd name="connsiteX0" fmla="*/ 9826533 w 9832319"/>
              <a:gd name="connsiteY0" fmla="*/ 93612 h 101083"/>
              <a:gd name="connsiteX1" fmla="*/ 98650 w 9832319"/>
              <a:gd name="connsiteY1" fmla="*/ 101083 h 101083"/>
              <a:gd name="connsiteX2" fmla="*/ 0 w 9832319"/>
              <a:gd name="connsiteY2" fmla="*/ 1999 h 101083"/>
              <a:gd name="connsiteX3" fmla="*/ 9832256 w 9832319"/>
              <a:gd name="connsiteY3" fmla="*/ 0 h 101083"/>
              <a:gd name="connsiteX4" fmla="*/ 9826533 w 9832319"/>
              <a:gd name="connsiteY4" fmla="*/ 93612 h 101083"/>
              <a:gd name="connsiteX0" fmla="*/ 9829262 w 9832353"/>
              <a:gd name="connsiteY0" fmla="*/ 99740 h 101083"/>
              <a:gd name="connsiteX1" fmla="*/ 98650 w 9832353"/>
              <a:gd name="connsiteY1" fmla="*/ 101083 h 101083"/>
              <a:gd name="connsiteX2" fmla="*/ 0 w 9832353"/>
              <a:gd name="connsiteY2" fmla="*/ 1999 h 101083"/>
              <a:gd name="connsiteX3" fmla="*/ 9832256 w 9832353"/>
              <a:gd name="connsiteY3" fmla="*/ 0 h 101083"/>
              <a:gd name="connsiteX4" fmla="*/ 9829262 w 9832353"/>
              <a:gd name="connsiteY4" fmla="*/ 99740 h 101083"/>
              <a:gd name="connsiteX0" fmla="*/ 9829262 w 11053452"/>
              <a:gd name="connsiteY0" fmla="*/ 111200 h 112543"/>
              <a:gd name="connsiteX1" fmla="*/ 98650 w 11053452"/>
              <a:gd name="connsiteY1" fmla="*/ 112543 h 112543"/>
              <a:gd name="connsiteX2" fmla="*/ 0 w 11053452"/>
              <a:gd name="connsiteY2" fmla="*/ 13459 h 112543"/>
              <a:gd name="connsiteX3" fmla="*/ 9832256 w 11053452"/>
              <a:gd name="connsiteY3" fmla="*/ 11460 h 112543"/>
              <a:gd name="connsiteX4" fmla="*/ 9829262 w 11053452"/>
              <a:gd name="connsiteY4" fmla="*/ 111200 h 112543"/>
              <a:gd name="connsiteX0" fmla="*/ 9829262 w 11053452"/>
              <a:gd name="connsiteY0" fmla="*/ 105540 h 106883"/>
              <a:gd name="connsiteX1" fmla="*/ 98650 w 11053452"/>
              <a:gd name="connsiteY1" fmla="*/ 106883 h 106883"/>
              <a:gd name="connsiteX2" fmla="*/ 0 w 11053452"/>
              <a:gd name="connsiteY2" fmla="*/ 7799 h 106883"/>
              <a:gd name="connsiteX3" fmla="*/ 9832256 w 11053452"/>
              <a:gd name="connsiteY3" fmla="*/ 5800 h 106883"/>
              <a:gd name="connsiteX4" fmla="*/ 9829262 w 11053452"/>
              <a:gd name="connsiteY4" fmla="*/ 105540 h 106883"/>
              <a:gd name="connsiteX0" fmla="*/ 9829262 w 10551265"/>
              <a:gd name="connsiteY0" fmla="*/ 105540 h 106883"/>
              <a:gd name="connsiteX1" fmla="*/ 98650 w 10551265"/>
              <a:gd name="connsiteY1" fmla="*/ 106883 h 106883"/>
              <a:gd name="connsiteX2" fmla="*/ 0 w 10551265"/>
              <a:gd name="connsiteY2" fmla="*/ 7799 h 106883"/>
              <a:gd name="connsiteX3" fmla="*/ 9832256 w 10551265"/>
              <a:gd name="connsiteY3" fmla="*/ 5800 h 106883"/>
              <a:gd name="connsiteX4" fmla="*/ 9829262 w 10551265"/>
              <a:gd name="connsiteY4" fmla="*/ 105540 h 106883"/>
              <a:gd name="connsiteX0" fmla="*/ 9829262 w 9832472"/>
              <a:gd name="connsiteY0" fmla="*/ 105540 h 106883"/>
              <a:gd name="connsiteX1" fmla="*/ 98650 w 9832472"/>
              <a:gd name="connsiteY1" fmla="*/ 106883 h 106883"/>
              <a:gd name="connsiteX2" fmla="*/ 0 w 9832472"/>
              <a:gd name="connsiteY2" fmla="*/ 7799 h 106883"/>
              <a:gd name="connsiteX3" fmla="*/ 9832256 w 9832472"/>
              <a:gd name="connsiteY3" fmla="*/ 5800 h 106883"/>
              <a:gd name="connsiteX4" fmla="*/ 9829262 w 9832472"/>
              <a:gd name="connsiteY4" fmla="*/ 105540 h 106883"/>
              <a:gd name="connsiteX0" fmla="*/ 9834719 w 9837930"/>
              <a:gd name="connsiteY0" fmla="*/ 105540 h 106883"/>
              <a:gd name="connsiteX1" fmla="*/ 104107 w 9837930"/>
              <a:gd name="connsiteY1" fmla="*/ 106883 h 106883"/>
              <a:gd name="connsiteX2" fmla="*/ 0 w 9837930"/>
              <a:gd name="connsiteY2" fmla="*/ 7799 h 106883"/>
              <a:gd name="connsiteX3" fmla="*/ 9837713 w 9837930"/>
              <a:gd name="connsiteY3" fmla="*/ 5800 h 106883"/>
              <a:gd name="connsiteX4" fmla="*/ 9834719 w 9837930"/>
              <a:gd name="connsiteY4" fmla="*/ 105540 h 106883"/>
              <a:gd name="connsiteX0" fmla="*/ 9834719 w 9837930"/>
              <a:gd name="connsiteY0" fmla="*/ 99740 h 101083"/>
              <a:gd name="connsiteX1" fmla="*/ 104107 w 9837930"/>
              <a:gd name="connsiteY1" fmla="*/ 101083 h 101083"/>
              <a:gd name="connsiteX2" fmla="*/ 0 w 9837930"/>
              <a:gd name="connsiteY2" fmla="*/ 1999 h 101083"/>
              <a:gd name="connsiteX3" fmla="*/ 9837713 w 9837930"/>
              <a:gd name="connsiteY3" fmla="*/ 0 h 101083"/>
              <a:gd name="connsiteX4" fmla="*/ 9834719 w 9837930"/>
              <a:gd name="connsiteY4" fmla="*/ 99740 h 101083"/>
              <a:gd name="connsiteX0" fmla="*/ 9834719 w 9834719"/>
              <a:gd name="connsiteY0" fmla="*/ 101784 h 103127"/>
              <a:gd name="connsiteX1" fmla="*/ 104107 w 9834719"/>
              <a:gd name="connsiteY1" fmla="*/ 103127 h 103127"/>
              <a:gd name="connsiteX2" fmla="*/ 0 w 9834719"/>
              <a:gd name="connsiteY2" fmla="*/ 4043 h 103127"/>
              <a:gd name="connsiteX3" fmla="*/ 7158112 w 9834719"/>
              <a:gd name="connsiteY3" fmla="*/ 0 h 103127"/>
              <a:gd name="connsiteX4" fmla="*/ 9834719 w 9834719"/>
              <a:gd name="connsiteY4" fmla="*/ 101784 h 103127"/>
              <a:gd name="connsiteX0" fmla="*/ 7084170 w 7158121"/>
              <a:gd name="connsiteY0" fmla="*/ 103827 h 103827"/>
              <a:gd name="connsiteX1" fmla="*/ 104107 w 7158121"/>
              <a:gd name="connsiteY1" fmla="*/ 103127 h 103827"/>
              <a:gd name="connsiteX2" fmla="*/ 0 w 7158121"/>
              <a:gd name="connsiteY2" fmla="*/ 4043 h 103827"/>
              <a:gd name="connsiteX3" fmla="*/ 7158112 w 7158121"/>
              <a:gd name="connsiteY3" fmla="*/ 0 h 103827"/>
              <a:gd name="connsiteX4" fmla="*/ 7084170 w 7158121"/>
              <a:gd name="connsiteY4" fmla="*/ 103827 h 103827"/>
              <a:gd name="connsiteX0" fmla="*/ 3302165 w 7158112"/>
              <a:gd name="connsiteY0" fmla="*/ 103827 h 103827"/>
              <a:gd name="connsiteX1" fmla="*/ 104107 w 7158112"/>
              <a:gd name="connsiteY1" fmla="*/ 103127 h 103827"/>
              <a:gd name="connsiteX2" fmla="*/ 0 w 7158112"/>
              <a:gd name="connsiteY2" fmla="*/ 4043 h 103827"/>
              <a:gd name="connsiteX3" fmla="*/ 7158112 w 7158112"/>
              <a:gd name="connsiteY3" fmla="*/ 0 h 103827"/>
              <a:gd name="connsiteX4" fmla="*/ 3302165 w 7158112"/>
              <a:gd name="connsiteY4" fmla="*/ 103827 h 103827"/>
              <a:gd name="connsiteX0" fmla="*/ 3302165 w 3302208"/>
              <a:gd name="connsiteY0" fmla="*/ 101784 h 101784"/>
              <a:gd name="connsiteX1" fmla="*/ 104107 w 3302208"/>
              <a:gd name="connsiteY1" fmla="*/ 101084 h 101784"/>
              <a:gd name="connsiteX2" fmla="*/ 0 w 3302208"/>
              <a:gd name="connsiteY2" fmla="*/ 2000 h 101784"/>
              <a:gd name="connsiteX3" fmla="*/ 3269687 w 3302208"/>
              <a:gd name="connsiteY3" fmla="*/ 0 h 101784"/>
              <a:gd name="connsiteX4" fmla="*/ 3302165 w 3302208"/>
              <a:gd name="connsiteY4" fmla="*/ 101784 h 101784"/>
              <a:gd name="connsiteX0" fmla="*/ 3302165 w 3302164"/>
              <a:gd name="connsiteY0" fmla="*/ 101784 h 101784"/>
              <a:gd name="connsiteX1" fmla="*/ 104107 w 3302164"/>
              <a:gd name="connsiteY1" fmla="*/ 101084 h 101784"/>
              <a:gd name="connsiteX2" fmla="*/ 0 w 3302164"/>
              <a:gd name="connsiteY2" fmla="*/ 2000 h 101784"/>
              <a:gd name="connsiteX3" fmla="*/ 917531 w 3302164"/>
              <a:gd name="connsiteY3" fmla="*/ 0 h 101784"/>
              <a:gd name="connsiteX4" fmla="*/ 3302165 w 3302164"/>
              <a:gd name="connsiteY4" fmla="*/ 101784 h 101784"/>
              <a:gd name="connsiteX0" fmla="*/ 158681 w 917531"/>
              <a:gd name="connsiteY0" fmla="*/ 99741 h 101084"/>
              <a:gd name="connsiteX1" fmla="*/ 104107 w 917531"/>
              <a:gd name="connsiteY1" fmla="*/ 101084 h 101084"/>
              <a:gd name="connsiteX2" fmla="*/ 0 w 917531"/>
              <a:gd name="connsiteY2" fmla="*/ 2000 h 101084"/>
              <a:gd name="connsiteX3" fmla="*/ 917531 w 917531"/>
              <a:gd name="connsiteY3" fmla="*/ 0 h 101084"/>
              <a:gd name="connsiteX4" fmla="*/ 158681 w 917531"/>
              <a:gd name="connsiteY4" fmla="*/ 99741 h 101084"/>
              <a:gd name="connsiteX0" fmla="*/ 158681 w 158696"/>
              <a:gd name="connsiteY0" fmla="*/ 97741 h 99084"/>
              <a:gd name="connsiteX1" fmla="*/ 104107 w 158696"/>
              <a:gd name="connsiteY1" fmla="*/ 99084 h 99084"/>
              <a:gd name="connsiteX2" fmla="*/ 0 w 158696"/>
              <a:gd name="connsiteY2" fmla="*/ 0 h 99084"/>
              <a:gd name="connsiteX3" fmla="*/ 66171 w 158696"/>
              <a:gd name="connsiteY3" fmla="*/ 43 h 99084"/>
              <a:gd name="connsiteX4" fmla="*/ 158681 w 158696"/>
              <a:gd name="connsiteY4" fmla="*/ 97741 h 99084"/>
              <a:gd name="connsiteX0" fmla="*/ 145037 w 145055"/>
              <a:gd name="connsiteY0" fmla="*/ 97741 h 99084"/>
              <a:gd name="connsiteX1" fmla="*/ 104107 w 145055"/>
              <a:gd name="connsiteY1" fmla="*/ 99084 h 99084"/>
              <a:gd name="connsiteX2" fmla="*/ 0 w 145055"/>
              <a:gd name="connsiteY2" fmla="*/ 0 h 99084"/>
              <a:gd name="connsiteX3" fmla="*/ 66171 w 145055"/>
              <a:gd name="connsiteY3" fmla="*/ 43 h 99084"/>
              <a:gd name="connsiteX4" fmla="*/ 145037 w 145055"/>
              <a:gd name="connsiteY4" fmla="*/ 97741 h 99084"/>
              <a:gd name="connsiteX0" fmla="*/ 145037 w 145460"/>
              <a:gd name="connsiteY0" fmla="*/ 97741 h 99084"/>
              <a:gd name="connsiteX1" fmla="*/ 104107 w 145460"/>
              <a:gd name="connsiteY1" fmla="*/ 99084 h 99084"/>
              <a:gd name="connsiteX2" fmla="*/ 0 w 145460"/>
              <a:gd name="connsiteY2" fmla="*/ 0 h 99084"/>
              <a:gd name="connsiteX3" fmla="*/ 66171 w 145460"/>
              <a:gd name="connsiteY3" fmla="*/ 43 h 99084"/>
              <a:gd name="connsiteX4" fmla="*/ 145037 w 145460"/>
              <a:gd name="connsiteY4" fmla="*/ 97741 h 99084"/>
              <a:gd name="connsiteX0" fmla="*/ 145037 w 145037"/>
              <a:gd name="connsiteY0" fmla="*/ 97741 h 99084"/>
              <a:gd name="connsiteX1" fmla="*/ 104107 w 145037"/>
              <a:gd name="connsiteY1" fmla="*/ 99084 h 99084"/>
              <a:gd name="connsiteX2" fmla="*/ 0 w 145037"/>
              <a:gd name="connsiteY2" fmla="*/ 0 h 99084"/>
              <a:gd name="connsiteX3" fmla="*/ 66171 w 145037"/>
              <a:gd name="connsiteY3" fmla="*/ 43 h 99084"/>
              <a:gd name="connsiteX4" fmla="*/ 145037 w 145037"/>
              <a:gd name="connsiteY4" fmla="*/ 97741 h 99084"/>
              <a:gd name="connsiteX0" fmla="*/ 166867 w 166867"/>
              <a:gd name="connsiteY0" fmla="*/ 99784 h 99784"/>
              <a:gd name="connsiteX1" fmla="*/ 104107 w 166867"/>
              <a:gd name="connsiteY1" fmla="*/ 99084 h 99784"/>
              <a:gd name="connsiteX2" fmla="*/ 0 w 166867"/>
              <a:gd name="connsiteY2" fmla="*/ 0 h 99784"/>
              <a:gd name="connsiteX3" fmla="*/ 66171 w 166867"/>
              <a:gd name="connsiteY3" fmla="*/ 43 h 99784"/>
              <a:gd name="connsiteX4" fmla="*/ 166867 w 166867"/>
              <a:gd name="connsiteY4" fmla="*/ 99784 h 99784"/>
              <a:gd name="connsiteX0" fmla="*/ 166867 w 166867"/>
              <a:gd name="connsiteY0" fmla="*/ 99784 h 99784"/>
              <a:gd name="connsiteX1" fmla="*/ 104107 w 166867"/>
              <a:gd name="connsiteY1" fmla="*/ 99084 h 99784"/>
              <a:gd name="connsiteX2" fmla="*/ 0 w 166867"/>
              <a:gd name="connsiteY2" fmla="*/ 0 h 99784"/>
              <a:gd name="connsiteX3" fmla="*/ 66171 w 166867"/>
              <a:gd name="connsiteY3" fmla="*/ 43 h 99784"/>
              <a:gd name="connsiteX4" fmla="*/ 166867 w 166867"/>
              <a:gd name="connsiteY4" fmla="*/ 99784 h 99784"/>
              <a:gd name="connsiteX0" fmla="*/ 166867 w 166867"/>
              <a:gd name="connsiteY0" fmla="*/ 99784 h 99784"/>
              <a:gd name="connsiteX1" fmla="*/ 104107 w 166867"/>
              <a:gd name="connsiteY1" fmla="*/ 99084 h 99784"/>
              <a:gd name="connsiteX2" fmla="*/ 0 w 166867"/>
              <a:gd name="connsiteY2" fmla="*/ 0 h 99784"/>
              <a:gd name="connsiteX3" fmla="*/ 66171 w 166867"/>
              <a:gd name="connsiteY3" fmla="*/ 43 h 99784"/>
              <a:gd name="connsiteX4" fmla="*/ 166867 w 166867"/>
              <a:gd name="connsiteY4" fmla="*/ 99784 h 99784"/>
              <a:gd name="connsiteX0" fmla="*/ 379708 w 379708"/>
              <a:gd name="connsiteY0" fmla="*/ 304091 h 304091"/>
              <a:gd name="connsiteX1" fmla="*/ 316948 w 379708"/>
              <a:gd name="connsiteY1" fmla="*/ 303391 h 304091"/>
              <a:gd name="connsiteX2" fmla="*/ 0 w 379708"/>
              <a:gd name="connsiteY2" fmla="*/ 0 h 304091"/>
              <a:gd name="connsiteX3" fmla="*/ 279012 w 379708"/>
              <a:gd name="connsiteY3" fmla="*/ 204350 h 304091"/>
              <a:gd name="connsiteX4" fmla="*/ 379708 w 379708"/>
              <a:gd name="connsiteY4" fmla="*/ 304091 h 304091"/>
              <a:gd name="connsiteX0" fmla="*/ 379708 w 379708"/>
              <a:gd name="connsiteY0" fmla="*/ 304091 h 304091"/>
              <a:gd name="connsiteX1" fmla="*/ 316948 w 379708"/>
              <a:gd name="connsiteY1" fmla="*/ 303391 h 304091"/>
              <a:gd name="connsiteX2" fmla="*/ 0 w 379708"/>
              <a:gd name="connsiteY2" fmla="*/ 0 h 304091"/>
              <a:gd name="connsiteX3" fmla="*/ 68900 w 379708"/>
              <a:gd name="connsiteY3" fmla="*/ 2086 h 304091"/>
              <a:gd name="connsiteX4" fmla="*/ 379708 w 379708"/>
              <a:gd name="connsiteY4" fmla="*/ 304091 h 304091"/>
              <a:gd name="connsiteX0" fmla="*/ 379708 w 379708"/>
              <a:gd name="connsiteY0" fmla="*/ 304091 h 304091"/>
              <a:gd name="connsiteX1" fmla="*/ 316948 w 379708"/>
              <a:gd name="connsiteY1" fmla="*/ 303391 h 304091"/>
              <a:gd name="connsiteX2" fmla="*/ 0 w 379708"/>
              <a:gd name="connsiteY2" fmla="*/ 0 h 304091"/>
              <a:gd name="connsiteX3" fmla="*/ 68900 w 379708"/>
              <a:gd name="connsiteY3" fmla="*/ 2086 h 304091"/>
              <a:gd name="connsiteX4" fmla="*/ 379708 w 379708"/>
              <a:gd name="connsiteY4" fmla="*/ 304091 h 304091"/>
              <a:gd name="connsiteX0" fmla="*/ 379708 w 379708"/>
              <a:gd name="connsiteY0" fmla="*/ 302048 h 302048"/>
              <a:gd name="connsiteX1" fmla="*/ 316948 w 379708"/>
              <a:gd name="connsiteY1" fmla="*/ 301348 h 302048"/>
              <a:gd name="connsiteX2" fmla="*/ 0 w 379708"/>
              <a:gd name="connsiteY2" fmla="*/ 0 h 302048"/>
              <a:gd name="connsiteX3" fmla="*/ 68900 w 379708"/>
              <a:gd name="connsiteY3" fmla="*/ 43 h 302048"/>
              <a:gd name="connsiteX4" fmla="*/ 379708 w 379708"/>
              <a:gd name="connsiteY4" fmla="*/ 302048 h 302048"/>
              <a:gd name="connsiteX0" fmla="*/ 484491 w 484491"/>
              <a:gd name="connsiteY0" fmla="*/ 405276 h 405276"/>
              <a:gd name="connsiteX1" fmla="*/ 421731 w 484491"/>
              <a:gd name="connsiteY1" fmla="*/ 404576 h 405276"/>
              <a:gd name="connsiteX2" fmla="*/ 0 w 484491"/>
              <a:gd name="connsiteY2" fmla="*/ 0 h 405276"/>
              <a:gd name="connsiteX3" fmla="*/ 173683 w 484491"/>
              <a:gd name="connsiteY3" fmla="*/ 103271 h 405276"/>
              <a:gd name="connsiteX4" fmla="*/ 484491 w 484491"/>
              <a:gd name="connsiteY4" fmla="*/ 405276 h 405276"/>
              <a:gd name="connsiteX0" fmla="*/ 484491 w 484491"/>
              <a:gd name="connsiteY0" fmla="*/ 458913 h 458913"/>
              <a:gd name="connsiteX1" fmla="*/ 421731 w 484491"/>
              <a:gd name="connsiteY1" fmla="*/ 458213 h 458913"/>
              <a:gd name="connsiteX2" fmla="*/ 0 w 484491"/>
              <a:gd name="connsiteY2" fmla="*/ 53637 h 458913"/>
              <a:gd name="connsiteX3" fmla="*/ 13751 w 484491"/>
              <a:gd name="connsiteY3" fmla="*/ 0 h 458913"/>
              <a:gd name="connsiteX4" fmla="*/ 484491 w 484491"/>
              <a:gd name="connsiteY4" fmla="*/ 458913 h 458913"/>
              <a:gd name="connsiteX0" fmla="*/ 484491 w 484491"/>
              <a:gd name="connsiteY0" fmla="*/ 458913 h 458913"/>
              <a:gd name="connsiteX1" fmla="*/ 421731 w 484491"/>
              <a:gd name="connsiteY1" fmla="*/ 458213 h 458913"/>
              <a:gd name="connsiteX2" fmla="*/ 0 w 484491"/>
              <a:gd name="connsiteY2" fmla="*/ 53637 h 458913"/>
              <a:gd name="connsiteX3" fmla="*/ 13751 w 484491"/>
              <a:gd name="connsiteY3" fmla="*/ 0 h 458913"/>
              <a:gd name="connsiteX4" fmla="*/ 484491 w 484491"/>
              <a:gd name="connsiteY4" fmla="*/ 458913 h 458913"/>
              <a:gd name="connsiteX0" fmla="*/ 484491 w 484491"/>
              <a:gd name="connsiteY0" fmla="*/ 458913 h 458913"/>
              <a:gd name="connsiteX1" fmla="*/ 421731 w 484491"/>
              <a:gd name="connsiteY1" fmla="*/ 458213 h 458913"/>
              <a:gd name="connsiteX2" fmla="*/ 0 w 484491"/>
              <a:gd name="connsiteY2" fmla="*/ 53637 h 458913"/>
              <a:gd name="connsiteX3" fmla="*/ 13751 w 484491"/>
              <a:gd name="connsiteY3" fmla="*/ 0 h 458913"/>
              <a:gd name="connsiteX4" fmla="*/ 484491 w 484491"/>
              <a:gd name="connsiteY4" fmla="*/ 458913 h 458913"/>
              <a:gd name="connsiteX0" fmla="*/ 470740 w 470740"/>
              <a:gd name="connsiteY0" fmla="*/ 458913 h 458913"/>
              <a:gd name="connsiteX1" fmla="*/ 407980 w 470740"/>
              <a:gd name="connsiteY1" fmla="*/ 458213 h 458913"/>
              <a:gd name="connsiteX2" fmla="*/ 2622 w 470740"/>
              <a:gd name="connsiteY2" fmla="*/ 69981 h 458913"/>
              <a:gd name="connsiteX3" fmla="*/ 0 w 470740"/>
              <a:gd name="connsiteY3" fmla="*/ 0 h 458913"/>
              <a:gd name="connsiteX4" fmla="*/ 470740 w 470740"/>
              <a:gd name="connsiteY4" fmla="*/ 458913 h 4589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70740" h="458913">
                <a:moveTo>
                  <a:pt x="470740" y="458913"/>
                </a:moveTo>
                <a:lnTo>
                  <a:pt x="407980" y="458213"/>
                </a:lnTo>
                <a:lnTo>
                  <a:pt x="2622" y="69981"/>
                </a:lnTo>
                <a:lnTo>
                  <a:pt x="0" y="0"/>
                </a:lnTo>
                <a:cubicBezTo>
                  <a:pt x="474166" y="459291"/>
                  <a:pt x="376643" y="362386"/>
                  <a:pt x="470740" y="458913"/>
                </a:cubicBezTo>
                <a:close/>
              </a:path>
            </a:pathLst>
          </a:custGeom>
          <a:solidFill>
            <a:schemeClr val="bg1">
              <a:lumMod val="85000"/>
            </a:schemeClr>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lumMod val="85000"/>
                </a:schemeClr>
              </a:solidFill>
            </a:endParaRPr>
          </a:p>
        </p:txBody>
      </p:sp>
      <p:pic>
        <p:nvPicPr>
          <p:cNvPr id="11" name="Picture 10" descr="stem-branding blue.jpg"/>
          <p:cNvPicPr>
            <a:picLocks noChangeAspect="1"/>
          </p:cNvPicPr>
          <p:nvPr userDrawn="1"/>
        </p:nvPicPr>
        <p:blipFill rotWithShape="1">
          <a:blip r:embed="rId4" cstate="print">
            <a:extLst>
              <a:ext uri="{28A0092B-C50C-407E-A947-70E740481C1C}">
                <a14:useLocalDpi xmlns:a14="http://schemas.microsoft.com/office/drawing/2010/main" val="0"/>
              </a:ext>
            </a:extLst>
          </a:blip>
          <a:srcRect t="22313" b="22417"/>
          <a:stretch/>
        </p:blipFill>
        <p:spPr>
          <a:xfrm>
            <a:off x="6528765" y="35778"/>
            <a:ext cx="2523683" cy="657267"/>
          </a:xfrm>
          <a:prstGeom prst="rect">
            <a:avLst/>
          </a:prstGeom>
        </p:spPr>
      </p:pic>
      <p:sp>
        <p:nvSpPr>
          <p:cNvPr id="13" name="Parallelogram 1"/>
          <p:cNvSpPr/>
          <p:nvPr userDrawn="1"/>
        </p:nvSpPr>
        <p:spPr>
          <a:xfrm>
            <a:off x="304800" y="4954038"/>
            <a:ext cx="8902290" cy="207841"/>
          </a:xfrm>
          <a:custGeom>
            <a:avLst/>
            <a:gdLst>
              <a:gd name="connsiteX0" fmla="*/ 0 w 8593931"/>
              <a:gd name="connsiteY0" fmla="*/ 553998 h 553998"/>
              <a:gd name="connsiteX1" fmla="*/ 331379 w 8593931"/>
              <a:gd name="connsiteY1" fmla="*/ 0 h 553998"/>
              <a:gd name="connsiteX2" fmla="*/ 8593931 w 8593931"/>
              <a:gd name="connsiteY2" fmla="*/ 0 h 553998"/>
              <a:gd name="connsiteX3" fmla="*/ 8262552 w 8593931"/>
              <a:gd name="connsiteY3" fmla="*/ 553998 h 553998"/>
              <a:gd name="connsiteX4" fmla="*/ 0 w 8593931"/>
              <a:gd name="connsiteY4" fmla="*/ 553998 h 553998"/>
              <a:gd name="connsiteX0" fmla="*/ 511584 w 8262552"/>
              <a:gd name="connsiteY0" fmla="*/ 546854 h 553998"/>
              <a:gd name="connsiteX1" fmla="*/ 0 w 8262552"/>
              <a:gd name="connsiteY1" fmla="*/ 0 h 553998"/>
              <a:gd name="connsiteX2" fmla="*/ 8262552 w 8262552"/>
              <a:gd name="connsiteY2" fmla="*/ 0 h 553998"/>
              <a:gd name="connsiteX3" fmla="*/ 7931173 w 8262552"/>
              <a:gd name="connsiteY3" fmla="*/ 553998 h 553998"/>
              <a:gd name="connsiteX4" fmla="*/ 511584 w 8262552"/>
              <a:gd name="connsiteY4" fmla="*/ 546854 h 553998"/>
              <a:gd name="connsiteX0" fmla="*/ 511584 w 8262552"/>
              <a:gd name="connsiteY0" fmla="*/ 546854 h 575430"/>
              <a:gd name="connsiteX1" fmla="*/ 0 w 8262552"/>
              <a:gd name="connsiteY1" fmla="*/ 0 h 575430"/>
              <a:gd name="connsiteX2" fmla="*/ 8262552 w 8262552"/>
              <a:gd name="connsiteY2" fmla="*/ 0 h 575430"/>
              <a:gd name="connsiteX3" fmla="*/ 8252641 w 8262552"/>
              <a:gd name="connsiteY3" fmla="*/ 575430 h 575430"/>
              <a:gd name="connsiteX4" fmla="*/ 511584 w 8262552"/>
              <a:gd name="connsiteY4" fmla="*/ 546854 h 575430"/>
              <a:gd name="connsiteX0" fmla="*/ 518728 w 8262552"/>
              <a:gd name="connsiteY0" fmla="*/ 553998 h 575430"/>
              <a:gd name="connsiteX1" fmla="*/ 0 w 8262552"/>
              <a:gd name="connsiteY1" fmla="*/ 0 h 575430"/>
              <a:gd name="connsiteX2" fmla="*/ 8262552 w 8262552"/>
              <a:gd name="connsiteY2" fmla="*/ 0 h 575430"/>
              <a:gd name="connsiteX3" fmla="*/ 8252641 w 8262552"/>
              <a:gd name="connsiteY3" fmla="*/ 575430 h 575430"/>
              <a:gd name="connsiteX4" fmla="*/ 518728 w 8262552"/>
              <a:gd name="connsiteY4" fmla="*/ 553998 h 575430"/>
              <a:gd name="connsiteX0" fmla="*/ 518728 w 8281216"/>
              <a:gd name="connsiteY0" fmla="*/ 553998 h 575430"/>
              <a:gd name="connsiteX1" fmla="*/ 0 w 8281216"/>
              <a:gd name="connsiteY1" fmla="*/ 0 h 575430"/>
              <a:gd name="connsiteX2" fmla="*/ 8262552 w 8281216"/>
              <a:gd name="connsiteY2" fmla="*/ 0 h 575430"/>
              <a:gd name="connsiteX3" fmla="*/ 8281216 w 8281216"/>
              <a:gd name="connsiteY3" fmla="*/ 575430 h 575430"/>
              <a:gd name="connsiteX4" fmla="*/ 518728 w 8281216"/>
              <a:gd name="connsiteY4" fmla="*/ 553998 h 575430"/>
              <a:gd name="connsiteX0" fmla="*/ 584217 w 8346705"/>
              <a:gd name="connsiteY0" fmla="*/ 553998 h 575430"/>
              <a:gd name="connsiteX1" fmla="*/ 0 w 8346705"/>
              <a:gd name="connsiteY1" fmla="*/ 0 h 575430"/>
              <a:gd name="connsiteX2" fmla="*/ 8328041 w 8346705"/>
              <a:gd name="connsiteY2" fmla="*/ 0 h 575430"/>
              <a:gd name="connsiteX3" fmla="*/ 8346705 w 8346705"/>
              <a:gd name="connsiteY3" fmla="*/ 575430 h 575430"/>
              <a:gd name="connsiteX4" fmla="*/ 584217 w 8346705"/>
              <a:gd name="connsiteY4" fmla="*/ 553998 h 575430"/>
              <a:gd name="connsiteX0" fmla="*/ 584217 w 8360786"/>
              <a:gd name="connsiteY0" fmla="*/ 560127 h 581559"/>
              <a:gd name="connsiteX1" fmla="*/ 0 w 8360786"/>
              <a:gd name="connsiteY1" fmla="*/ 6129 h 581559"/>
              <a:gd name="connsiteX2" fmla="*/ 8360786 w 8360786"/>
              <a:gd name="connsiteY2" fmla="*/ 0 h 581559"/>
              <a:gd name="connsiteX3" fmla="*/ 8346705 w 8360786"/>
              <a:gd name="connsiteY3" fmla="*/ 581559 h 581559"/>
              <a:gd name="connsiteX4" fmla="*/ 584217 w 8360786"/>
              <a:gd name="connsiteY4" fmla="*/ 560127 h 581559"/>
              <a:gd name="connsiteX0" fmla="*/ 584217 w 8368765"/>
              <a:gd name="connsiteY0" fmla="*/ 560127 h 589817"/>
              <a:gd name="connsiteX1" fmla="*/ 0 w 8368765"/>
              <a:gd name="connsiteY1" fmla="*/ 6129 h 589817"/>
              <a:gd name="connsiteX2" fmla="*/ 8360786 w 8368765"/>
              <a:gd name="connsiteY2" fmla="*/ 0 h 589817"/>
              <a:gd name="connsiteX3" fmla="*/ 8368765 w 8368765"/>
              <a:gd name="connsiteY3" fmla="*/ 589817 h 589817"/>
              <a:gd name="connsiteX4" fmla="*/ 584217 w 8368765"/>
              <a:gd name="connsiteY4" fmla="*/ 560127 h 589817"/>
              <a:gd name="connsiteX0" fmla="*/ 584217 w 9993192"/>
              <a:gd name="connsiteY0" fmla="*/ 564256 h 593946"/>
              <a:gd name="connsiteX1" fmla="*/ 0 w 9993192"/>
              <a:gd name="connsiteY1" fmla="*/ 10258 h 593946"/>
              <a:gd name="connsiteX2" fmla="*/ 9993192 w 9993192"/>
              <a:gd name="connsiteY2" fmla="*/ 0 h 593946"/>
              <a:gd name="connsiteX3" fmla="*/ 8368765 w 9993192"/>
              <a:gd name="connsiteY3" fmla="*/ 593946 h 593946"/>
              <a:gd name="connsiteX4" fmla="*/ 584217 w 9993192"/>
              <a:gd name="connsiteY4" fmla="*/ 564256 h 593946"/>
              <a:gd name="connsiteX0" fmla="*/ 584217 w 9995656"/>
              <a:gd name="connsiteY0" fmla="*/ 564256 h 564256"/>
              <a:gd name="connsiteX1" fmla="*/ 0 w 9995656"/>
              <a:gd name="connsiteY1" fmla="*/ 10258 h 564256"/>
              <a:gd name="connsiteX2" fmla="*/ 9993192 w 9995656"/>
              <a:gd name="connsiteY2" fmla="*/ 0 h 564256"/>
              <a:gd name="connsiteX3" fmla="*/ 9995656 w 9995656"/>
              <a:gd name="connsiteY3" fmla="*/ 222324 h 564256"/>
              <a:gd name="connsiteX4" fmla="*/ 584217 w 9995656"/>
              <a:gd name="connsiteY4" fmla="*/ 564256 h 564256"/>
              <a:gd name="connsiteX0" fmla="*/ 225749 w 9995656"/>
              <a:gd name="connsiteY0" fmla="*/ 229796 h 229796"/>
              <a:gd name="connsiteX1" fmla="*/ 0 w 9995656"/>
              <a:gd name="connsiteY1" fmla="*/ 10258 h 229796"/>
              <a:gd name="connsiteX2" fmla="*/ 9993192 w 9995656"/>
              <a:gd name="connsiteY2" fmla="*/ 0 h 229796"/>
              <a:gd name="connsiteX3" fmla="*/ 9995656 w 9995656"/>
              <a:gd name="connsiteY3" fmla="*/ 222324 h 229796"/>
              <a:gd name="connsiteX4" fmla="*/ 225749 w 9995656"/>
              <a:gd name="connsiteY4" fmla="*/ 229796 h 229796"/>
              <a:gd name="connsiteX0" fmla="*/ 231264 w 10001171"/>
              <a:gd name="connsiteY0" fmla="*/ 229796 h 229796"/>
              <a:gd name="connsiteX1" fmla="*/ 0 w 10001171"/>
              <a:gd name="connsiteY1" fmla="*/ 1999 h 229796"/>
              <a:gd name="connsiteX2" fmla="*/ 9998707 w 10001171"/>
              <a:gd name="connsiteY2" fmla="*/ 0 h 229796"/>
              <a:gd name="connsiteX3" fmla="*/ 10001171 w 10001171"/>
              <a:gd name="connsiteY3" fmla="*/ 222324 h 229796"/>
              <a:gd name="connsiteX4" fmla="*/ 231264 w 10001171"/>
              <a:gd name="connsiteY4" fmla="*/ 229796 h 229796"/>
              <a:gd name="connsiteX0" fmla="*/ 231264 w 10001171"/>
              <a:gd name="connsiteY0" fmla="*/ 229796 h 229796"/>
              <a:gd name="connsiteX1" fmla="*/ 0 w 10001171"/>
              <a:gd name="connsiteY1" fmla="*/ 1999 h 229796"/>
              <a:gd name="connsiteX2" fmla="*/ 9998707 w 10001171"/>
              <a:gd name="connsiteY2" fmla="*/ 0 h 229796"/>
              <a:gd name="connsiteX3" fmla="*/ 10001171 w 10001171"/>
              <a:gd name="connsiteY3" fmla="*/ 222324 h 229796"/>
              <a:gd name="connsiteX4" fmla="*/ 231264 w 10001171"/>
              <a:gd name="connsiteY4" fmla="*/ 229796 h 229796"/>
              <a:gd name="connsiteX0" fmla="*/ 231264 w 10001171"/>
              <a:gd name="connsiteY0" fmla="*/ 229796 h 229796"/>
              <a:gd name="connsiteX1" fmla="*/ 98650 w 10001171"/>
              <a:gd name="connsiteY1" fmla="*/ 101083 h 229796"/>
              <a:gd name="connsiteX2" fmla="*/ 0 w 10001171"/>
              <a:gd name="connsiteY2" fmla="*/ 1999 h 229796"/>
              <a:gd name="connsiteX3" fmla="*/ 9998707 w 10001171"/>
              <a:gd name="connsiteY3" fmla="*/ 0 h 229796"/>
              <a:gd name="connsiteX4" fmla="*/ 10001171 w 10001171"/>
              <a:gd name="connsiteY4" fmla="*/ 222324 h 229796"/>
              <a:gd name="connsiteX5" fmla="*/ 231264 w 10001171"/>
              <a:gd name="connsiteY5" fmla="*/ 229796 h 229796"/>
              <a:gd name="connsiteX0" fmla="*/ 10001171 w 10001171"/>
              <a:gd name="connsiteY0" fmla="*/ 222324 h 222324"/>
              <a:gd name="connsiteX1" fmla="*/ 98650 w 10001171"/>
              <a:gd name="connsiteY1" fmla="*/ 101083 h 222324"/>
              <a:gd name="connsiteX2" fmla="*/ 0 w 10001171"/>
              <a:gd name="connsiteY2" fmla="*/ 1999 h 222324"/>
              <a:gd name="connsiteX3" fmla="*/ 9998707 w 10001171"/>
              <a:gd name="connsiteY3" fmla="*/ 0 h 222324"/>
              <a:gd name="connsiteX4" fmla="*/ 10001171 w 10001171"/>
              <a:gd name="connsiteY4" fmla="*/ 222324 h 222324"/>
              <a:gd name="connsiteX0" fmla="*/ 10001171 w 10001171"/>
              <a:gd name="connsiteY0" fmla="*/ 222324 h 222324"/>
              <a:gd name="connsiteX1" fmla="*/ 98650 w 10001171"/>
              <a:gd name="connsiteY1" fmla="*/ 101083 h 222324"/>
              <a:gd name="connsiteX2" fmla="*/ 0 w 10001171"/>
              <a:gd name="connsiteY2" fmla="*/ 1999 h 222324"/>
              <a:gd name="connsiteX3" fmla="*/ 9832256 w 10001171"/>
              <a:gd name="connsiteY3" fmla="*/ 0 h 222324"/>
              <a:gd name="connsiteX4" fmla="*/ 10001171 w 10001171"/>
              <a:gd name="connsiteY4" fmla="*/ 222324 h 222324"/>
              <a:gd name="connsiteX0" fmla="*/ 9791059 w 9832267"/>
              <a:gd name="connsiteY0" fmla="*/ 175334 h 175334"/>
              <a:gd name="connsiteX1" fmla="*/ 98650 w 9832267"/>
              <a:gd name="connsiteY1" fmla="*/ 101083 h 175334"/>
              <a:gd name="connsiteX2" fmla="*/ 0 w 9832267"/>
              <a:gd name="connsiteY2" fmla="*/ 1999 h 175334"/>
              <a:gd name="connsiteX3" fmla="*/ 9832256 w 9832267"/>
              <a:gd name="connsiteY3" fmla="*/ 0 h 175334"/>
              <a:gd name="connsiteX4" fmla="*/ 9791059 w 9832267"/>
              <a:gd name="connsiteY4" fmla="*/ 175334 h 175334"/>
              <a:gd name="connsiteX0" fmla="*/ 9826533 w 9832319"/>
              <a:gd name="connsiteY0" fmla="*/ 93612 h 101083"/>
              <a:gd name="connsiteX1" fmla="*/ 98650 w 9832319"/>
              <a:gd name="connsiteY1" fmla="*/ 101083 h 101083"/>
              <a:gd name="connsiteX2" fmla="*/ 0 w 9832319"/>
              <a:gd name="connsiteY2" fmla="*/ 1999 h 101083"/>
              <a:gd name="connsiteX3" fmla="*/ 9832256 w 9832319"/>
              <a:gd name="connsiteY3" fmla="*/ 0 h 101083"/>
              <a:gd name="connsiteX4" fmla="*/ 9826533 w 9832319"/>
              <a:gd name="connsiteY4" fmla="*/ 93612 h 101083"/>
              <a:gd name="connsiteX0" fmla="*/ 9829262 w 9832353"/>
              <a:gd name="connsiteY0" fmla="*/ 99740 h 101083"/>
              <a:gd name="connsiteX1" fmla="*/ 98650 w 9832353"/>
              <a:gd name="connsiteY1" fmla="*/ 101083 h 101083"/>
              <a:gd name="connsiteX2" fmla="*/ 0 w 9832353"/>
              <a:gd name="connsiteY2" fmla="*/ 1999 h 101083"/>
              <a:gd name="connsiteX3" fmla="*/ 9832256 w 9832353"/>
              <a:gd name="connsiteY3" fmla="*/ 0 h 101083"/>
              <a:gd name="connsiteX4" fmla="*/ 9829262 w 9832353"/>
              <a:gd name="connsiteY4" fmla="*/ 99740 h 101083"/>
              <a:gd name="connsiteX0" fmla="*/ 9829262 w 11053452"/>
              <a:gd name="connsiteY0" fmla="*/ 111200 h 112543"/>
              <a:gd name="connsiteX1" fmla="*/ 98650 w 11053452"/>
              <a:gd name="connsiteY1" fmla="*/ 112543 h 112543"/>
              <a:gd name="connsiteX2" fmla="*/ 0 w 11053452"/>
              <a:gd name="connsiteY2" fmla="*/ 13459 h 112543"/>
              <a:gd name="connsiteX3" fmla="*/ 9832256 w 11053452"/>
              <a:gd name="connsiteY3" fmla="*/ 11460 h 112543"/>
              <a:gd name="connsiteX4" fmla="*/ 9829262 w 11053452"/>
              <a:gd name="connsiteY4" fmla="*/ 111200 h 112543"/>
              <a:gd name="connsiteX0" fmla="*/ 9829262 w 11053452"/>
              <a:gd name="connsiteY0" fmla="*/ 105540 h 106883"/>
              <a:gd name="connsiteX1" fmla="*/ 98650 w 11053452"/>
              <a:gd name="connsiteY1" fmla="*/ 106883 h 106883"/>
              <a:gd name="connsiteX2" fmla="*/ 0 w 11053452"/>
              <a:gd name="connsiteY2" fmla="*/ 7799 h 106883"/>
              <a:gd name="connsiteX3" fmla="*/ 9832256 w 11053452"/>
              <a:gd name="connsiteY3" fmla="*/ 5800 h 106883"/>
              <a:gd name="connsiteX4" fmla="*/ 9829262 w 11053452"/>
              <a:gd name="connsiteY4" fmla="*/ 105540 h 106883"/>
              <a:gd name="connsiteX0" fmla="*/ 9829262 w 10551265"/>
              <a:gd name="connsiteY0" fmla="*/ 105540 h 106883"/>
              <a:gd name="connsiteX1" fmla="*/ 98650 w 10551265"/>
              <a:gd name="connsiteY1" fmla="*/ 106883 h 106883"/>
              <a:gd name="connsiteX2" fmla="*/ 0 w 10551265"/>
              <a:gd name="connsiteY2" fmla="*/ 7799 h 106883"/>
              <a:gd name="connsiteX3" fmla="*/ 9832256 w 10551265"/>
              <a:gd name="connsiteY3" fmla="*/ 5800 h 106883"/>
              <a:gd name="connsiteX4" fmla="*/ 9829262 w 10551265"/>
              <a:gd name="connsiteY4" fmla="*/ 105540 h 106883"/>
              <a:gd name="connsiteX0" fmla="*/ 9829262 w 9832472"/>
              <a:gd name="connsiteY0" fmla="*/ 105540 h 106883"/>
              <a:gd name="connsiteX1" fmla="*/ 98650 w 9832472"/>
              <a:gd name="connsiteY1" fmla="*/ 106883 h 106883"/>
              <a:gd name="connsiteX2" fmla="*/ 0 w 9832472"/>
              <a:gd name="connsiteY2" fmla="*/ 7799 h 106883"/>
              <a:gd name="connsiteX3" fmla="*/ 9832256 w 9832472"/>
              <a:gd name="connsiteY3" fmla="*/ 5800 h 106883"/>
              <a:gd name="connsiteX4" fmla="*/ 9829262 w 9832472"/>
              <a:gd name="connsiteY4" fmla="*/ 105540 h 106883"/>
              <a:gd name="connsiteX0" fmla="*/ 9834719 w 9837930"/>
              <a:gd name="connsiteY0" fmla="*/ 105540 h 106883"/>
              <a:gd name="connsiteX1" fmla="*/ 104107 w 9837930"/>
              <a:gd name="connsiteY1" fmla="*/ 106883 h 106883"/>
              <a:gd name="connsiteX2" fmla="*/ 0 w 9837930"/>
              <a:gd name="connsiteY2" fmla="*/ 7799 h 106883"/>
              <a:gd name="connsiteX3" fmla="*/ 9837713 w 9837930"/>
              <a:gd name="connsiteY3" fmla="*/ 5800 h 106883"/>
              <a:gd name="connsiteX4" fmla="*/ 9834719 w 9837930"/>
              <a:gd name="connsiteY4" fmla="*/ 105540 h 106883"/>
              <a:gd name="connsiteX0" fmla="*/ 9834719 w 9837930"/>
              <a:gd name="connsiteY0" fmla="*/ 99740 h 101083"/>
              <a:gd name="connsiteX1" fmla="*/ 104107 w 9837930"/>
              <a:gd name="connsiteY1" fmla="*/ 101083 h 101083"/>
              <a:gd name="connsiteX2" fmla="*/ 0 w 9837930"/>
              <a:gd name="connsiteY2" fmla="*/ 1999 h 101083"/>
              <a:gd name="connsiteX3" fmla="*/ 9837713 w 9837930"/>
              <a:gd name="connsiteY3" fmla="*/ 0 h 101083"/>
              <a:gd name="connsiteX4" fmla="*/ 9834719 w 9837930"/>
              <a:gd name="connsiteY4" fmla="*/ 99740 h 101083"/>
              <a:gd name="connsiteX0" fmla="*/ 9834719 w 10080371"/>
              <a:gd name="connsiteY0" fmla="*/ 107998 h 109341"/>
              <a:gd name="connsiteX1" fmla="*/ 104107 w 10080371"/>
              <a:gd name="connsiteY1" fmla="*/ 109341 h 109341"/>
              <a:gd name="connsiteX2" fmla="*/ 0 w 10080371"/>
              <a:gd name="connsiteY2" fmla="*/ 10257 h 109341"/>
              <a:gd name="connsiteX3" fmla="*/ 10080369 w 10080371"/>
              <a:gd name="connsiteY3" fmla="*/ 0 h 109341"/>
              <a:gd name="connsiteX4" fmla="*/ 9834719 w 10080371"/>
              <a:gd name="connsiteY4" fmla="*/ 107998 h 109341"/>
              <a:gd name="connsiteX0" fmla="*/ 9834719 w 10096915"/>
              <a:gd name="connsiteY0" fmla="*/ 97741 h 99084"/>
              <a:gd name="connsiteX1" fmla="*/ 104107 w 10096915"/>
              <a:gd name="connsiteY1" fmla="*/ 99084 h 99084"/>
              <a:gd name="connsiteX2" fmla="*/ 0 w 10096915"/>
              <a:gd name="connsiteY2" fmla="*/ 0 h 99084"/>
              <a:gd name="connsiteX3" fmla="*/ 10096913 w 10096915"/>
              <a:gd name="connsiteY3" fmla="*/ 22776 h 99084"/>
              <a:gd name="connsiteX4" fmla="*/ 9834719 w 10096915"/>
              <a:gd name="connsiteY4" fmla="*/ 97741 h 99084"/>
              <a:gd name="connsiteX0" fmla="*/ 9834719 w 10118975"/>
              <a:gd name="connsiteY0" fmla="*/ 97741 h 99084"/>
              <a:gd name="connsiteX1" fmla="*/ 104107 w 10118975"/>
              <a:gd name="connsiteY1" fmla="*/ 99084 h 99084"/>
              <a:gd name="connsiteX2" fmla="*/ 0 w 10118975"/>
              <a:gd name="connsiteY2" fmla="*/ 0 h 99084"/>
              <a:gd name="connsiteX3" fmla="*/ 10118973 w 10118975"/>
              <a:gd name="connsiteY3" fmla="*/ 6260 h 99084"/>
              <a:gd name="connsiteX4" fmla="*/ 9834719 w 10118975"/>
              <a:gd name="connsiteY4" fmla="*/ 97741 h 99084"/>
              <a:gd name="connsiteX0" fmla="*/ 10110464 w 10119054"/>
              <a:gd name="connsiteY0" fmla="*/ 184453 h 184453"/>
              <a:gd name="connsiteX1" fmla="*/ 104107 w 10119054"/>
              <a:gd name="connsiteY1" fmla="*/ 99084 h 184453"/>
              <a:gd name="connsiteX2" fmla="*/ 0 w 10119054"/>
              <a:gd name="connsiteY2" fmla="*/ 0 h 184453"/>
              <a:gd name="connsiteX3" fmla="*/ 10118973 w 10119054"/>
              <a:gd name="connsiteY3" fmla="*/ 6260 h 184453"/>
              <a:gd name="connsiteX4" fmla="*/ 10110464 w 10119054"/>
              <a:gd name="connsiteY4" fmla="*/ 184453 h 184453"/>
              <a:gd name="connsiteX0" fmla="*/ 10110464 w 10119054"/>
              <a:gd name="connsiteY0" fmla="*/ 184453 h 184453"/>
              <a:gd name="connsiteX1" fmla="*/ 181315 w 10119054"/>
              <a:gd name="connsiteY1" fmla="*/ 181666 h 184453"/>
              <a:gd name="connsiteX2" fmla="*/ 0 w 10119054"/>
              <a:gd name="connsiteY2" fmla="*/ 0 h 184453"/>
              <a:gd name="connsiteX3" fmla="*/ 10118973 w 10119054"/>
              <a:gd name="connsiteY3" fmla="*/ 6260 h 184453"/>
              <a:gd name="connsiteX4" fmla="*/ 10110464 w 10119054"/>
              <a:gd name="connsiteY4" fmla="*/ 184453 h 184453"/>
              <a:gd name="connsiteX0" fmla="*/ 10110464 w 10119054"/>
              <a:gd name="connsiteY0" fmla="*/ 178324 h 178324"/>
              <a:gd name="connsiteX1" fmla="*/ 181315 w 10119054"/>
              <a:gd name="connsiteY1" fmla="*/ 175537 h 178324"/>
              <a:gd name="connsiteX2" fmla="*/ 0 w 10119054"/>
              <a:gd name="connsiteY2" fmla="*/ 0 h 178324"/>
              <a:gd name="connsiteX3" fmla="*/ 10118973 w 10119054"/>
              <a:gd name="connsiteY3" fmla="*/ 131 h 178324"/>
              <a:gd name="connsiteX4" fmla="*/ 10110464 w 10119054"/>
              <a:gd name="connsiteY4" fmla="*/ 178324 h 1783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119054" h="178324">
                <a:moveTo>
                  <a:pt x="10110464" y="178324"/>
                </a:moveTo>
                <a:lnTo>
                  <a:pt x="181315" y="175537"/>
                </a:lnTo>
                <a:lnTo>
                  <a:pt x="0" y="0"/>
                </a:lnTo>
                <a:lnTo>
                  <a:pt x="10118973" y="131"/>
                </a:lnTo>
                <a:cubicBezTo>
                  <a:pt x="10119951" y="55239"/>
                  <a:pt x="10111873" y="81797"/>
                  <a:pt x="10110464" y="178324"/>
                </a:cubicBezTo>
                <a:close/>
              </a:path>
            </a:pathLst>
          </a:custGeom>
          <a:solidFill>
            <a:srgbClr val="0C1930"/>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extBox 13"/>
          <p:cNvSpPr txBox="1"/>
          <p:nvPr userDrawn="1"/>
        </p:nvSpPr>
        <p:spPr>
          <a:xfrm>
            <a:off x="455870" y="4922777"/>
            <a:ext cx="8688129" cy="246221"/>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dirty="0">
                <a:solidFill>
                  <a:srgbClr val="D9D9D9"/>
                </a:solidFill>
                <a:latin typeface="Arial Narrow"/>
                <a:cs typeface="Arial Narrow"/>
              </a:rPr>
              <a:t>STEM101.ORG</a:t>
            </a:r>
            <a:r>
              <a:rPr lang="en-US" sz="1000" i="0" baseline="0" dirty="0">
                <a:solidFill>
                  <a:srgbClr val="D9D9D9"/>
                </a:solidFill>
                <a:latin typeface="Arial Narrow"/>
                <a:cs typeface="Arial Narrow"/>
              </a:rPr>
              <a:t>                                                                                                                                                                                                                 </a:t>
            </a:r>
            <a:r>
              <a:rPr lang="en-US" sz="1000" i="0" dirty="0">
                <a:solidFill>
                  <a:srgbClr val="D9D9D9"/>
                </a:solidFill>
                <a:latin typeface="Arial Narrow"/>
                <a:cs typeface="Arial Narrow"/>
              </a:rPr>
              <a:t>A Non-Profit</a:t>
            </a:r>
            <a:r>
              <a:rPr lang="en-US" sz="1000" i="0" baseline="0" dirty="0">
                <a:solidFill>
                  <a:srgbClr val="D9D9D9"/>
                </a:solidFill>
                <a:latin typeface="Arial Narrow"/>
                <a:cs typeface="Arial Narrow"/>
              </a:rPr>
              <a:t> K-16 Education Program</a:t>
            </a:r>
            <a:endParaRPr lang="en-US" sz="1000" dirty="0">
              <a:solidFill>
                <a:srgbClr val="D9D9D9"/>
              </a:solidFill>
              <a:latin typeface="Arial Narrow"/>
              <a:cs typeface="Arial Narrow"/>
            </a:endParaRPr>
          </a:p>
        </p:txBody>
      </p:sp>
    </p:spTree>
  </p:cSld>
  <p:clrMap bg1="lt1" tx1="dk1" bg2="lt2" tx2="dk2" accent1="accent1" accent2="accent2" accent3="accent3" accent4="accent4" accent5="accent5" accent6="accent6" hlink="hlink" folHlink="folHlink"/>
  <p:sldLayoutIdLst>
    <p:sldLayoutId id="2147483649" r:id="rId1"/>
    <p:sldLayoutId id="2147483655" r:id="rId2"/>
  </p:sldLayoutIdLst>
  <p:txStyles>
    <p:titleStyle>
      <a:lvl1pPr algn="l" rtl="0" eaLnBrk="1" latinLnBrk="0" hangingPunct="1">
        <a:spcBef>
          <a:spcPct val="0"/>
        </a:spcBef>
        <a:buNone/>
        <a:defRPr sz="42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None/>
        <a:defRPr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sz="1800" kern="1200" baseline="0">
          <a:solidFill>
            <a:schemeClr val="tx1"/>
          </a:solidFill>
          <a:latin typeface="+mn-lt"/>
          <a:ea typeface="+mn-ea"/>
          <a:cs typeface="+mn-cs"/>
        </a:defRPr>
      </a:lvl9pPr>
    </p:bodyStyle>
    <p:otherStyle>
      <a:lvl1pPr marL="0" algn="l" rtl="0" eaLnBrk="1" hangingPunct="1">
        <a:defRPr kern="1200">
          <a:solidFill>
            <a:schemeClr val="tx1"/>
          </a:solidFill>
          <a:latin typeface="+mn-lt"/>
          <a:ea typeface="+mn-ea"/>
          <a:cs typeface="+mn-cs"/>
        </a:defRPr>
      </a:lvl1pPr>
      <a:lvl2pPr marL="457200" algn="l" rtl="0" eaLnBrk="1" hangingPunct="1">
        <a:defRPr kern="1200">
          <a:solidFill>
            <a:schemeClr val="tx1"/>
          </a:solidFill>
          <a:latin typeface="+mn-lt"/>
          <a:ea typeface="+mn-ea"/>
          <a:cs typeface="+mn-cs"/>
        </a:defRPr>
      </a:lvl2pPr>
      <a:lvl3pPr marL="914400" algn="l" rtl="0" eaLnBrk="1" hangingPunct="1">
        <a:defRPr kern="1200">
          <a:solidFill>
            <a:schemeClr val="tx1"/>
          </a:solidFill>
          <a:latin typeface="+mn-lt"/>
          <a:ea typeface="+mn-ea"/>
          <a:cs typeface="+mn-cs"/>
        </a:defRPr>
      </a:lvl3pPr>
      <a:lvl4pPr marL="1371600" algn="l" rtl="0" eaLnBrk="1" hangingPunct="1">
        <a:defRPr kern="1200">
          <a:solidFill>
            <a:schemeClr val="tx1"/>
          </a:solidFill>
          <a:latin typeface="+mn-lt"/>
          <a:ea typeface="+mn-ea"/>
          <a:cs typeface="+mn-cs"/>
        </a:defRPr>
      </a:lvl4pPr>
      <a:lvl5pPr marL="1828800" algn="l" rtl="0" eaLnBrk="1" hangingPunct="1">
        <a:defRPr kern="1200">
          <a:solidFill>
            <a:schemeClr val="tx1"/>
          </a:solidFill>
          <a:latin typeface="+mn-lt"/>
          <a:ea typeface="+mn-ea"/>
          <a:cs typeface="+mn-cs"/>
        </a:defRPr>
      </a:lvl5pPr>
      <a:lvl6pPr marL="2286000" algn="l" rtl="0" eaLnBrk="1" hangingPunct="1">
        <a:defRPr kern="1200">
          <a:solidFill>
            <a:schemeClr val="tx1"/>
          </a:solidFill>
          <a:latin typeface="+mn-lt"/>
          <a:ea typeface="+mn-ea"/>
          <a:cs typeface="+mn-cs"/>
        </a:defRPr>
      </a:lvl6pPr>
      <a:lvl7pPr marL="2743200" algn="l" rtl="0" eaLnBrk="1" hangingPunct="1">
        <a:defRPr kern="1200">
          <a:solidFill>
            <a:schemeClr val="tx1"/>
          </a:solidFill>
          <a:latin typeface="+mn-lt"/>
          <a:ea typeface="+mn-ea"/>
          <a:cs typeface="+mn-cs"/>
        </a:defRPr>
      </a:lvl7pPr>
      <a:lvl8pPr marL="3200400" algn="l" rtl="0" eaLnBrk="1" hangingPunct="1">
        <a:defRPr kern="1200">
          <a:solidFill>
            <a:schemeClr val="tx1"/>
          </a:solidFill>
          <a:latin typeface="+mn-lt"/>
          <a:ea typeface="+mn-ea"/>
          <a:cs typeface="+mn-cs"/>
        </a:defRPr>
      </a:lvl8pPr>
      <a:lvl9pPr marL="3657600" algn="l" rtl="0" eaLnBrk="1" hangingPunct="1">
        <a:defRPr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3108">
          <p15:clr>
            <a:srgbClr val="F26B43"/>
          </p15:clr>
        </p15:guide>
        <p15:guide id="2" pos="288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4.png"/><Relationship Id="rId4" Type="http://schemas.openxmlformats.org/officeDocument/2006/relationships/oleObject" Target="../embeddings/oleObject1.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3"/>
          <p:cNvSpPr txBox="1">
            <a:spLocks noChangeArrowheads="1"/>
          </p:cNvSpPr>
          <p:nvPr/>
        </p:nvSpPr>
        <p:spPr>
          <a:xfrm>
            <a:off x="1371600" y="2571750"/>
            <a:ext cx="6400800" cy="1752600"/>
          </a:xfrm>
          <a:prstGeom prst="rect">
            <a:avLst/>
          </a:prstGeom>
        </p:spPr>
        <p:txBody>
          <a:bodyPr/>
          <a:lstStyle/>
          <a:p>
            <a:pPr marL="0" marR="0" lvl="0" indent="0" algn="ctr"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en-US" sz="2900" b="0" i="0" u="none" strike="noStrike" kern="1200" cap="none" spc="0" normalizeH="0" baseline="0" noProof="0">
                <a:ln>
                  <a:noFill/>
                </a:ln>
                <a:solidFill>
                  <a:schemeClr val="tx1"/>
                </a:solidFill>
                <a:effectLst/>
                <a:uLnTx/>
                <a:uFillTx/>
                <a:latin typeface="+mn-lt"/>
                <a:ea typeface="+mn-ea"/>
                <a:cs typeface="+mn-cs"/>
              </a:rPr>
              <a:t>Heat Loss and Efficiency</a:t>
            </a:r>
            <a:endParaRPr kumimoji="0" lang="en-US" sz="2900" b="0" i="0" u="none" strike="noStrike" kern="1200" cap="none" spc="0" normalizeH="0" baseline="0" noProof="0" dirty="0">
              <a:ln>
                <a:noFill/>
              </a:ln>
              <a:solidFill>
                <a:schemeClr val="tx1"/>
              </a:solidFill>
              <a:effectLst/>
              <a:uLnTx/>
              <a:uFillTx/>
              <a:latin typeface="+mn-lt"/>
              <a:ea typeface="+mn-ea"/>
              <a:cs typeface="+mn-cs"/>
            </a:endParaRPr>
          </a:p>
        </p:txBody>
      </p:sp>
      <p:sp>
        <p:nvSpPr>
          <p:cNvPr id="4" name="Rectangle 2"/>
          <p:cNvSpPr txBox="1">
            <a:spLocks noChangeArrowheads="1"/>
          </p:cNvSpPr>
          <p:nvPr/>
        </p:nvSpPr>
        <p:spPr>
          <a:xfrm>
            <a:off x="685800" y="1733550"/>
            <a:ext cx="7772400" cy="1143000"/>
          </a:xfrm>
          <a:prstGeom prst="rect">
            <a:avLst/>
          </a:prstGeom>
        </p:spPr>
        <p:txBody>
          <a:bodyPr anchor="ct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200" b="0" i="0" u="none" strike="noStrike" kern="1200" cap="all" spc="0" normalizeH="0" baseline="0" noProof="0" dirty="0">
                <a:ln>
                  <a:noFill/>
                </a:ln>
                <a:solidFill>
                  <a:schemeClr val="tx2"/>
                </a:solidFill>
                <a:effectLst/>
                <a:uLnTx/>
                <a:uFillTx/>
                <a:latin typeface="+mj-lt"/>
                <a:ea typeface="+mj-ea"/>
                <a:cs typeface="+mj-cs"/>
              </a:rPr>
              <a:t>The Janitor’s Dilemma</a:t>
            </a:r>
          </a:p>
        </p:txBody>
      </p:sp>
    </p:spTree>
    <p:extLst>
      <p:ext uri="{BB962C8B-B14F-4D97-AF65-F5344CB8AC3E}">
        <p14:creationId xmlns:p14="http://schemas.microsoft.com/office/powerpoint/2010/main" val="36626976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txBox="1">
            <a:spLocks noChangeArrowheads="1"/>
          </p:cNvSpPr>
          <p:nvPr/>
        </p:nvSpPr>
        <p:spPr>
          <a:xfrm>
            <a:off x="685800" y="742950"/>
            <a:ext cx="7772400" cy="762000"/>
          </a:xfrm>
          <a:prstGeom prst="rect">
            <a:avLst/>
          </a:prstGeom>
        </p:spPr>
        <p:txBody>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4200" b="0" i="0" u="none" strike="noStrike" kern="1200" cap="none" spc="0" normalizeH="0" baseline="0" noProof="0" dirty="0">
                <a:ln>
                  <a:noFill/>
                </a:ln>
                <a:solidFill>
                  <a:schemeClr val="tx2"/>
                </a:solidFill>
                <a:effectLst/>
                <a:uLnTx/>
                <a:uFillTx/>
                <a:latin typeface="+mj-lt"/>
                <a:ea typeface="+mj-ea"/>
                <a:cs typeface="+mj-cs"/>
              </a:rPr>
              <a:t>Part C</a:t>
            </a:r>
          </a:p>
        </p:txBody>
      </p:sp>
      <p:sp>
        <p:nvSpPr>
          <p:cNvPr id="6" name="Rectangle 3"/>
          <p:cNvSpPr txBox="1">
            <a:spLocks noChangeArrowheads="1"/>
          </p:cNvSpPr>
          <p:nvPr/>
        </p:nvSpPr>
        <p:spPr>
          <a:xfrm>
            <a:off x="685800" y="1581150"/>
            <a:ext cx="7848600" cy="3362960"/>
          </a:xfrm>
          <a:prstGeom prst="rect">
            <a:avLst/>
          </a:prstGeom>
        </p:spPr>
        <p:txBody>
          <a:bodyPr/>
          <a:lstStyle/>
          <a:p>
            <a:pPr marL="320040" marR="0" lvl="0" indent="-320040" algn="l" defTabSz="914400" rtl="0" eaLnBrk="1" fontAlgn="auto" latinLnBrk="0" hangingPunct="1">
              <a:lnSpc>
                <a:spcPct val="90000"/>
              </a:lnSpc>
              <a:spcBef>
                <a:spcPts val="700"/>
              </a:spcBef>
              <a:spcAft>
                <a:spcPts val="0"/>
              </a:spcAft>
              <a:buClr>
                <a:schemeClr val="accent2"/>
              </a:buClr>
              <a:buSzPct val="60000"/>
              <a:buFont typeface="Wingdings"/>
              <a:buChar char=""/>
              <a:tabLst/>
              <a:defRPr/>
            </a:pPr>
            <a:r>
              <a:rPr kumimoji="0" lang="en-US" sz="2900" b="0" i="0" u="none" strike="noStrike" kern="1200" cap="none" spc="0" normalizeH="0" baseline="0" noProof="0" dirty="0">
                <a:ln>
                  <a:noFill/>
                </a:ln>
                <a:solidFill>
                  <a:schemeClr val="tx1"/>
                </a:solidFill>
                <a:effectLst/>
                <a:uLnTx/>
                <a:uFillTx/>
                <a:latin typeface="+mn-lt"/>
                <a:ea typeface="+mn-ea"/>
                <a:cs typeface="+mn-cs"/>
              </a:rPr>
              <a:t>West Wall</a:t>
            </a:r>
          </a:p>
          <a:p>
            <a:pPr marL="640080" marR="0" lvl="1" indent="-274320" algn="l" defTabSz="914400" rtl="0" eaLnBrk="1" fontAlgn="auto" latinLnBrk="0" hangingPunct="1">
              <a:lnSpc>
                <a:spcPct val="90000"/>
              </a:lnSpc>
              <a:spcBef>
                <a:spcPts val="550"/>
              </a:spcBef>
              <a:spcAft>
                <a:spcPts val="0"/>
              </a:spcAft>
              <a:buClr>
                <a:schemeClr val="accent1"/>
              </a:buClr>
              <a:buSzPct val="70000"/>
              <a:buFontTx/>
              <a:buNone/>
              <a:tabLst/>
              <a:defRPr/>
            </a:pPr>
            <a:r>
              <a:rPr kumimoji="0" lang="en-US" sz="2400" b="0" i="0" u="none" strike="noStrike" kern="1200" cap="none" spc="0" normalizeH="0" baseline="0" noProof="0" dirty="0" err="1">
                <a:ln>
                  <a:noFill/>
                </a:ln>
                <a:solidFill>
                  <a:schemeClr val="tx1"/>
                </a:solidFill>
                <a:effectLst/>
                <a:uLnTx/>
                <a:uFillTx/>
                <a:latin typeface="+mn-lt"/>
                <a:ea typeface="+mn-ea"/>
                <a:cs typeface="+mn-cs"/>
              </a:rPr>
              <a:t>R</a:t>
            </a:r>
            <a:r>
              <a:rPr kumimoji="0" lang="en-US" sz="2400" b="0" i="0" u="none" strike="noStrike" kern="1200" cap="none" spc="0" normalizeH="0" baseline="-25000" noProof="0" dirty="0" err="1">
                <a:ln>
                  <a:noFill/>
                </a:ln>
                <a:solidFill>
                  <a:schemeClr val="tx1"/>
                </a:solidFill>
                <a:effectLst/>
                <a:uLnTx/>
                <a:uFillTx/>
                <a:latin typeface="+mn-lt"/>
                <a:ea typeface="+mn-ea"/>
                <a:cs typeface="+mn-cs"/>
              </a:rPr>
              <a:t>w</a:t>
            </a:r>
            <a:r>
              <a:rPr kumimoji="0" lang="en-US" sz="2400" b="0" i="0" u="none" strike="noStrike" kern="1200" cap="none" spc="0" normalizeH="0" baseline="0" noProof="0" dirty="0">
                <a:ln>
                  <a:noFill/>
                </a:ln>
                <a:solidFill>
                  <a:schemeClr val="tx1"/>
                </a:solidFill>
                <a:effectLst/>
                <a:uLnTx/>
                <a:uFillTx/>
                <a:latin typeface="+mn-lt"/>
                <a:ea typeface="+mn-ea"/>
                <a:cs typeface="+mn-cs"/>
              </a:rPr>
              <a:t> = (</a:t>
            </a:r>
            <a:r>
              <a:rPr kumimoji="0" lang="en-US" sz="2400" b="0" i="0" u="none" strike="noStrike" kern="1200" cap="none" spc="0" normalizeH="0" baseline="0" noProof="0" dirty="0" err="1">
                <a:ln>
                  <a:noFill/>
                </a:ln>
                <a:solidFill>
                  <a:schemeClr val="tx1"/>
                </a:solidFill>
                <a:effectLst/>
                <a:uLnTx/>
                <a:uFillTx/>
                <a:latin typeface="+mn-lt"/>
                <a:ea typeface="+mn-ea"/>
                <a:cs typeface="+mn-cs"/>
              </a:rPr>
              <a:t>A</a:t>
            </a:r>
            <a:r>
              <a:rPr kumimoji="0" lang="en-US" sz="2400" b="0" i="0" u="none" strike="noStrike" kern="1200" cap="none" spc="0" normalizeH="0" baseline="-25000" noProof="0" dirty="0" err="1">
                <a:ln>
                  <a:noFill/>
                </a:ln>
                <a:solidFill>
                  <a:schemeClr val="tx1"/>
                </a:solidFill>
                <a:effectLst/>
                <a:uLnTx/>
                <a:uFillTx/>
                <a:latin typeface="+mn-lt"/>
                <a:ea typeface="+mn-ea"/>
                <a:cs typeface="+mn-cs"/>
              </a:rPr>
              <a:t>WG</a:t>
            </a:r>
            <a:r>
              <a:rPr kumimoji="0" lang="en-US" sz="2400" b="0" i="0" u="none" strike="noStrike" kern="1200" cap="none" spc="0" normalizeH="0" baseline="0" noProof="0" dirty="0" err="1">
                <a:ln>
                  <a:noFill/>
                </a:ln>
                <a:solidFill>
                  <a:schemeClr val="tx1"/>
                </a:solidFill>
                <a:effectLst/>
                <a:uLnTx/>
                <a:uFillTx/>
                <a:latin typeface="+mn-lt"/>
                <a:ea typeface="+mn-ea"/>
                <a:cs typeface="+mn-cs"/>
              </a:rPr>
              <a:t>)(R</a:t>
            </a:r>
            <a:r>
              <a:rPr kumimoji="0" lang="en-US" sz="2400" b="0" i="0" u="none" strike="noStrike" kern="1200" cap="none" spc="0" normalizeH="0" baseline="-25000" noProof="0" dirty="0" err="1">
                <a:ln>
                  <a:noFill/>
                </a:ln>
                <a:solidFill>
                  <a:schemeClr val="tx1"/>
                </a:solidFill>
                <a:effectLst/>
                <a:uLnTx/>
                <a:uFillTx/>
                <a:latin typeface="+mn-lt"/>
                <a:ea typeface="+mn-ea"/>
                <a:cs typeface="+mn-cs"/>
              </a:rPr>
              <a:t>Value-Glass</a:t>
            </a:r>
            <a:r>
              <a:rPr kumimoji="0" lang="en-US" sz="2400" b="0" i="0" u="none" strike="noStrike" kern="1200" cap="none" spc="0" normalizeH="0" baseline="0" noProof="0" dirty="0" err="1">
                <a:ln>
                  <a:noFill/>
                </a:ln>
                <a:solidFill>
                  <a:schemeClr val="tx1"/>
                </a:solidFill>
                <a:effectLst/>
                <a:uLnTx/>
                <a:uFillTx/>
                <a:latin typeface="+mn-lt"/>
                <a:ea typeface="+mn-ea"/>
                <a:cs typeface="+mn-cs"/>
              </a:rPr>
              <a:t>)+(A</a:t>
            </a:r>
            <a:r>
              <a:rPr kumimoji="0" lang="en-US" sz="2400" b="0" i="0" u="none" strike="noStrike" kern="1200" cap="none" spc="0" normalizeH="0" baseline="-25000" noProof="0" dirty="0" err="1">
                <a:ln>
                  <a:noFill/>
                </a:ln>
                <a:solidFill>
                  <a:schemeClr val="tx1"/>
                </a:solidFill>
                <a:effectLst/>
                <a:uLnTx/>
                <a:uFillTx/>
                <a:latin typeface="+mn-lt"/>
                <a:ea typeface="+mn-ea"/>
                <a:cs typeface="+mn-cs"/>
              </a:rPr>
              <a:t>WC</a:t>
            </a:r>
            <a:r>
              <a:rPr kumimoji="0" lang="en-US" sz="2400" b="0" i="0" u="none" strike="noStrike" kern="1200" cap="none" spc="0" normalizeH="0" baseline="0" noProof="0" dirty="0" err="1">
                <a:ln>
                  <a:noFill/>
                </a:ln>
                <a:solidFill>
                  <a:schemeClr val="tx1"/>
                </a:solidFill>
                <a:effectLst/>
                <a:uLnTx/>
                <a:uFillTx/>
                <a:latin typeface="+mn-lt"/>
                <a:ea typeface="+mn-ea"/>
                <a:cs typeface="+mn-cs"/>
              </a:rPr>
              <a:t>)(R</a:t>
            </a:r>
            <a:r>
              <a:rPr kumimoji="0" lang="en-US" sz="2400" b="0" i="0" u="none" strike="noStrike" kern="1200" cap="none" spc="0" normalizeH="0" baseline="-25000" noProof="0" dirty="0" err="1">
                <a:ln>
                  <a:noFill/>
                </a:ln>
                <a:solidFill>
                  <a:schemeClr val="tx1"/>
                </a:solidFill>
                <a:effectLst/>
                <a:uLnTx/>
                <a:uFillTx/>
                <a:latin typeface="+mn-lt"/>
                <a:ea typeface="+mn-ea"/>
                <a:cs typeface="+mn-cs"/>
              </a:rPr>
              <a:t>Value-Concrete</a:t>
            </a:r>
            <a:r>
              <a:rPr kumimoji="0" lang="en-US" sz="2400" b="0" i="0" u="none" strike="noStrike" kern="1200" cap="none" spc="0" normalizeH="0" baseline="0" noProof="0" dirty="0">
                <a:ln>
                  <a:noFill/>
                </a:ln>
                <a:solidFill>
                  <a:schemeClr val="tx1"/>
                </a:solidFill>
                <a:effectLst/>
                <a:uLnTx/>
                <a:uFillTx/>
                <a:latin typeface="+mn-lt"/>
                <a:ea typeface="+mn-ea"/>
                <a:cs typeface="+mn-cs"/>
              </a:rPr>
              <a:t>)</a:t>
            </a:r>
            <a:endParaRPr kumimoji="0" lang="en-US" sz="2600" b="0" i="0" u="none" strike="noStrike" kern="1200" cap="none" spc="0" normalizeH="0" baseline="0" noProof="0" dirty="0">
              <a:ln>
                <a:noFill/>
              </a:ln>
              <a:solidFill>
                <a:schemeClr val="tx1"/>
              </a:solidFill>
              <a:effectLst/>
              <a:uLnTx/>
              <a:uFillTx/>
              <a:latin typeface="+mn-lt"/>
              <a:ea typeface="+mn-ea"/>
              <a:cs typeface="+mn-cs"/>
            </a:endParaRPr>
          </a:p>
          <a:p>
            <a:pPr marL="320040" marR="0" lvl="0" indent="-320040" algn="l" defTabSz="914400" rtl="0" eaLnBrk="1" fontAlgn="auto" latinLnBrk="0" hangingPunct="1">
              <a:lnSpc>
                <a:spcPct val="90000"/>
              </a:lnSpc>
              <a:spcBef>
                <a:spcPts val="2500"/>
              </a:spcBef>
              <a:spcAft>
                <a:spcPts val="0"/>
              </a:spcAft>
              <a:buClr>
                <a:schemeClr val="accent2"/>
              </a:buClr>
              <a:buSzPct val="60000"/>
              <a:buFont typeface="Wingdings"/>
              <a:buChar char=""/>
              <a:tabLst/>
              <a:defRPr/>
            </a:pPr>
            <a:r>
              <a:rPr kumimoji="0" lang="en-US" sz="2900" b="0" i="0" u="none" strike="noStrike" kern="1200" cap="none" spc="0" normalizeH="0" baseline="0" noProof="0" dirty="0">
                <a:ln>
                  <a:noFill/>
                </a:ln>
                <a:solidFill>
                  <a:schemeClr val="tx1"/>
                </a:solidFill>
                <a:effectLst/>
                <a:uLnTx/>
                <a:uFillTx/>
                <a:latin typeface="+mn-lt"/>
                <a:ea typeface="+mn-ea"/>
                <a:cs typeface="+mn-cs"/>
              </a:rPr>
              <a:t>North Wall</a:t>
            </a:r>
          </a:p>
          <a:p>
            <a:pPr marL="640080" marR="0" lvl="1" indent="-274320" algn="l" defTabSz="914400" rtl="0" eaLnBrk="1" fontAlgn="auto" latinLnBrk="0" hangingPunct="1">
              <a:lnSpc>
                <a:spcPct val="90000"/>
              </a:lnSpc>
              <a:spcBef>
                <a:spcPts val="550"/>
              </a:spcBef>
              <a:spcAft>
                <a:spcPts val="0"/>
              </a:spcAft>
              <a:buClr>
                <a:schemeClr val="accent1"/>
              </a:buClr>
              <a:buSzPct val="70000"/>
              <a:buFontTx/>
              <a:buNone/>
              <a:tabLst/>
              <a:defRPr/>
            </a:pPr>
            <a:r>
              <a:rPr kumimoji="0" lang="en-US" sz="2400" b="0" i="0" u="none" strike="noStrike" kern="1200" cap="none" spc="0" normalizeH="0" baseline="0" noProof="0" dirty="0">
                <a:ln>
                  <a:noFill/>
                </a:ln>
                <a:solidFill>
                  <a:schemeClr val="tx1"/>
                </a:solidFill>
                <a:effectLst/>
                <a:uLnTx/>
                <a:uFillTx/>
                <a:latin typeface="+mn-lt"/>
                <a:ea typeface="+mn-ea"/>
                <a:cs typeface="+mn-cs"/>
              </a:rPr>
              <a:t>R</a:t>
            </a:r>
            <a:r>
              <a:rPr kumimoji="0" lang="en-US" sz="2400" b="0" i="0" u="none" strike="noStrike" kern="1200" cap="none" spc="0" normalizeH="0" baseline="-25000" noProof="0" dirty="0">
                <a:ln>
                  <a:noFill/>
                </a:ln>
                <a:solidFill>
                  <a:schemeClr val="tx1"/>
                </a:solidFill>
                <a:effectLst/>
                <a:uLnTx/>
                <a:uFillTx/>
                <a:latin typeface="+mn-lt"/>
                <a:ea typeface="+mn-ea"/>
                <a:cs typeface="+mn-cs"/>
              </a:rPr>
              <a:t>N</a:t>
            </a:r>
            <a:r>
              <a:rPr kumimoji="0" lang="en-US" sz="2400" b="0" i="0" u="none" strike="noStrike" kern="1200" cap="none" spc="0" normalizeH="0" baseline="0" noProof="0" dirty="0">
                <a:ln>
                  <a:noFill/>
                </a:ln>
                <a:solidFill>
                  <a:schemeClr val="tx1"/>
                </a:solidFill>
                <a:effectLst/>
                <a:uLnTx/>
                <a:uFillTx/>
                <a:latin typeface="+mn-lt"/>
                <a:ea typeface="+mn-ea"/>
                <a:cs typeface="+mn-cs"/>
              </a:rPr>
              <a:t> = (</a:t>
            </a:r>
            <a:r>
              <a:rPr kumimoji="0" lang="en-US" sz="2400" b="0" i="0" u="none" strike="noStrike" kern="1200" cap="none" spc="0" normalizeH="0" baseline="0" noProof="0" dirty="0" err="1">
                <a:ln>
                  <a:noFill/>
                </a:ln>
                <a:solidFill>
                  <a:schemeClr val="tx1"/>
                </a:solidFill>
                <a:effectLst/>
                <a:uLnTx/>
                <a:uFillTx/>
                <a:latin typeface="+mn-lt"/>
                <a:ea typeface="+mn-ea"/>
                <a:cs typeface="+mn-cs"/>
              </a:rPr>
              <a:t>A</a:t>
            </a:r>
            <a:r>
              <a:rPr kumimoji="0" lang="en-US" sz="2400" b="0" i="0" u="none" strike="noStrike" kern="1200" cap="none" spc="0" normalizeH="0" baseline="-25000" noProof="0" dirty="0" err="1">
                <a:ln>
                  <a:noFill/>
                </a:ln>
                <a:solidFill>
                  <a:schemeClr val="tx1"/>
                </a:solidFill>
                <a:effectLst/>
                <a:uLnTx/>
                <a:uFillTx/>
                <a:latin typeface="+mn-lt"/>
                <a:ea typeface="+mn-ea"/>
                <a:cs typeface="+mn-cs"/>
              </a:rPr>
              <a:t>NG</a:t>
            </a:r>
            <a:r>
              <a:rPr kumimoji="0" lang="en-US" sz="2400" b="0" i="0" u="none" strike="noStrike" kern="1200" cap="none" spc="0" normalizeH="0" baseline="0" noProof="0" dirty="0" err="1">
                <a:ln>
                  <a:noFill/>
                </a:ln>
                <a:solidFill>
                  <a:schemeClr val="tx1"/>
                </a:solidFill>
                <a:effectLst/>
                <a:uLnTx/>
                <a:uFillTx/>
                <a:latin typeface="+mn-lt"/>
                <a:ea typeface="+mn-ea"/>
                <a:cs typeface="+mn-cs"/>
              </a:rPr>
              <a:t>)(R</a:t>
            </a:r>
            <a:r>
              <a:rPr kumimoji="0" lang="en-US" sz="2400" b="0" i="0" u="none" strike="noStrike" kern="1200" cap="none" spc="0" normalizeH="0" baseline="-25000" noProof="0" dirty="0" err="1">
                <a:ln>
                  <a:noFill/>
                </a:ln>
                <a:solidFill>
                  <a:schemeClr val="tx1"/>
                </a:solidFill>
                <a:effectLst/>
                <a:uLnTx/>
                <a:uFillTx/>
                <a:latin typeface="+mn-lt"/>
                <a:ea typeface="+mn-ea"/>
                <a:cs typeface="+mn-cs"/>
              </a:rPr>
              <a:t>Value-Glass</a:t>
            </a:r>
            <a:r>
              <a:rPr kumimoji="0" lang="en-US" sz="2400" b="0" i="0" u="none" strike="noStrike" kern="1200" cap="none" spc="0" normalizeH="0" baseline="0" noProof="0" dirty="0" err="1">
                <a:ln>
                  <a:noFill/>
                </a:ln>
                <a:solidFill>
                  <a:schemeClr val="tx1"/>
                </a:solidFill>
                <a:effectLst/>
                <a:uLnTx/>
                <a:uFillTx/>
                <a:latin typeface="+mn-lt"/>
                <a:ea typeface="+mn-ea"/>
                <a:cs typeface="+mn-cs"/>
              </a:rPr>
              <a:t>)+(A</a:t>
            </a:r>
            <a:r>
              <a:rPr kumimoji="0" lang="en-US" sz="2400" b="0" i="0" u="none" strike="noStrike" kern="1200" cap="none" spc="0" normalizeH="0" baseline="-25000" noProof="0" dirty="0" err="1">
                <a:ln>
                  <a:noFill/>
                </a:ln>
                <a:solidFill>
                  <a:schemeClr val="tx1"/>
                </a:solidFill>
                <a:effectLst/>
                <a:uLnTx/>
                <a:uFillTx/>
                <a:latin typeface="+mn-lt"/>
                <a:ea typeface="+mn-ea"/>
                <a:cs typeface="+mn-cs"/>
              </a:rPr>
              <a:t>NC</a:t>
            </a:r>
            <a:r>
              <a:rPr kumimoji="0" lang="en-US" sz="2400" b="0" i="0" u="none" strike="noStrike" kern="1200" cap="none" spc="0" normalizeH="0" baseline="0" noProof="0" dirty="0" err="1">
                <a:ln>
                  <a:noFill/>
                </a:ln>
                <a:solidFill>
                  <a:schemeClr val="tx1"/>
                </a:solidFill>
                <a:effectLst/>
                <a:uLnTx/>
                <a:uFillTx/>
                <a:latin typeface="+mn-lt"/>
                <a:ea typeface="+mn-ea"/>
                <a:cs typeface="+mn-cs"/>
              </a:rPr>
              <a:t>)(R</a:t>
            </a:r>
            <a:r>
              <a:rPr kumimoji="0" lang="en-US" sz="2400" b="0" i="0" u="none" strike="noStrike" kern="1200" cap="none" spc="0" normalizeH="0" baseline="-25000" noProof="0" dirty="0" err="1">
                <a:ln>
                  <a:noFill/>
                </a:ln>
                <a:solidFill>
                  <a:schemeClr val="tx1"/>
                </a:solidFill>
                <a:effectLst/>
                <a:uLnTx/>
                <a:uFillTx/>
                <a:latin typeface="+mn-lt"/>
                <a:ea typeface="+mn-ea"/>
                <a:cs typeface="+mn-cs"/>
              </a:rPr>
              <a:t>Value-Concrete</a:t>
            </a:r>
            <a:r>
              <a:rPr kumimoji="0" lang="en-US" sz="2400" b="0" i="0" u="none" strike="noStrike" kern="1200" cap="none" spc="0" normalizeH="0" baseline="0" noProof="0" dirty="0">
                <a:ln>
                  <a:noFill/>
                </a:ln>
                <a:solidFill>
                  <a:schemeClr val="tx1"/>
                </a:solidFill>
                <a:effectLst/>
                <a:uLnTx/>
                <a:uFillTx/>
                <a:latin typeface="+mn-lt"/>
                <a:ea typeface="+mn-ea"/>
                <a:cs typeface="+mn-cs"/>
              </a:rPr>
              <a:t>)</a:t>
            </a:r>
            <a:endParaRPr kumimoji="0" lang="en-US" sz="2900" b="0" i="0" u="none" strike="noStrike" kern="1200" cap="none" spc="0" normalizeH="0" baseline="0" noProof="0" dirty="0">
              <a:ln>
                <a:noFill/>
              </a:ln>
              <a:solidFill>
                <a:schemeClr val="tx1"/>
              </a:solidFill>
              <a:effectLst/>
              <a:uLnTx/>
              <a:uFillTx/>
              <a:latin typeface="+mn-lt"/>
              <a:ea typeface="+mn-ea"/>
              <a:cs typeface="+mn-cs"/>
            </a:endParaRPr>
          </a:p>
          <a:p>
            <a:pPr marL="320040" marR="0" lvl="0" indent="-320040" algn="l" defTabSz="914400" rtl="0" eaLnBrk="1" fontAlgn="auto" latinLnBrk="0" hangingPunct="1">
              <a:lnSpc>
                <a:spcPct val="90000"/>
              </a:lnSpc>
              <a:spcBef>
                <a:spcPts val="2500"/>
              </a:spcBef>
              <a:spcAft>
                <a:spcPts val="0"/>
              </a:spcAft>
              <a:buClr>
                <a:schemeClr val="accent2"/>
              </a:buClr>
              <a:buSzPct val="60000"/>
              <a:buFont typeface="Wingdings"/>
              <a:buChar char=""/>
              <a:tabLst/>
              <a:defRPr/>
            </a:pPr>
            <a:r>
              <a:rPr kumimoji="0" lang="en-US" sz="2900" b="0" i="0" u="none" strike="noStrike" kern="1200" cap="none" spc="0" normalizeH="0" baseline="0" noProof="0" dirty="0">
                <a:ln>
                  <a:noFill/>
                </a:ln>
                <a:solidFill>
                  <a:schemeClr val="tx1"/>
                </a:solidFill>
                <a:effectLst/>
                <a:uLnTx/>
                <a:uFillTx/>
                <a:latin typeface="+mn-lt"/>
                <a:ea typeface="+mn-ea"/>
                <a:cs typeface="+mn-cs"/>
              </a:rPr>
              <a:t>Ceiling</a:t>
            </a:r>
          </a:p>
          <a:p>
            <a:pPr marL="640080" marR="0" lvl="1" indent="-274320" algn="l" defTabSz="914400" rtl="0" eaLnBrk="1" fontAlgn="auto" latinLnBrk="0" hangingPunct="1">
              <a:lnSpc>
                <a:spcPct val="90000"/>
              </a:lnSpc>
              <a:spcBef>
                <a:spcPts val="550"/>
              </a:spcBef>
              <a:spcAft>
                <a:spcPts val="0"/>
              </a:spcAft>
              <a:buClr>
                <a:schemeClr val="accent1"/>
              </a:buClr>
              <a:buSzPct val="70000"/>
              <a:buFontTx/>
              <a:buNone/>
              <a:tabLst/>
              <a:defRPr/>
            </a:pPr>
            <a:r>
              <a:rPr kumimoji="0" lang="en-US" sz="2400" b="0" i="0" u="none" strike="noStrike" kern="1200" cap="none" spc="0" normalizeH="0" baseline="0" noProof="0" dirty="0">
                <a:ln>
                  <a:noFill/>
                </a:ln>
                <a:solidFill>
                  <a:schemeClr val="tx1"/>
                </a:solidFill>
                <a:effectLst/>
                <a:uLnTx/>
                <a:uFillTx/>
                <a:latin typeface="+mn-lt"/>
                <a:ea typeface="+mn-ea"/>
                <a:cs typeface="+mn-cs"/>
              </a:rPr>
              <a:t>R</a:t>
            </a:r>
            <a:r>
              <a:rPr kumimoji="0" lang="en-US" sz="2400" b="0" i="0" u="none" strike="noStrike" kern="1200" cap="none" spc="0" normalizeH="0" baseline="-25000" noProof="0" dirty="0">
                <a:ln>
                  <a:noFill/>
                </a:ln>
                <a:solidFill>
                  <a:schemeClr val="tx1"/>
                </a:solidFill>
                <a:effectLst/>
                <a:uLnTx/>
                <a:uFillTx/>
                <a:latin typeface="+mn-lt"/>
                <a:ea typeface="+mn-ea"/>
                <a:cs typeface="+mn-cs"/>
              </a:rPr>
              <a:t>C</a:t>
            </a:r>
            <a:r>
              <a:rPr kumimoji="0" lang="en-US" sz="2400" b="0" i="0" u="none" strike="noStrike" kern="1200" cap="none" spc="0" normalizeH="0" baseline="0" noProof="0" dirty="0">
                <a:ln>
                  <a:noFill/>
                </a:ln>
                <a:solidFill>
                  <a:schemeClr val="tx1"/>
                </a:solidFill>
                <a:effectLst/>
                <a:uLnTx/>
                <a:uFillTx/>
                <a:latin typeface="+mn-lt"/>
                <a:ea typeface="+mn-ea"/>
                <a:cs typeface="+mn-cs"/>
              </a:rPr>
              <a:t> = (A</a:t>
            </a:r>
            <a:r>
              <a:rPr kumimoji="0" lang="en-US" sz="2400" b="0" i="0" u="none" strike="noStrike" kern="1200" cap="none" spc="0" normalizeH="0" baseline="-25000" noProof="0" dirty="0">
                <a:ln>
                  <a:noFill/>
                </a:ln>
                <a:solidFill>
                  <a:schemeClr val="tx1"/>
                </a:solidFill>
                <a:effectLst/>
                <a:uLnTx/>
                <a:uFillTx/>
                <a:latin typeface="+mn-lt"/>
                <a:ea typeface="+mn-ea"/>
                <a:cs typeface="+mn-cs"/>
              </a:rPr>
              <a:t>C</a:t>
            </a:r>
            <a:r>
              <a:rPr kumimoji="0" lang="en-US" sz="2400" b="0" i="0" u="none" strike="noStrike" kern="1200" cap="none" spc="0" normalizeH="0" baseline="0" noProof="0" dirty="0">
                <a:ln>
                  <a:noFill/>
                </a:ln>
                <a:solidFill>
                  <a:schemeClr val="tx1"/>
                </a:solidFill>
                <a:effectLst/>
                <a:uLnTx/>
                <a:uFillTx/>
                <a:latin typeface="+mn-lt"/>
                <a:ea typeface="+mn-ea"/>
                <a:cs typeface="+mn-cs"/>
              </a:rPr>
              <a:t>)(5” </a:t>
            </a:r>
            <a:r>
              <a:rPr kumimoji="0" lang="en-US" sz="2400" b="0" i="0" u="none" strike="noStrike" kern="1200" cap="none" spc="0" normalizeH="0" baseline="0" noProof="0" dirty="0" err="1">
                <a:ln>
                  <a:noFill/>
                </a:ln>
                <a:solidFill>
                  <a:schemeClr val="tx1"/>
                </a:solidFill>
                <a:effectLst/>
                <a:uLnTx/>
                <a:uFillTx/>
                <a:latin typeface="+mn-lt"/>
                <a:ea typeface="+mn-ea"/>
                <a:cs typeface="+mn-cs"/>
              </a:rPr>
              <a:t>thick)(R</a:t>
            </a:r>
            <a:r>
              <a:rPr kumimoji="0" lang="en-US" sz="2400" b="0" i="0" u="none" strike="noStrike" kern="1200" cap="none" spc="0" normalizeH="0" baseline="-25000" noProof="0" dirty="0" err="1">
                <a:ln>
                  <a:noFill/>
                </a:ln>
                <a:solidFill>
                  <a:schemeClr val="tx1"/>
                </a:solidFill>
                <a:effectLst/>
                <a:uLnTx/>
                <a:uFillTx/>
                <a:latin typeface="+mn-lt"/>
                <a:ea typeface="+mn-ea"/>
                <a:cs typeface="+mn-cs"/>
              </a:rPr>
              <a:t>Value</a:t>
            </a:r>
            <a:r>
              <a:rPr kumimoji="0" lang="en-US" sz="2400" b="0" i="0" u="none" strike="noStrike" kern="1200" cap="none" spc="0" normalizeH="0" baseline="-25000" noProof="0" dirty="0">
                <a:ln>
                  <a:noFill/>
                </a:ln>
                <a:solidFill>
                  <a:schemeClr val="tx1"/>
                </a:solidFill>
                <a:effectLst/>
                <a:uLnTx/>
                <a:uFillTx/>
                <a:latin typeface="+mn-lt"/>
                <a:ea typeface="+mn-ea"/>
                <a:cs typeface="+mn-cs"/>
              </a:rPr>
              <a:t> </a:t>
            </a:r>
            <a:r>
              <a:rPr kumimoji="0" lang="en-US" sz="2400" b="0" i="0" u="none" strike="noStrike" kern="1200" cap="none" spc="0" normalizeH="0" baseline="0" noProof="0" dirty="0">
                <a:ln>
                  <a:noFill/>
                </a:ln>
                <a:solidFill>
                  <a:schemeClr val="tx1"/>
                </a:solidFill>
                <a:effectLst/>
                <a:uLnTx/>
                <a:uFillTx/>
                <a:latin typeface="+mn-lt"/>
                <a:ea typeface="+mn-ea"/>
                <a:cs typeface="+mn-cs"/>
              </a:rPr>
              <a:t>per 1”)</a:t>
            </a:r>
          </a:p>
        </p:txBody>
      </p:sp>
    </p:spTree>
    <p:extLst>
      <p:ext uri="{BB962C8B-B14F-4D97-AF65-F5344CB8AC3E}">
        <p14:creationId xmlns:p14="http://schemas.microsoft.com/office/powerpoint/2010/main" val="7600731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bldLvl="5"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txBox="1">
            <a:spLocks noChangeArrowheads="1"/>
          </p:cNvSpPr>
          <p:nvPr/>
        </p:nvSpPr>
        <p:spPr>
          <a:xfrm>
            <a:off x="685800" y="712091"/>
            <a:ext cx="7772400" cy="762000"/>
          </a:xfrm>
          <a:prstGeom prst="rect">
            <a:avLst/>
          </a:prstGeom>
        </p:spPr>
        <p:txBody>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4200" b="0" i="0" u="none" strike="noStrike" kern="1200" cap="none" spc="0" normalizeH="0" baseline="0" noProof="0" dirty="0">
                <a:ln>
                  <a:noFill/>
                </a:ln>
                <a:solidFill>
                  <a:schemeClr val="tx2"/>
                </a:solidFill>
                <a:effectLst/>
                <a:uLnTx/>
                <a:uFillTx/>
                <a:latin typeface="+mj-lt"/>
                <a:ea typeface="+mj-ea"/>
                <a:cs typeface="+mj-cs"/>
              </a:rPr>
              <a:t>Part C</a:t>
            </a:r>
          </a:p>
        </p:txBody>
      </p:sp>
      <p:sp>
        <p:nvSpPr>
          <p:cNvPr id="6" name="Rectangle 3"/>
          <p:cNvSpPr txBox="1">
            <a:spLocks noChangeArrowheads="1"/>
          </p:cNvSpPr>
          <p:nvPr/>
        </p:nvSpPr>
        <p:spPr>
          <a:xfrm>
            <a:off x="381000" y="1428802"/>
            <a:ext cx="8534400" cy="3530428"/>
          </a:xfrm>
          <a:prstGeom prst="rect">
            <a:avLst/>
          </a:prstGeom>
        </p:spPr>
        <p:txBody>
          <a:bodyPr/>
          <a:lstStyle/>
          <a:p>
            <a:pPr marL="320040" marR="0" lvl="0" indent="-320040" algn="l" defTabSz="914400" rtl="0" eaLnBrk="1" fontAlgn="auto" latinLnBrk="0" hangingPunct="1">
              <a:lnSpc>
                <a:spcPct val="90000"/>
              </a:lnSpc>
              <a:spcBef>
                <a:spcPts val="700"/>
              </a:spcBef>
              <a:spcAft>
                <a:spcPts val="0"/>
              </a:spcAft>
              <a:buClr>
                <a:schemeClr val="accent2"/>
              </a:buClr>
              <a:buSzPct val="60000"/>
              <a:buFont typeface="Wingdings"/>
              <a:buChar char=""/>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Calculate Overall R-Value</a:t>
            </a:r>
          </a:p>
          <a:p>
            <a:pPr marL="640080" marR="0" lvl="1" indent="-274320" algn="l" defTabSz="914400" rtl="0" eaLnBrk="1" fontAlgn="auto" latinLnBrk="0" hangingPunct="1">
              <a:lnSpc>
                <a:spcPct val="90000"/>
              </a:lnSpc>
              <a:spcBef>
                <a:spcPts val="550"/>
              </a:spcBef>
              <a:spcAft>
                <a:spcPts val="0"/>
              </a:spcAft>
              <a:buClr>
                <a:schemeClr val="accent1"/>
              </a:buClr>
              <a:buSzPct val="70000"/>
              <a:buFontTx/>
              <a:buNone/>
              <a:tabLst/>
              <a:defRPr/>
            </a:pPr>
            <a:r>
              <a:rPr kumimoji="0" lang="en-US" sz="2400" b="0" i="0" u="none" strike="noStrike" kern="1200" cap="none" spc="0" normalizeH="0" baseline="0" noProof="0" dirty="0" err="1">
                <a:ln>
                  <a:noFill/>
                </a:ln>
                <a:solidFill>
                  <a:schemeClr val="tx1"/>
                </a:solidFill>
                <a:effectLst/>
                <a:uLnTx/>
                <a:uFillTx/>
                <a:latin typeface="+mn-lt"/>
                <a:ea typeface="+mn-ea"/>
                <a:cs typeface="+mn-cs"/>
              </a:rPr>
              <a:t>R</a:t>
            </a:r>
            <a:r>
              <a:rPr kumimoji="0" lang="en-US" sz="2400" b="0" i="0" u="none" strike="noStrike" kern="1200" cap="none" spc="0" normalizeH="0" baseline="-25000" noProof="0" dirty="0" err="1">
                <a:ln>
                  <a:noFill/>
                </a:ln>
                <a:solidFill>
                  <a:schemeClr val="tx1"/>
                </a:solidFill>
                <a:effectLst/>
                <a:uLnTx/>
                <a:uFillTx/>
                <a:latin typeface="+mn-lt"/>
                <a:ea typeface="+mn-ea"/>
                <a:cs typeface="+mn-cs"/>
              </a:rPr>
              <a:t>Value</a:t>
            </a:r>
            <a:r>
              <a:rPr kumimoji="0" lang="en-US" sz="2400" b="0" i="0" u="none" strike="noStrike" kern="1200" cap="none" spc="0" normalizeH="0" baseline="0" noProof="0" dirty="0">
                <a:ln>
                  <a:noFill/>
                </a:ln>
                <a:solidFill>
                  <a:schemeClr val="tx1"/>
                </a:solidFill>
                <a:effectLst/>
                <a:uLnTx/>
                <a:uFillTx/>
                <a:latin typeface="+mn-lt"/>
                <a:ea typeface="+mn-ea"/>
                <a:cs typeface="+mn-cs"/>
              </a:rPr>
              <a:t> = (R</a:t>
            </a:r>
            <a:r>
              <a:rPr kumimoji="0" lang="en-US" sz="2400" b="0" i="0" u="none" strike="noStrike" kern="1200" cap="none" spc="0" normalizeH="0" baseline="-25000" noProof="0" dirty="0">
                <a:ln>
                  <a:noFill/>
                </a:ln>
                <a:solidFill>
                  <a:schemeClr val="tx1"/>
                </a:solidFill>
                <a:effectLst/>
                <a:uLnTx/>
                <a:uFillTx/>
                <a:latin typeface="+mn-lt"/>
                <a:ea typeface="+mn-ea"/>
                <a:cs typeface="+mn-cs"/>
              </a:rPr>
              <a:t>W</a:t>
            </a:r>
            <a:r>
              <a:rPr kumimoji="0" lang="en-US" sz="2400" b="0" i="0" u="none" strike="noStrike" kern="1200" cap="none" spc="0" normalizeH="0" baseline="0" noProof="0" dirty="0">
                <a:ln>
                  <a:noFill/>
                </a:ln>
                <a:solidFill>
                  <a:schemeClr val="tx1"/>
                </a:solidFill>
                <a:effectLst/>
                <a:uLnTx/>
                <a:uFillTx/>
                <a:latin typeface="+mn-lt"/>
                <a:ea typeface="+mn-ea"/>
                <a:cs typeface="+mn-cs"/>
              </a:rPr>
              <a:t>+R</a:t>
            </a:r>
            <a:r>
              <a:rPr kumimoji="0" lang="en-US" sz="2400" b="0" i="0" u="none" strike="noStrike" kern="1200" cap="none" spc="0" normalizeH="0" baseline="-25000" noProof="0" dirty="0">
                <a:ln>
                  <a:noFill/>
                </a:ln>
                <a:solidFill>
                  <a:schemeClr val="tx1"/>
                </a:solidFill>
                <a:effectLst/>
                <a:uLnTx/>
                <a:uFillTx/>
                <a:latin typeface="+mn-lt"/>
                <a:ea typeface="+mn-ea"/>
                <a:cs typeface="+mn-cs"/>
              </a:rPr>
              <a:t>N</a:t>
            </a:r>
            <a:r>
              <a:rPr kumimoji="0" lang="en-US" sz="2400" b="0" i="0" u="none" strike="noStrike" kern="1200" cap="none" spc="0" normalizeH="0" baseline="0" noProof="0" dirty="0">
                <a:ln>
                  <a:noFill/>
                </a:ln>
                <a:solidFill>
                  <a:schemeClr val="tx1"/>
                </a:solidFill>
                <a:effectLst/>
                <a:uLnTx/>
                <a:uFillTx/>
                <a:latin typeface="+mn-lt"/>
                <a:ea typeface="+mn-ea"/>
                <a:cs typeface="+mn-cs"/>
              </a:rPr>
              <a:t>+R</a:t>
            </a:r>
            <a:r>
              <a:rPr kumimoji="0" lang="en-US" sz="2400" b="0" i="0" u="none" strike="noStrike" kern="1200" cap="none" spc="0" normalizeH="0" baseline="-25000" noProof="0" dirty="0">
                <a:ln>
                  <a:noFill/>
                </a:ln>
                <a:solidFill>
                  <a:schemeClr val="tx1"/>
                </a:solidFill>
                <a:effectLst/>
                <a:uLnTx/>
                <a:uFillTx/>
                <a:latin typeface="+mn-lt"/>
                <a:ea typeface="+mn-ea"/>
                <a:cs typeface="+mn-cs"/>
              </a:rPr>
              <a:t>C</a:t>
            </a:r>
            <a:r>
              <a:rPr kumimoji="0" lang="en-US" sz="2400" b="0" i="0" u="none" strike="noStrike" kern="1200" cap="none" spc="0" normalizeH="0" baseline="0" noProof="0" dirty="0">
                <a:ln>
                  <a:noFill/>
                </a:ln>
                <a:solidFill>
                  <a:schemeClr val="tx1"/>
                </a:solidFill>
                <a:effectLst/>
                <a:uLnTx/>
                <a:uFillTx/>
                <a:latin typeface="+mn-lt"/>
                <a:ea typeface="+mn-ea"/>
                <a:cs typeface="+mn-cs"/>
              </a:rPr>
              <a:t>) / (A</a:t>
            </a:r>
            <a:r>
              <a:rPr kumimoji="0" lang="en-US" sz="2400" b="0" i="0" u="none" strike="noStrike" kern="1200" cap="none" spc="0" normalizeH="0" baseline="-25000" noProof="0" dirty="0">
                <a:ln>
                  <a:noFill/>
                </a:ln>
                <a:solidFill>
                  <a:schemeClr val="tx1"/>
                </a:solidFill>
                <a:effectLst/>
                <a:uLnTx/>
                <a:uFillTx/>
                <a:latin typeface="+mn-lt"/>
                <a:ea typeface="+mn-ea"/>
                <a:cs typeface="+mn-cs"/>
              </a:rPr>
              <a:t>W</a:t>
            </a:r>
            <a:r>
              <a:rPr kumimoji="0" lang="en-US" sz="2400" b="0" i="0" u="none" strike="noStrike" kern="1200" cap="none" spc="0" normalizeH="0" baseline="0" noProof="0" dirty="0">
                <a:ln>
                  <a:noFill/>
                </a:ln>
                <a:solidFill>
                  <a:schemeClr val="tx1"/>
                </a:solidFill>
                <a:effectLst/>
                <a:uLnTx/>
                <a:uFillTx/>
                <a:latin typeface="+mn-lt"/>
                <a:ea typeface="+mn-ea"/>
                <a:cs typeface="+mn-cs"/>
              </a:rPr>
              <a:t>+A</a:t>
            </a:r>
            <a:r>
              <a:rPr kumimoji="0" lang="en-US" sz="2400" b="0" i="0" u="none" strike="noStrike" kern="1200" cap="none" spc="0" normalizeH="0" baseline="-25000" noProof="0" dirty="0">
                <a:ln>
                  <a:noFill/>
                </a:ln>
                <a:solidFill>
                  <a:schemeClr val="tx1"/>
                </a:solidFill>
                <a:effectLst/>
                <a:uLnTx/>
                <a:uFillTx/>
                <a:latin typeface="+mn-lt"/>
                <a:ea typeface="+mn-ea"/>
                <a:cs typeface="+mn-cs"/>
              </a:rPr>
              <a:t>N</a:t>
            </a:r>
            <a:r>
              <a:rPr kumimoji="0" lang="en-US" sz="2400" b="0" i="0" u="none" strike="noStrike" kern="1200" cap="none" spc="0" normalizeH="0" baseline="0" noProof="0" dirty="0">
                <a:ln>
                  <a:noFill/>
                </a:ln>
                <a:solidFill>
                  <a:schemeClr val="tx1"/>
                </a:solidFill>
                <a:effectLst/>
                <a:uLnTx/>
                <a:uFillTx/>
                <a:latin typeface="+mn-lt"/>
                <a:ea typeface="+mn-ea"/>
                <a:cs typeface="+mn-cs"/>
              </a:rPr>
              <a:t>+A</a:t>
            </a:r>
            <a:r>
              <a:rPr kumimoji="0" lang="en-US" sz="2400" b="0" i="0" u="none" strike="noStrike" kern="1200" cap="none" spc="0" normalizeH="0" baseline="-25000" noProof="0" dirty="0">
                <a:ln>
                  <a:noFill/>
                </a:ln>
                <a:solidFill>
                  <a:schemeClr val="tx1"/>
                </a:solidFill>
                <a:effectLst/>
                <a:uLnTx/>
                <a:uFillTx/>
                <a:latin typeface="+mn-lt"/>
                <a:ea typeface="+mn-ea"/>
                <a:cs typeface="+mn-cs"/>
              </a:rPr>
              <a:t>C</a:t>
            </a:r>
            <a:r>
              <a:rPr kumimoji="0" lang="en-US" sz="2400" b="0" i="0" u="none" strike="noStrike" kern="1200" cap="none" spc="0" normalizeH="0" baseline="0" noProof="0" dirty="0">
                <a:ln>
                  <a:noFill/>
                </a:ln>
                <a:solidFill>
                  <a:schemeClr val="tx1"/>
                </a:solidFill>
                <a:effectLst/>
                <a:uLnTx/>
                <a:uFillTx/>
                <a:latin typeface="+mn-lt"/>
                <a:ea typeface="+mn-ea"/>
                <a:cs typeface="+mn-cs"/>
              </a:rPr>
              <a:t>)</a:t>
            </a:r>
          </a:p>
          <a:p>
            <a:pPr marL="320040" marR="0" lvl="0" indent="-320040" algn="l" defTabSz="914400" rtl="0" eaLnBrk="1" fontAlgn="auto" latinLnBrk="0" hangingPunct="1">
              <a:lnSpc>
                <a:spcPct val="90000"/>
              </a:lnSpc>
              <a:spcBef>
                <a:spcPts val="2500"/>
              </a:spcBef>
              <a:spcAft>
                <a:spcPts val="0"/>
              </a:spcAft>
              <a:buClr>
                <a:schemeClr val="accent2"/>
              </a:buClr>
              <a:buSzPct val="60000"/>
              <a:buFont typeface="Wingdings"/>
              <a:buChar char=""/>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Calculate U-Factor</a:t>
            </a:r>
          </a:p>
          <a:p>
            <a:pPr marL="640080" marR="0" lvl="1" indent="-274320" algn="l" defTabSz="914400" rtl="0" eaLnBrk="1" fontAlgn="auto" latinLnBrk="0" hangingPunct="1">
              <a:lnSpc>
                <a:spcPts val="1900"/>
              </a:lnSpc>
              <a:spcBef>
                <a:spcPts val="550"/>
              </a:spcBef>
              <a:spcAft>
                <a:spcPts val="0"/>
              </a:spcAft>
              <a:buClr>
                <a:schemeClr val="accent1"/>
              </a:buClr>
              <a:buSzPct val="70000"/>
              <a:buFontTx/>
              <a:buNone/>
              <a:tabLst/>
              <a:defRPr/>
            </a:pPr>
            <a:r>
              <a:rPr kumimoji="0" lang="en-US" sz="2400" b="0" i="0" u="none" strike="noStrike" kern="1200" cap="none" spc="0" normalizeH="0" baseline="0" noProof="0" dirty="0">
                <a:ln>
                  <a:noFill/>
                </a:ln>
                <a:solidFill>
                  <a:schemeClr val="tx1"/>
                </a:solidFill>
                <a:effectLst/>
                <a:uLnTx/>
                <a:uFillTx/>
                <a:latin typeface="+mn-lt"/>
                <a:ea typeface="+mn-ea"/>
                <a:cs typeface="+mn-cs"/>
              </a:rPr>
              <a:t>U Factor = 1 / (</a:t>
            </a:r>
            <a:r>
              <a:rPr kumimoji="0" lang="en-US" sz="2400" b="0" i="0" u="none" strike="noStrike" kern="1200" cap="none" spc="0" normalizeH="0" baseline="0" noProof="0" dirty="0" err="1">
                <a:ln>
                  <a:noFill/>
                </a:ln>
                <a:solidFill>
                  <a:schemeClr val="tx1"/>
                </a:solidFill>
                <a:effectLst/>
                <a:uLnTx/>
                <a:uFillTx/>
                <a:latin typeface="+mn-lt"/>
                <a:ea typeface="+mn-ea"/>
                <a:cs typeface="+mn-cs"/>
              </a:rPr>
              <a:t>R</a:t>
            </a:r>
            <a:r>
              <a:rPr kumimoji="0" lang="en-US" sz="2400" b="0" i="0" u="none" strike="noStrike" kern="1200" cap="none" spc="0" normalizeH="0" baseline="-25000" noProof="0" dirty="0" err="1">
                <a:ln>
                  <a:noFill/>
                </a:ln>
                <a:solidFill>
                  <a:schemeClr val="tx1"/>
                </a:solidFill>
                <a:effectLst/>
                <a:uLnTx/>
                <a:uFillTx/>
                <a:latin typeface="+mn-lt"/>
                <a:ea typeface="+mn-ea"/>
                <a:cs typeface="+mn-cs"/>
              </a:rPr>
              <a:t>Value</a:t>
            </a:r>
            <a:r>
              <a:rPr kumimoji="0" lang="en-US" sz="2400" b="0" i="0" u="none" strike="noStrike" kern="1200" cap="none" spc="0" normalizeH="0" baseline="0" noProof="0" dirty="0">
                <a:ln>
                  <a:noFill/>
                </a:ln>
                <a:solidFill>
                  <a:schemeClr val="tx1"/>
                </a:solidFill>
                <a:effectLst/>
                <a:uLnTx/>
                <a:uFillTx/>
                <a:latin typeface="+mn-lt"/>
                <a:ea typeface="+mn-ea"/>
                <a:cs typeface="+mn-cs"/>
              </a:rPr>
              <a:t>)</a:t>
            </a:r>
          </a:p>
          <a:p>
            <a:pPr marL="320040" marR="0" lvl="0" indent="-320040" algn="l" defTabSz="914400" rtl="0" eaLnBrk="1" fontAlgn="auto" latinLnBrk="0" hangingPunct="1">
              <a:lnSpc>
                <a:spcPct val="90000"/>
              </a:lnSpc>
              <a:spcBef>
                <a:spcPts val="2500"/>
              </a:spcBef>
              <a:spcAft>
                <a:spcPts val="0"/>
              </a:spcAft>
              <a:buClr>
                <a:schemeClr val="accent2"/>
              </a:buClr>
              <a:buSzPct val="60000"/>
              <a:buFont typeface="Wingdings"/>
              <a:buChar char=""/>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Calculate Heat Loss</a:t>
            </a:r>
          </a:p>
          <a:p>
            <a:pPr marL="640080" marR="0" lvl="1" indent="-274320" algn="l" defTabSz="914400" rtl="0" eaLnBrk="1" fontAlgn="auto" latinLnBrk="0" hangingPunct="1">
              <a:lnSpc>
                <a:spcPts val="2200"/>
              </a:lnSpc>
              <a:spcAft>
                <a:spcPts val="0"/>
              </a:spcAft>
              <a:buClr>
                <a:schemeClr val="accent1"/>
              </a:buClr>
              <a:buSzPct val="70000"/>
              <a:buFontTx/>
              <a:buNone/>
              <a:tabLst/>
              <a:defRPr/>
            </a:pPr>
            <a:r>
              <a:rPr kumimoji="0" lang="en-US" sz="2400" b="0" i="0" u="none" strike="noStrike" kern="1200" cap="none" spc="0" normalizeH="0" baseline="0" noProof="0" dirty="0">
                <a:ln>
                  <a:noFill/>
                </a:ln>
                <a:solidFill>
                  <a:schemeClr val="tx1"/>
                </a:solidFill>
                <a:effectLst/>
                <a:uLnTx/>
                <a:uFillTx/>
                <a:latin typeface="+mn-lt"/>
                <a:ea typeface="+mn-ea"/>
                <a:cs typeface="+mn-cs"/>
              </a:rPr>
              <a:t>(Surface </a:t>
            </a:r>
            <a:r>
              <a:rPr kumimoji="0" lang="en-US" sz="2400" b="0" i="0" u="none" strike="noStrike" kern="1200" cap="none" spc="0" normalizeH="0" baseline="0" noProof="0" dirty="0" err="1">
                <a:ln>
                  <a:noFill/>
                </a:ln>
                <a:solidFill>
                  <a:schemeClr val="tx1"/>
                </a:solidFill>
                <a:effectLst/>
                <a:uLnTx/>
                <a:uFillTx/>
                <a:latin typeface="+mn-lt"/>
                <a:ea typeface="+mn-ea"/>
                <a:cs typeface="+mn-cs"/>
              </a:rPr>
              <a:t>Area)(U</a:t>
            </a:r>
            <a:r>
              <a:rPr kumimoji="0" lang="en-US" sz="2400" b="0" i="0" u="none" strike="noStrike" kern="1200" cap="none" spc="0" normalizeH="0" baseline="0" noProof="0" dirty="0">
                <a:ln>
                  <a:noFill/>
                </a:ln>
                <a:solidFill>
                  <a:schemeClr val="tx1"/>
                </a:solidFill>
                <a:effectLst/>
                <a:uLnTx/>
                <a:uFillTx/>
                <a:latin typeface="+mn-lt"/>
                <a:ea typeface="+mn-ea"/>
                <a:cs typeface="+mn-cs"/>
              </a:rPr>
              <a:t> </a:t>
            </a:r>
            <a:r>
              <a:rPr kumimoji="0" lang="en-US" sz="2400" b="0" i="0" u="none" strike="noStrike" kern="1200" cap="none" spc="0" normalizeH="0" baseline="0" noProof="0" dirty="0" err="1">
                <a:ln>
                  <a:noFill/>
                </a:ln>
                <a:solidFill>
                  <a:schemeClr val="tx1"/>
                </a:solidFill>
                <a:effectLst/>
                <a:uLnTx/>
                <a:uFillTx/>
                <a:latin typeface="+mn-lt"/>
                <a:ea typeface="+mn-ea"/>
                <a:cs typeface="+mn-cs"/>
              </a:rPr>
              <a:t>Factor)(</a:t>
            </a:r>
            <a:r>
              <a:rPr kumimoji="0" lang="en-US" sz="2400" b="0" i="0" u="none" strike="noStrike" kern="1200" cap="none" spc="0" normalizeH="0" baseline="0" noProof="0" dirty="0" err="1">
                <a:ln>
                  <a:noFill/>
                </a:ln>
                <a:solidFill>
                  <a:schemeClr val="tx1"/>
                </a:solidFill>
                <a:effectLst/>
                <a:uLnTx/>
                <a:uFillTx/>
                <a:latin typeface="Wingdings 3" panose="05040102010807070707" pitchFamily="18" charset="2"/>
                <a:ea typeface="+mn-ea"/>
                <a:cs typeface="+mn-cs"/>
              </a:rPr>
              <a:t>r</a:t>
            </a:r>
            <a:r>
              <a:rPr kumimoji="0" lang="en-US" sz="2400" b="0" i="0" u="none" strike="noStrike" kern="1200" cap="none" spc="0" normalizeH="0" baseline="0" noProof="0" dirty="0" err="1">
                <a:ln>
                  <a:noFill/>
                </a:ln>
                <a:solidFill>
                  <a:schemeClr val="tx1"/>
                </a:solidFill>
                <a:effectLst/>
                <a:uLnTx/>
                <a:uFillTx/>
                <a:latin typeface="+mn-lt"/>
                <a:ea typeface="+mn-ea"/>
                <a:cs typeface="+mn-cs"/>
              </a:rPr>
              <a:t>T</a:t>
            </a:r>
            <a:r>
              <a:rPr kumimoji="0" lang="en-US" sz="2400" b="0" i="0" u="none" strike="noStrike" kern="1200" cap="none" spc="0" normalizeH="0" baseline="0" noProof="0" dirty="0">
                <a:ln>
                  <a:noFill/>
                </a:ln>
                <a:solidFill>
                  <a:schemeClr val="tx1"/>
                </a:solidFill>
                <a:effectLst/>
                <a:uLnTx/>
                <a:uFillTx/>
                <a:latin typeface="+mn-lt"/>
                <a:ea typeface="+mn-ea"/>
                <a:cs typeface="+mn-cs"/>
              </a:rPr>
              <a:t>) = Heat loss in </a:t>
            </a:r>
            <a:r>
              <a:rPr kumimoji="0" lang="en-US" sz="2400" b="0" i="0" u="none" strike="noStrike" kern="1200" cap="none" spc="0" normalizeH="0" baseline="0" noProof="0" dirty="0" err="1">
                <a:ln>
                  <a:noFill/>
                </a:ln>
                <a:solidFill>
                  <a:schemeClr val="tx1"/>
                </a:solidFill>
                <a:effectLst/>
                <a:uLnTx/>
                <a:uFillTx/>
                <a:latin typeface="+mn-lt"/>
                <a:ea typeface="+mn-ea"/>
                <a:cs typeface="+mn-cs"/>
              </a:rPr>
              <a:t>BTU’s</a:t>
            </a:r>
            <a:r>
              <a:rPr kumimoji="0" lang="en-US" sz="2400" b="0" i="0" u="none" strike="noStrike" kern="1200" cap="none" spc="0" normalizeH="0" baseline="0" noProof="0" dirty="0">
                <a:ln>
                  <a:noFill/>
                </a:ln>
                <a:solidFill>
                  <a:schemeClr val="tx1"/>
                </a:solidFill>
                <a:effectLst/>
                <a:uLnTx/>
                <a:uFillTx/>
                <a:latin typeface="+mn-lt"/>
                <a:ea typeface="+mn-ea"/>
                <a:cs typeface="+mn-cs"/>
              </a:rPr>
              <a:t> / Hour</a:t>
            </a:r>
          </a:p>
          <a:p>
            <a:pPr marL="640080" marR="0" lvl="1" indent="-274320" algn="l" defTabSz="914400" rtl="0" eaLnBrk="1" fontAlgn="auto" latinLnBrk="0" hangingPunct="1">
              <a:lnSpc>
                <a:spcPct val="90000"/>
              </a:lnSpc>
              <a:spcBef>
                <a:spcPts val="550"/>
              </a:spcBef>
              <a:spcAft>
                <a:spcPts val="0"/>
              </a:spcAft>
              <a:buClr>
                <a:schemeClr val="accent1"/>
              </a:buClr>
              <a:buSzPct val="70000"/>
              <a:buFont typeface="Wingdings 2"/>
              <a:buChar char=""/>
              <a:tabLst/>
              <a:defRPr/>
            </a:pPr>
            <a:r>
              <a:rPr kumimoji="0" lang="en-US" sz="2400" b="0" i="0" u="none" strike="noStrike" kern="1200" cap="none" spc="0" normalizeH="0" baseline="0" noProof="0" dirty="0">
                <a:ln>
                  <a:noFill/>
                </a:ln>
                <a:solidFill>
                  <a:schemeClr val="tx1"/>
                </a:solidFill>
                <a:effectLst/>
                <a:uLnTx/>
                <a:uFillTx/>
                <a:latin typeface="+mn-lt"/>
                <a:ea typeface="+mn-ea"/>
                <a:cs typeface="+mn-cs"/>
              </a:rPr>
              <a:t>Plug in variables you know and solve for not known</a:t>
            </a:r>
          </a:p>
        </p:txBody>
      </p:sp>
    </p:spTree>
    <p:extLst>
      <p:ext uri="{BB962C8B-B14F-4D97-AF65-F5344CB8AC3E}">
        <p14:creationId xmlns:p14="http://schemas.microsoft.com/office/powerpoint/2010/main" val="14161393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6">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499"/>
                                          </p:stCondLst>
                                        </p:cTn>
                                        <p:tgtEl>
                                          <p:spTgt spid="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bldLvl="5"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txBox="1">
            <a:spLocks noChangeArrowheads="1"/>
          </p:cNvSpPr>
          <p:nvPr/>
        </p:nvSpPr>
        <p:spPr>
          <a:xfrm>
            <a:off x="685800" y="742950"/>
            <a:ext cx="7772400" cy="762000"/>
          </a:xfrm>
          <a:prstGeom prst="rect">
            <a:avLst/>
          </a:prstGeom>
        </p:spPr>
        <p:txBody>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4200" b="0" i="0" u="none" strike="noStrike" kern="1200" cap="none" spc="0" normalizeH="0" baseline="0" noProof="0">
                <a:ln>
                  <a:noFill/>
                </a:ln>
                <a:solidFill>
                  <a:schemeClr val="tx2"/>
                </a:solidFill>
                <a:effectLst/>
                <a:uLnTx/>
                <a:uFillTx/>
                <a:latin typeface="+mj-lt"/>
                <a:ea typeface="+mj-ea"/>
                <a:cs typeface="+mj-cs"/>
              </a:rPr>
              <a:t>Question and Grading</a:t>
            </a:r>
            <a:endParaRPr kumimoji="0" lang="en-US" sz="4200" b="0" i="0" u="none" strike="noStrike" kern="1200" cap="none" spc="0" normalizeH="0" baseline="0" noProof="0" dirty="0">
              <a:ln>
                <a:noFill/>
              </a:ln>
              <a:solidFill>
                <a:schemeClr val="tx2"/>
              </a:solidFill>
              <a:effectLst/>
              <a:uLnTx/>
              <a:uFillTx/>
              <a:latin typeface="+mj-lt"/>
              <a:ea typeface="+mj-ea"/>
              <a:cs typeface="+mj-cs"/>
            </a:endParaRPr>
          </a:p>
        </p:txBody>
      </p:sp>
      <p:sp>
        <p:nvSpPr>
          <p:cNvPr id="4" name="Rectangle 3"/>
          <p:cNvSpPr txBox="1">
            <a:spLocks noChangeArrowheads="1"/>
          </p:cNvSpPr>
          <p:nvPr/>
        </p:nvSpPr>
        <p:spPr>
          <a:xfrm>
            <a:off x="304800" y="1581150"/>
            <a:ext cx="8534400" cy="2954731"/>
          </a:xfrm>
          <a:prstGeom prst="rect">
            <a:avLst/>
          </a:prstGeom>
        </p:spPr>
        <p:txBody>
          <a:bodyPr/>
          <a:lstStyle/>
          <a:p>
            <a:pPr marL="320040" marR="0" lvl="0" indent="-320040" algn="l" defTabSz="914400" rtl="0" eaLnBrk="1" fontAlgn="auto" latinLnBrk="0" hangingPunct="1">
              <a:lnSpc>
                <a:spcPct val="100000"/>
              </a:lnSpc>
              <a:spcBef>
                <a:spcPts val="700"/>
              </a:spcBef>
              <a:spcAft>
                <a:spcPts val="0"/>
              </a:spcAft>
              <a:buClr>
                <a:schemeClr val="accent2"/>
              </a:buClr>
              <a:buSzPct val="60000"/>
              <a:buFont typeface="Wingdings"/>
              <a:buChar char=""/>
              <a:tabLst/>
              <a:defRPr/>
            </a:pPr>
            <a:r>
              <a:rPr kumimoji="0" lang="en-US" sz="2900" b="0" i="0" u="none" strike="noStrike" kern="1200" cap="none" spc="0" normalizeH="0" baseline="0" noProof="0" dirty="0">
                <a:ln>
                  <a:noFill/>
                </a:ln>
                <a:solidFill>
                  <a:schemeClr val="tx1"/>
                </a:solidFill>
                <a:effectLst/>
                <a:uLnTx/>
                <a:uFillTx/>
                <a:latin typeface="+mn-lt"/>
                <a:ea typeface="+mn-ea"/>
                <a:cs typeface="+mn-cs"/>
              </a:rPr>
              <a:t>Questions</a:t>
            </a:r>
          </a:p>
          <a:p>
            <a:pPr marL="640080" marR="0" lvl="1" indent="-274320" algn="l" defTabSz="914400" rtl="0" eaLnBrk="1" fontAlgn="auto" latinLnBrk="0" hangingPunct="1">
              <a:lnSpc>
                <a:spcPct val="100000"/>
              </a:lnSpc>
              <a:spcBef>
                <a:spcPts val="550"/>
              </a:spcBef>
              <a:spcAft>
                <a:spcPts val="0"/>
              </a:spcAft>
              <a:buClr>
                <a:schemeClr val="accent1"/>
              </a:buClr>
              <a:buSzPct val="70000"/>
              <a:buFont typeface="Wingdings 2"/>
              <a:buChar char=""/>
              <a:tabLst/>
              <a:defRPr/>
            </a:pPr>
            <a:r>
              <a:rPr kumimoji="0" lang="en-US" sz="2600" b="0" i="0" u="none" strike="noStrike" kern="1200" cap="none" spc="0" normalizeH="0" baseline="0" noProof="0" dirty="0">
                <a:ln>
                  <a:noFill/>
                </a:ln>
                <a:solidFill>
                  <a:schemeClr val="tx1"/>
                </a:solidFill>
                <a:effectLst/>
                <a:uLnTx/>
                <a:uFillTx/>
                <a:latin typeface="+mn-lt"/>
                <a:ea typeface="+mn-ea"/>
                <a:cs typeface="+mn-cs"/>
              </a:rPr>
              <a:t>What temperature outside does it have to be when the students own body heat will not keep the room at 68</a:t>
            </a:r>
            <a:r>
              <a:rPr kumimoji="0" lang="en-US" sz="2600" b="0" i="0" u="none" strike="noStrike" kern="1200" cap="none" spc="0" normalizeH="0" baseline="0" noProof="0" dirty="0">
                <a:ln>
                  <a:noFill/>
                </a:ln>
                <a:solidFill>
                  <a:schemeClr val="tx1"/>
                </a:solidFill>
                <a:effectLst/>
                <a:uLnTx/>
                <a:uFillTx/>
                <a:latin typeface="+mn-lt"/>
                <a:ea typeface="+mn-ea"/>
                <a:cs typeface="+mn-cs"/>
                <a:sym typeface="Symbol" panose="05050102010706020507" pitchFamily="18" charset="2"/>
              </a:rPr>
              <a:t>F?</a:t>
            </a:r>
          </a:p>
          <a:p>
            <a:pPr marL="640080" marR="0" lvl="1" indent="-274320" algn="l" defTabSz="914400" rtl="0" eaLnBrk="1" fontAlgn="auto" latinLnBrk="0" hangingPunct="1">
              <a:lnSpc>
                <a:spcPct val="100000"/>
              </a:lnSpc>
              <a:spcBef>
                <a:spcPts val="550"/>
              </a:spcBef>
              <a:spcAft>
                <a:spcPts val="0"/>
              </a:spcAft>
              <a:buClr>
                <a:schemeClr val="accent1"/>
              </a:buClr>
              <a:buSzPct val="70000"/>
              <a:buFont typeface="Wingdings 2"/>
              <a:buChar char=""/>
              <a:tabLst/>
              <a:defRPr/>
            </a:pPr>
            <a:endParaRPr kumimoji="0" lang="en-US" sz="2600" b="0" i="0" u="none" strike="noStrike" kern="1200" cap="none" spc="0" normalizeH="0" baseline="0" noProof="0" dirty="0">
              <a:ln>
                <a:noFill/>
              </a:ln>
              <a:solidFill>
                <a:schemeClr val="tx1"/>
              </a:solidFill>
              <a:effectLst/>
              <a:uLnTx/>
              <a:uFillTx/>
              <a:latin typeface="+mn-lt"/>
              <a:ea typeface="+mn-ea"/>
              <a:cs typeface="+mn-cs"/>
              <a:sym typeface="Symbol" panose="05050102010706020507" pitchFamily="18" charset="2"/>
            </a:endParaRPr>
          </a:p>
          <a:p>
            <a:pPr marL="640080" marR="0" lvl="1" indent="-274320" algn="l" defTabSz="914400" rtl="0" eaLnBrk="1" fontAlgn="auto" latinLnBrk="0" hangingPunct="1">
              <a:lnSpc>
                <a:spcPct val="100000"/>
              </a:lnSpc>
              <a:spcBef>
                <a:spcPts val="550"/>
              </a:spcBef>
              <a:spcAft>
                <a:spcPts val="0"/>
              </a:spcAft>
              <a:buClr>
                <a:schemeClr val="accent1"/>
              </a:buClr>
              <a:buSzPct val="70000"/>
              <a:buFont typeface="Wingdings 2"/>
              <a:buChar char=""/>
              <a:tabLst/>
              <a:defRPr/>
            </a:pPr>
            <a:r>
              <a:rPr kumimoji="0" lang="en-US" sz="2600" b="0" i="0" u="none" strike="noStrike" kern="1200" cap="none" spc="0" normalizeH="0" baseline="0" noProof="0" dirty="0">
                <a:ln>
                  <a:noFill/>
                </a:ln>
                <a:solidFill>
                  <a:schemeClr val="tx1"/>
                </a:solidFill>
                <a:effectLst/>
                <a:uLnTx/>
                <a:uFillTx/>
                <a:latin typeface="+mn-lt"/>
                <a:ea typeface="+mn-ea"/>
                <a:cs typeface="+mn-cs"/>
                <a:sym typeface="Symbol" panose="05050102010706020507" pitchFamily="18" charset="2"/>
              </a:rPr>
              <a:t>Why?</a:t>
            </a:r>
            <a:endParaRPr kumimoji="0" lang="en-US" sz="2600" b="0"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val="4937292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a:spLocks noGrp="1" noChangeArrowheads="1"/>
          </p:cNvSpPr>
          <p:nvPr/>
        </p:nvSpPr>
        <p:spPr bwMode="auto">
          <a:xfrm>
            <a:off x="468681" y="742950"/>
            <a:ext cx="7938830" cy="1143000"/>
          </a:xfrm>
          <a:prstGeom prst="rect">
            <a:avLst/>
          </a:prstGeom>
          <a:noFill/>
          <a:extLst>
            <a:ext uri="{909E8E84-426E-40dd-AFC4-6F175D3DCCD1}">
              <a14:hiddenFill xmlns="" xmlns:lc="http://schemas.openxmlformats.org/drawingml/2006/lockedCanvas" xmlns:a14="http://schemas.microsoft.com/office/drawing/2010/main" xmlns:mv="urn:schemas-microsoft-com:mac:vml" xmlns:mc="http://schemas.openxmlformats.org/markup-compatibility/2006">
                <a:solidFill>
                  <a:srgbClr val="FFFFFF"/>
                </a:solidFill>
              </a14:hiddenFill>
            </a:ext>
            <a:ext uri="{91240B29-F687-4f45-9708-019B960494DF}">
              <a14:hiddenLine xmlns="" xmlns:lc="http://schemas.openxmlformats.org/drawingml/2006/lockedCanvas"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lgn="l" rtl="0" eaLnBrk="0" fontAlgn="base" hangingPunct="0">
              <a:spcBef>
                <a:spcPct val="0"/>
              </a:spcBef>
              <a:spcAft>
                <a:spcPct val="0"/>
              </a:spcAft>
              <a:defRPr sz="4200" kern="1200">
                <a:solidFill>
                  <a:schemeClr val="tx2"/>
                </a:solidFill>
                <a:latin typeface="+mj-lt"/>
                <a:ea typeface="ＭＳ Ｐゴシック" charset="0"/>
                <a:cs typeface="+mj-cs"/>
              </a:defRPr>
            </a:lvl1pPr>
            <a:lvl2pPr algn="l" rtl="0" eaLnBrk="0" fontAlgn="base" hangingPunct="0">
              <a:spcBef>
                <a:spcPct val="0"/>
              </a:spcBef>
              <a:spcAft>
                <a:spcPct val="0"/>
              </a:spcAft>
              <a:defRPr sz="4200">
                <a:solidFill>
                  <a:schemeClr val="tx2"/>
                </a:solidFill>
                <a:latin typeface="Tw Cen MT" panose="020B0602020104020603" pitchFamily="34" charset="0"/>
                <a:ea typeface="ＭＳ Ｐゴシック" charset="0"/>
              </a:defRPr>
            </a:lvl2pPr>
            <a:lvl3pPr algn="l" rtl="0" eaLnBrk="0" fontAlgn="base" hangingPunct="0">
              <a:spcBef>
                <a:spcPct val="0"/>
              </a:spcBef>
              <a:spcAft>
                <a:spcPct val="0"/>
              </a:spcAft>
              <a:defRPr sz="4200">
                <a:solidFill>
                  <a:schemeClr val="tx2"/>
                </a:solidFill>
                <a:latin typeface="Tw Cen MT" panose="020B0602020104020603" pitchFamily="34" charset="0"/>
                <a:ea typeface="ＭＳ Ｐゴシック" charset="0"/>
              </a:defRPr>
            </a:lvl3pPr>
            <a:lvl4pPr algn="l" rtl="0" eaLnBrk="0" fontAlgn="base" hangingPunct="0">
              <a:spcBef>
                <a:spcPct val="0"/>
              </a:spcBef>
              <a:spcAft>
                <a:spcPct val="0"/>
              </a:spcAft>
              <a:defRPr sz="4200">
                <a:solidFill>
                  <a:schemeClr val="tx2"/>
                </a:solidFill>
                <a:latin typeface="Tw Cen MT" panose="020B0602020104020603" pitchFamily="34" charset="0"/>
                <a:ea typeface="ＭＳ Ｐゴシック" charset="0"/>
              </a:defRPr>
            </a:lvl4pPr>
            <a:lvl5pPr algn="l" rtl="0" eaLnBrk="0" fontAlgn="base" hangingPunct="0">
              <a:spcBef>
                <a:spcPct val="0"/>
              </a:spcBef>
              <a:spcAft>
                <a:spcPct val="0"/>
              </a:spcAft>
              <a:defRPr sz="4200">
                <a:solidFill>
                  <a:schemeClr val="tx2"/>
                </a:solidFill>
                <a:latin typeface="Tw Cen MT" panose="020B0602020104020603" pitchFamily="34" charset="0"/>
                <a:ea typeface="ＭＳ Ｐゴシック" charset="0"/>
              </a:defRPr>
            </a:lvl5pPr>
            <a:lvl6pPr marL="457200" algn="l" rtl="0" fontAlgn="base">
              <a:spcBef>
                <a:spcPct val="0"/>
              </a:spcBef>
              <a:spcAft>
                <a:spcPct val="0"/>
              </a:spcAft>
              <a:defRPr sz="4200">
                <a:solidFill>
                  <a:schemeClr val="tx2"/>
                </a:solidFill>
                <a:latin typeface="Tw Cen MT" panose="020B0602020104020603" pitchFamily="34" charset="0"/>
              </a:defRPr>
            </a:lvl6pPr>
            <a:lvl7pPr marL="914400" algn="l" rtl="0" fontAlgn="base">
              <a:spcBef>
                <a:spcPct val="0"/>
              </a:spcBef>
              <a:spcAft>
                <a:spcPct val="0"/>
              </a:spcAft>
              <a:defRPr sz="4200">
                <a:solidFill>
                  <a:schemeClr val="tx2"/>
                </a:solidFill>
                <a:latin typeface="Tw Cen MT" panose="020B0602020104020603" pitchFamily="34" charset="0"/>
              </a:defRPr>
            </a:lvl7pPr>
            <a:lvl8pPr marL="1371600" algn="l" rtl="0" fontAlgn="base">
              <a:spcBef>
                <a:spcPct val="0"/>
              </a:spcBef>
              <a:spcAft>
                <a:spcPct val="0"/>
              </a:spcAft>
              <a:defRPr sz="4200">
                <a:solidFill>
                  <a:schemeClr val="tx2"/>
                </a:solidFill>
                <a:latin typeface="Tw Cen MT" panose="020B0602020104020603" pitchFamily="34" charset="0"/>
              </a:defRPr>
            </a:lvl8pPr>
            <a:lvl9pPr marL="1828800" algn="l" rtl="0" fontAlgn="base">
              <a:spcBef>
                <a:spcPct val="0"/>
              </a:spcBef>
              <a:spcAft>
                <a:spcPct val="0"/>
              </a:spcAft>
              <a:defRPr sz="4200">
                <a:solidFill>
                  <a:schemeClr val="tx2"/>
                </a:solidFill>
                <a:latin typeface="Tw Cen MT" panose="020B0602020104020603" pitchFamily="34" charset="0"/>
              </a:defRPr>
            </a:lvl9pPr>
          </a:lstStyle>
          <a:p>
            <a:pPr eaLnBrk="1" hangingPunct="1"/>
            <a:r>
              <a:rPr lang="en-US" dirty="0">
                <a:latin typeface="Tw Cen MT" charset="0"/>
              </a:rPr>
              <a:t>Gulf Course Case Study</a:t>
            </a:r>
          </a:p>
        </p:txBody>
      </p:sp>
      <p:pic>
        <p:nvPicPr>
          <p:cNvPr id="5" name="Picture 1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41699" y="1704498"/>
            <a:ext cx="4114800" cy="2741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Text Placeholder 2"/>
          <p:cNvSpPr txBox="1">
            <a:spLocks/>
          </p:cNvSpPr>
          <p:nvPr/>
        </p:nvSpPr>
        <p:spPr>
          <a:xfrm>
            <a:off x="656854" y="1459573"/>
            <a:ext cx="3810000" cy="3683927"/>
          </a:xfrm>
          <a:prstGeom prst="rect">
            <a:avLst/>
          </a:prstGeom>
        </p:spPr>
        <p:txBody>
          <a:bodyPr/>
          <a:lstStyle/>
          <a:p>
            <a:pPr marL="320040" marR="0" lvl="0" indent="-320040" algn="l" defTabSz="914400" rtl="0" eaLnBrk="1" fontAlgn="auto" latinLnBrk="0" hangingPunct="1">
              <a:lnSpc>
                <a:spcPts val="2200"/>
              </a:lnSpc>
              <a:spcAft>
                <a:spcPts val="0"/>
              </a:spcAft>
              <a:buClr>
                <a:schemeClr val="accent2"/>
              </a:buClr>
              <a:buSzPct val="60000"/>
              <a:buFont typeface="Wingdings"/>
              <a:buChar char=""/>
              <a:tabLst/>
              <a:defRPr/>
            </a:pPr>
            <a:r>
              <a:rPr kumimoji="0" lang="en-US" sz="2400" b="0" i="0" u="none" strike="noStrike" kern="1200" cap="none" spc="0" normalizeH="0" baseline="0" noProof="0" dirty="0">
                <a:ln>
                  <a:noFill/>
                </a:ln>
                <a:solidFill>
                  <a:schemeClr val="tx1"/>
                </a:solidFill>
                <a:effectLst/>
                <a:uLnTx/>
                <a:uFillTx/>
                <a:latin typeface="+mn-lt"/>
                <a:ea typeface="+mn-ea"/>
                <a:cs typeface="+mn-cs"/>
              </a:rPr>
              <a:t>Many older schools made of concrete and glass due to low material costs </a:t>
            </a:r>
          </a:p>
          <a:p>
            <a:pPr marL="640080" marR="0" lvl="1" indent="-274320" algn="l" defTabSz="914400" rtl="0" eaLnBrk="1" fontAlgn="auto" latinLnBrk="0" hangingPunct="1">
              <a:lnSpc>
                <a:spcPct val="90000"/>
              </a:lnSpc>
              <a:spcBef>
                <a:spcPts val="550"/>
              </a:spcBef>
              <a:spcAft>
                <a:spcPts val="0"/>
              </a:spcAft>
              <a:buClr>
                <a:schemeClr val="accent1"/>
              </a:buClr>
              <a:buSzPct val="70000"/>
              <a:buFont typeface="Wingdings 2"/>
              <a:buChar char=""/>
              <a:tabLst/>
              <a:defRPr/>
            </a:pPr>
            <a:r>
              <a:rPr kumimoji="0" lang="en-US" sz="2000" b="0" i="0" u="none" strike="noStrike" kern="1200" cap="none" spc="0" normalizeH="0" baseline="0" noProof="0" dirty="0">
                <a:ln>
                  <a:noFill/>
                </a:ln>
                <a:solidFill>
                  <a:schemeClr val="tx1"/>
                </a:solidFill>
                <a:effectLst/>
                <a:uLnTx/>
                <a:uFillTx/>
                <a:latin typeface="+mn-lt"/>
                <a:ea typeface="+mn-ea"/>
                <a:cs typeface="+mn-cs"/>
              </a:rPr>
              <a:t>Are they cost effective </a:t>
            </a:r>
            <a:br>
              <a:rPr kumimoji="0" lang="en-US" sz="2000" b="0" i="0" u="none" strike="noStrike" kern="1200" cap="none" spc="0" normalizeH="0" baseline="0" noProof="0" dirty="0">
                <a:ln>
                  <a:noFill/>
                </a:ln>
                <a:solidFill>
                  <a:schemeClr val="tx1"/>
                </a:solidFill>
                <a:effectLst/>
                <a:uLnTx/>
                <a:uFillTx/>
                <a:latin typeface="+mn-lt"/>
                <a:ea typeface="+mn-ea"/>
                <a:cs typeface="+mn-cs"/>
              </a:rPr>
            </a:br>
            <a:r>
              <a:rPr kumimoji="0" lang="en-US" sz="2000" b="0" i="0" u="none" strike="noStrike" kern="1200" cap="none" spc="0" normalizeH="0" baseline="0" noProof="0" dirty="0">
                <a:ln>
                  <a:noFill/>
                </a:ln>
                <a:solidFill>
                  <a:schemeClr val="tx1"/>
                </a:solidFill>
                <a:effectLst/>
                <a:uLnTx/>
                <a:uFillTx/>
                <a:latin typeface="+mn-lt"/>
                <a:ea typeface="+mn-ea"/>
                <a:cs typeface="+mn-cs"/>
              </a:rPr>
              <a:t>in the long run?</a:t>
            </a:r>
          </a:p>
          <a:p>
            <a:pPr marL="320040" marR="0" lvl="0" indent="-320040" algn="l" defTabSz="914400" rtl="0" eaLnBrk="1" fontAlgn="auto" latinLnBrk="0" hangingPunct="1">
              <a:lnSpc>
                <a:spcPts val="2200"/>
              </a:lnSpc>
              <a:spcBef>
                <a:spcPts val="1900"/>
              </a:spcBef>
              <a:spcAft>
                <a:spcPts val="0"/>
              </a:spcAft>
              <a:buClr>
                <a:schemeClr val="accent2"/>
              </a:buClr>
              <a:buSzPct val="60000"/>
              <a:buFont typeface="Wingdings"/>
              <a:buChar char=""/>
              <a:tabLst/>
              <a:defRPr/>
            </a:pPr>
            <a:r>
              <a:rPr kumimoji="0" lang="en-US" sz="2400" b="0" i="0" u="none" strike="noStrike" kern="1200" cap="none" spc="0" normalizeH="0" baseline="0" noProof="0" dirty="0">
                <a:ln>
                  <a:noFill/>
                </a:ln>
                <a:solidFill>
                  <a:schemeClr val="tx1"/>
                </a:solidFill>
                <a:effectLst/>
                <a:uLnTx/>
                <a:uFillTx/>
                <a:latin typeface="+mn-lt"/>
                <a:ea typeface="+mn-ea"/>
                <a:cs typeface="+mn-cs"/>
              </a:rPr>
              <a:t>At what temperature will the janitor turn the heat on to keep the temperature at 68</a:t>
            </a:r>
            <a:r>
              <a:rPr kumimoji="0" lang="en-US" sz="2400" b="0" i="0" u="none" strike="noStrike" kern="1200" cap="none" spc="0" normalizeH="0" baseline="0" noProof="0" dirty="0">
                <a:ln>
                  <a:noFill/>
                </a:ln>
                <a:solidFill>
                  <a:schemeClr val="tx1"/>
                </a:solidFill>
                <a:effectLst/>
                <a:uLnTx/>
                <a:uFillTx/>
                <a:latin typeface="+mn-lt"/>
                <a:ea typeface="+mn-ea"/>
                <a:cs typeface="+mn-cs"/>
                <a:sym typeface="Symbol" panose="05050102010706020507" pitchFamily="18" charset="2"/>
              </a:rPr>
              <a:t> with 30 students in the room?</a:t>
            </a:r>
            <a:endParaRPr kumimoji="0" lang="en-US" sz="2400" b="0"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val="40571419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txBox="1">
            <a:spLocks noChangeArrowheads="1"/>
          </p:cNvSpPr>
          <p:nvPr/>
        </p:nvSpPr>
        <p:spPr>
          <a:xfrm>
            <a:off x="459019" y="749890"/>
            <a:ext cx="7772400" cy="762000"/>
          </a:xfrm>
          <a:prstGeom prst="rect">
            <a:avLst/>
          </a:prstGeom>
        </p:spPr>
        <p:txBody>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4200" b="0" i="0" u="none" strike="noStrike" kern="1200" cap="none" spc="0" normalizeH="0" baseline="0" noProof="0">
                <a:ln>
                  <a:noFill/>
                </a:ln>
                <a:solidFill>
                  <a:schemeClr val="tx2"/>
                </a:solidFill>
                <a:effectLst/>
                <a:uLnTx/>
                <a:uFillTx/>
                <a:latin typeface="+mj-lt"/>
                <a:ea typeface="+mj-ea"/>
                <a:cs typeface="+mj-cs"/>
              </a:rPr>
              <a:t>Part A</a:t>
            </a:r>
            <a:endParaRPr kumimoji="0" lang="en-US" sz="4200" b="0" i="0" u="none" strike="noStrike" kern="1200" cap="none" spc="0" normalizeH="0" baseline="0" noProof="0" dirty="0">
              <a:ln>
                <a:noFill/>
              </a:ln>
              <a:solidFill>
                <a:schemeClr val="tx2"/>
              </a:solidFill>
              <a:effectLst/>
              <a:uLnTx/>
              <a:uFillTx/>
              <a:latin typeface="+mj-lt"/>
              <a:ea typeface="+mj-ea"/>
              <a:cs typeface="+mj-cs"/>
            </a:endParaRPr>
          </a:p>
        </p:txBody>
      </p:sp>
      <p:sp>
        <p:nvSpPr>
          <p:cNvPr id="4" name="Rectangle 3"/>
          <p:cNvSpPr txBox="1">
            <a:spLocks noChangeArrowheads="1"/>
          </p:cNvSpPr>
          <p:nvPr/>
        </p:nvSpPr>
        <p:spPr>
          <a:xfrm>
            <a:off x="459019" y="1542200"/>
            <a:ext cx="7772400" cy="3243154"/>
          </a:xfrm>
          <a:prstGeom prst="rect">
            <a:avLst/>
          </a:prstGeom>
          <a:noFill/>
          <a:ln>
            <a:noFill/>
          </a:ln>
        </p:spPr>
        <p:txBody>
          <a:bodyPr/>
          <a:lstStyle/>
          <a:p>
            <a:pPr marL="320040" marR="0" lvl="0" indent="-320040" algn="l" defTabSz="914400" rtl="0" eaLnBrk="1" fontAlgn="auto" latinLnBrk="0" hangingPunct="1">
              <a:lnSpc>
                <a:spcPts val="2200"/>
              </a:lnSpc>
              <a:spcBef>
                <a:spcPts val="1200"/>
              </a:spcBef>
              <a:spcAft>
                <a:spcPts val="0"/>
              </a:spcAft>
              <a:buClr>
                <a:schemeClr val="accent2"/>
              </a:buClr>
              <a:buSzPct val="60000"/>
              <a:buFont typeface="Wingdings"/>
              <a:buChar char=""/>
              <a:tabLst/>
              <a:defRPr/>
            </a:pPr>
            <a:r>
              <a:rPr kumimoji="0" lang="en-US" sz="2400" b="0" i="0" u="none" strike="noStrike" kern="1200" cap="none" spc="0" normalizeH="0" baseline="0" noProof="0" dirty="0">
                <a:ln>
                  <a:noFill/>
                </a:ln>
                <a:solidFill>
                  <a:schemeClr val="tx1"/>
                </a:solidFill>
                <a:effectLst/>
                <a:uLnTx/>
                <a:uFillTx/>
                <a:latin typeface="+mn-lt"/>
                <a:ea typeface="+mn-ea"/>
                <a:cs typeface="+mn-cs"/>
              </a:rPr>
              <a:t>One BTU or British Thermal Unit is an English standard unit of energy</a:t>
            </a:r>
          </a:p>
          <a:p>
            <a:pPr marL="640080" marR="0" lvl="1" indent="-274320" algn="l" defTabSz="914400" rtl="0" eaLnBrk="1" fontAlgn="auto" latinLnBrk="0" hangingPunct="1">
              <a:lnSpc>
                <a:spcPts val="2200"/>
              </a:lnSpc>
              <a:spcBef>
                <a:spcPts val="1200"/>
              </a:spcBef>
              <a:spcAft>
                <a:spcPts val="0"/>
              </a:spcAft>
              <a:buClr>
                <a:schemeClr val="accent1"/>
              </a:buClr>
              <a:buSzPct val="70000"/>
              <a:buFont typeface="Wingdings 2"/>
              <a:buChar char=""/>
              <a:tabLst/>
              <a:defRPr/>
            </a:pPr>
            <a:r>
              <a:rPr kumimoji="0" lang="en-US" sz="2400" b="0" i="0" u="none" strike="noStrike" kern="1200" cap="none" spc="0" normalizeH="0" baseline="0" noProof="0" dirty="0">
                <a:ln>
                  <a:noFill/>
                </a:ln>
                <a:solidFill>
                  <a:schemeClr val="tx1"/>
                </a:solidFill>
                <a:effectLst/>
                <a:uLnTx/>
                <a:uFillTx/>
                <a:latin typeface="+mn-lt"/>
                <a:ea typeface="+mn-ea"/>
                <a:cs typeface="+mn-cs"/>
              </a:rPr>
              <a:t>One BTU is the amount of thermal energy required to raise the temperature of one pound of pure liquid water by one degree Fahrenheit at which water has its greatest density (39</a:t>
            </a:r>
            <a:r>
              <a:rPr kumimoji="0" lang="en-US" sz="2400" b="0" i="0" u="none" strike="noStrike" kern="1200" cap="none" spc="0" normalizeH="0" baseline="0" noProof="0" dirty="0">
                <a:ln>
                  <a:noFill/>
                </a:ln>
                <a:solidFill>
                  <a:schemeClr val="tx1"/>
                </a:solidFill>
                <a:effectLst/>
                <a:uLnTx/>
                <a:uFillTx/>
                <a:latin typeface="+mn-lt"/>
                <a:ea typeface="+mn-ea"/>
                <a:cs typeface="+mn-cs"/>
                <a:sym typeface="Symbol" panose="05050102010706020507" pitchFamily="18" charset="2"/>
              </a:rPr>
              <a:t>F)</a:t>
            </a:r>
          </a:p>
          <a:p>
            <a:pPr marL="914400" marR="0" lvl="2" indent="-228600" algn="l" defTabSz="914400" rtl="0" eaLnBrk="1" fontAlgn="auto" latinLnBrk="0" hangingPunct="1">
              <a:lnSpc>
                <a:spcPts val="2200"/>
              </a:lnSpc>
              <a:spcBef>
                <a:spcPts val="1200"/>
              </a:spcBef>
              <a:spcAft>
                <a:spcPts val="0"/>
              </a:spcAft>
              <a:buClr>
                <a:schemeClr val="accent2"/>
              </a:buClr>
              <a:buSzPct val="75000"/>
              <a:buFont typeface="Wingdings"/>
              <a:buChar char=""/>
              <a:tabLst/>
              <a:defRPr/>
            </a:pPr>
            <a:r>
              <a:rPr kumimoji="0" lang="en-US" sz="2400" b="0" i="0" u="none" strike="noStrike" kern="1200" cap="none" spc="0" normalizeH="0" baseline="0" noProof="0" dirty="0">
                <a:ln>
                  <a:noFill/>
                </a:ln>
                <a:solidFill>
                  <a:schemeClr val="tx1"/>
                </a:solidFill>
                <a:effectLst/>
                <a:uLnTx/>
                <a:uFillTx/>
                <a:latin typeface="+mn-lt"/>
                <a:ea typeface="+mn-ea"/>
                <a:cs typeface="+mn-cs"/>
              </a:rPr>
              <a:t>Equivalent to approximately 1055 joule</a:t>
            </a:r>
          </a:p>
          <a:p>
            <a:pPr marL="1371600" marR="0" lvl="3" indent="-228600" algn="l" defTabSz="914400" rtl="0" eaLnBrk="1" fontAlgn="auto" latinLnBrk="0" hangingPunct="1">
              <a:lnSpc>
                <a:spcPts val="2200"/>
              </a:lnSpc>
              <a:spcBef>
                <a:spcPts val="1200"/>
              </a:spcBef>
              <a:spcAft>
                <a:spcPts val="0"/>
              </a:spcAft>
              <a:buClr>
                <a:schemeClr val="accent3"/>
              </a:buClr>
              <a:buSzPct val="75000"/>
              <a:buFont typeface="Wingdings"/>
              <a:buChar char=""/>
              <a:tabLst/>
              <a:defRPr/>
            </a:pPr>
            <a:r>
              <a:rPr kumimoji="0" lang="en-US" sz="2400" b="0" i="0" u="none" strike="noStrike" kern="1200" cap="none" spc="0" normalizeH="0" baseline="0" noProof="0" dirty="0">
                <a:ln>
                  <a:noFill/>
                </a:ln>
                <a:solidFill>
                  <a:schemeClr val="tx1"/>
                </a:solidFill>
                <a:effectLst/>
                <a:uLnTx/>
                <a:uFillTx/>
                <a:latin typeface="+mn-lt"/>
                <a:ea typeface="+mn-ea"/>
                <a:cs typeface="+mn-cs"/>
              </a:rPr>
              <a:t>1055 watt-seconds</a:t>
            </a:r>
          </a:p>
          <a:p>
            <a:pPr marL="320040" marR="0" lvl="0" indent="-320040" algn="l" defTabSz="914400" rtl="0" eaLnBrk="1" fontAlgn="auto" latinLnBrk="0" hangingPunct="1">
              <a:lnSpc>
                <a:spcPts val="2200"/>
              </a:lnSpc>
              <a:spcBef>
                <a:spcPts val="1200"/>
              </a:spcBef>
              <a:spcAft>
                <a:spcPts val="0"/>
              </a:spcAft>
              <a:buClr>
                <a:schemeClr val="accent2"/>
              </a:buClr>
              <a:buSzPct val="60000"/>
              <a:buFont typeface="Wingdings"/>
              <a:buChar char=""/>
              <a:tabLst/>
              <a:defRPr/>
            </a:pPr>
            <a:endParaRPr kumimoji="0" lang="en-US" sz="2400" b="0"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val="27690253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4">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4">
                                            <p:txEl>
                                              <p:pRg st="0" end="0"/>
                                            </p:txEl>
                                          </p:spTgt>
                                        </p:tgtEl>
                                        <p:attrNameLst>
                                          <p:attrName>ppt_c</p:attrName>
                                        </p:attrNameLst>
                                      </p:cBhvr>
                                      <p:to>
                                        <a:schemeClr val="bg2"/>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4">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4">
                                            <p:txEl>
                                              <p:pRg st="1" end="1"/>
                                            </p:txEl>
                                          </p:spTgt>
                                        </p:tgtEl>
                                        <p:attrNameLst>
                                          <p:attrName>ppt_c</p:attrName>
                                        </p:attrNameLst>
                                      </p:cBhvr>
                                      <p:to>
                                        <a:schemeClr val="bg2"/>
                                      </p:to>
                                    </p:animClr>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4">
                                            <p:txEl>
                                              <p:pRg st="2" end="2"/>
                                            </p:txEl>
                                          </p:spTgt>
                                        </p:tgtEl>
                                        <p:attrNameLst>
                                          <p:attrName>style.visibility</p:attrName>
                                        </p:attrNameLst>
                                      </p:cBhvr>
                                      <p:to>
                                        <p:strVal val="visible"/>
                                      </p:to>
                                    </p:set>
                                  </p:childTnLst>
                                  <p:subTnLst>
                                    <p:animClr clrSpc="rgb" dir="cw">
                                      <p:cBhvr override="childStyle">
                                        <p:cTn dur="1" fill="hold" display="0" masterRel="nextClick" afterEffect="1"/>
                                        <p:tgtEl>
                                          <p:spTgt spid="4">
                                            <p:txEl>
                                              <p:pRg st="2" end="2"/>
                                            </p:txEl>
                                          </p:spTgt>
                                        </p:tgtEl>
                                        <p:attrNameLst>
                                          <p:attrName>ppt_c</p:attrName>
                                        </p:attrNameLst>
                                      </p:cBhvr>
                                      <p:to>
                                        <a:schemeClr val="bg2"/>
                                      </p:to>
                                    </p:animClr>
                                  </p:sub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4">
                                            <p:txEl>
                                              <p:pRg st="3" end="3"/>
                                            </p:txEl>
                                          </p:spTgt>
                                        </p:tgtEl>
                                        <p:attrNameLst>
                                          <p:attrName>style.visibility</p:attrName>
                                        </p:attrNameLst>
                                      </p:cBhvr>
                                      <p:to>
                                        <p:strVal val="visible"/>
                                      </p:to>
                                    </p:set>
                                  </p:childTnLst>
                                  <p:subTnLst>
                                    <p:animClr clrSpc="rgb" dir="cw">
                                      <p:cBhvr override="childStyle">
                                        <p:cTn dur="1" fill="hold" display="0" masterRel="nextClick" afterEffect="1"/>
                                        <p:tgtEl>
                                          <p:spTgt spid="4">
                                            <p:txEl>
                                              <p:pRg st="3" end="3"/>
                                            </p:txEl>
                                          </p:spTgt>
                                        </p:tgtEl>
                                        <p:attrNameLst>
                                          <p:attrName>ppt_c</p:attrName>
                                        </p:attrNameLst>
                                      </p:cBhvr>
                                      <p:to>
                                        <a:schemeClr val="bg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5"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txBox="1">
            <a:spLocks noChangeArrowheads="1"/>
          </p:cNvSpPr>
          <p:nvPr/>
        </p:nvSpPr>
        <p:spPr>
          <a:xfrm>
            <a:off x="468681" y="742950"/>
            <a:ext cx="7989519" cy="1143000"/>
          </a:xfrm>
          <a:prstGeom prst="rect">
            <a:avLst/>
          </a:prstGeom>
        </p:spPr>
        <p:txBody>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4200" b="0" i="0" u="none" strike="noStrike" kern="1200" cap="none" spc="0" normalizeH="0" baseline="0" noProof="0" dirty="0">
                <a:ln>
                  <a:noFill/>
                </a:ln>
                <a:solidFill>
                  <a:schemeClr val="tx2"/>
                </a:solidFill>
                <a:effectLst/>
                <a:uLnTx/>
                <a:uFillTx/>
                <a:latin typeface="+mj-lt"/>
                <a:ea typeface="+mj-ea"/>
                <a:cs typeface="+mj-cs"/>
              </a:rPr>
              <a:t>Part A</a:t>
            </a:r>
          </a:p>
        </p:txBody>
      </p:sp>
      <p:sp>
        <p:nvSpPr>
          <p:cNvPr id="4" name="Rectangle 3"/>
          <p:cNvSpPr txBox="1">
            <a:spLocks noChangeArrowheads="1"/>
          </p:cNvSpPr>
          <p:nvPr/>
        </p:nvSpPr>
        <p:spPr>
          <a:xfrm>
            <a:off x="468680" y="1504950"/>
            <a:ext cx="8522919" cy="3638550"/>
          </a:xfrm>
          <a:prstGeom prst="rect">
            <a:avLst/>
          </a:prstGeom>
        </p:spPr>
        <p:txBody>
          <a:bodyPr/>
          <a:lstStyle/>
          <a:p>
            <a:pPr marL="320040" marR="0" lvl="0" indent="-320040" algn="l" defTabSz="914400" rtl="0" eaLnBrk="1" fontAlgn="auto" latinLnBrk="0" hangingPunct="1">
              <a:lnSpc>
                <a:spcPts val="2200"/>
              </a:lnSpc>
              <a:spcBef>
                <a:spcPts val="200"/>
              </a:spcBef>
              <a:spcAft>
                <a:spcPts val="0"/>
              </a:spcAft>
              <a:buClr>
                <a:schemeClr val="accent2"/>
              </a:buClr>
              <a:buSzPct val="60000"/>
              <a:buFont typeface="Wingdings"/>
              <a:buChar char=""/>
              <a:tabLst/>
              <a:defRPr/>
            </a:pPr>
            <a:r>
              <a:rPr kumimoji="0" lang="en-US" sz="2400" b="0" i="0" u="none" strike="noStrike" kern="1200" cap="none" spc="0" normalizeH="0" baseline="0" noProof="0" dirty="0">
                <a:ln>
                  <a:noFill/>
                </a:ln>
                <a:solidFill>
                  <a:schemeClr val="tx1"/>
                </a:solidFill>
                <a:effectLst/>
                <a:uLnTx/>
                <a:uFillTx/>
                <a:latin typeface="+mn-lt"/>
                <a:ea typeface="+mn-ea"/>
                <a:cs typeface="+mn-cs"/>
              </a:rPr>
              <a:t>One WATT is equal to 3.413 BTU/Hour</a:t>
            </a:r>
          </a:p>
          <a:p>
            <a:pPr marL="320040" marR="0" lvl="0" indent="-320040" algn="l" defTabSz="914400" rtl="0" eaLnBrk="1" fontAlgn="auto" latinLnBrk="0" hangingPunct="1">
              <a:lnSpc>
                <a:spcPts val="2200"/>
              </a:lnSpc>
              <a:spcBef>
                <a:spcPts val="200"/>
              </a:spcBef>
              <a:spcAft>
                <a:spcPts val="0"/>
              </a:spcAft>
              <a:buClr>
                <a:schemeClr val="accent2"/>
              </a:buClr>
              <a:buSzPct val="60000"/>
              <a:buFont typeface="Wingdings"/>
              <a:buChar char=""/>
              <a:tabLst/>
              <a:defRPr/>
            </a:pPr>
            <a:r>
              <a:rPr kumimoji="0" lang="en-US" sz="2400" b="0" i="0" u="none" strike="noStrike" kern="1200" cap="none" spc="0" normalizeH="0" baseline="0" noProof="0" dirty="0">
                <a:ln>
                  <a:noFill/>
                </a:ln>
                <a:solidFill>
                  <a:schemeClr val="tx1"/>
                </a:solidFill>
                <a:effectLst/>
                <a:uLnTx/>
                <a:uFillTx/>
                <a:latin typeface="+mn-lt"/>
                <a:ea typeface="+mn-ea"/>
                <a:cs typeface="+mn-cs"/>
              </a:rPr>
              <a:t>One average person is equal to 108.000 watts</a:t>
            </a:r>
          </a:p>
          <a:p>
            <a:pPr marL="320040" marR="0" lvl="0" indent="-320040" algn="l" defTabSz="914400" rtl="0" eaLnBrk="1" fontAlgn="auto" latinLnBrk="0" hangingPunct="1">
              <a:lnSpc>
                <a:spcPts val="2200"/>
              </a:lnSpc>
              <a:spcBef>
                <a:spcPts val="200"/>
              </a:spcBef>
              <a:spcAft>
                <a:spcPts val="0"/>
              </a:spcAft>
              <a:buClr>
                <a:schemeClr val="accent2"/>
              </a:buClr>
              <a:buSzPct val="60000"/>
              <a:buFont typeface="Wingdings"/>
              <a:buChar char=""/>
              <a:tabLst/>
              <a:defRPr/>
            </a:pPr>
            <a:r>
              <a:rPr kumimoji="0" lang="en-US" sz="2400" b="0" i="0" u="none" strike="noStrike" kern="1200" cap="none" spc="0" normalizeH="0" baseline="0" noProof="0" dirty="0">
                <a:ln>
                  <a:noFill/>
                </a:ln>
                <a:solidFill>
                  <a:schemeClr val="tx1"/>
                </a:solidFill>
                <a:effectLst/>
                <a:uLnTx/>
                <a:uFillTx/>
                <a:latin typeface="+mn-lt"/>
                <a:ea typeface="+mn-ea"/>
                <a:cs typeface="+mn-cs"/>
              </a:rPr>
              <a:t>One average person gives off heat equal to 368.694 BTU/Hour</a:t>
            </a:r>
          </a:p>
          <a:p>
            <a:pPr marL="320040" marR="0" lvl="0" indent="-320040" algn="l" defTabSz="914400" rtl="0" eaLnBrk="1" fontAlgn="auto" latinLnBrk="0" hangingPunct="1">
              <a:lnSpc>
                <a:spcPts val="2200"/>
              </a:lnSpc>
              <a:spcBef>
                <a:spcPts val="200"/>
              </a:spcBef>
              <a:spcAft>
                <a:spcPts val="0"/>
              </a:spcAft>
              <a:buClr>
                <a:schemeClr val="accent2"/>
              </a:buClr>
              <a:buSzPct val="60000"/>
              <a:buFont typeface="Wingdings"/>
              <a:buChar char=""/>
              <a:tabLst/>
              <a:defRPr/>
            </a:pPr>
            <a:r>
              <a:rPr kumimoji="0" lang="en-US" sz="2400" b="0" i="0" u="none" strike="noStrike" kern="1200" cap="none" spc="0" normalizeH="0" baseline="0" noProof="0" dirty="0">
                <a:ln>
                  <a:noFill/>
                </a:ln>
                <a:solidFill>
                  <a:schemeClr val="tx1"/>
                </a:solidFill>
                <a:effectLst/>
                <a:uLnTx/>
                <a:uFillTx/>
                <a:latin typeface="+mn-lt"/>
                <a:ea typeface="+mn-ea"/>
                <a:cs typeface="+mn-cs"/>
              </a:rPr>
              <a:t>R-Value (R) is the resistance level of a material to temperature change</a:t>
            </a:r>
          </a:p>
          <a:p>
            <a:pPr marL="640080" marR="0" lvl="1" indent="-274320" algn="l" defTabSz="914400" rtl="0" eaLnBrk="1" fontAlgn="auto" latinLnBrk="0" hangingPunct="1">
              <a:lnSpc>
                <a:spcPts val="2200"/>
              </a:lnSpc>
              <a:spcBef>
                <a:spcPts val="200"/>
              </a:spcBef>
              <a:spcAft>
                <a:spcPts val="0"/>
              </a:spcAft>
              <a:buClr>
                <a:schemeClr val="accent1"/>
              </a:buClr>
              <a:buSzPct val="70000"/>
              <a:buFont typeface="Wingdings 2"/>
              <a:buChar char=""/>
              <a:tabLst/>
              <a:defRPr/>
            </a:pPr>
            <a:r>
              <a:rPr kumimoji="0" lang="en-US" sz="2400" b="0" i="0" u="none" strike="noStrike" kern="1200" cap="none" spc="0" normalizeH="0" baseline="0" noProof="0" dirty="0">
                <a:ln>
                  <a:noFill/>
                </a:ln>
                <a:solidFill>
                  <a:schemeClr val="tx1"/>
                </a:solidFill>
                <a:effectLst/>
                <a:uLnTx/>
                <a:uFillTx/>
                <a:latin typeface="+mn-lt"/>
                <a:ea typeface="+mn-ea"/>
                <a:cs typeface="+mn-cs"/>
              </a:rPr>
              <a:t>Determined by building materials list or derived from an experiment done to find R-Value</a:t>
            </a:r>
          </a:p>
          <a:p>
            <a:pPr marL="320040" marR="0" lvl="0" indent="-320040" algn="l" defTabSz="914400" rtl="0" eaLnBrk="1" fontAlgn="auto" latinLnBrk="0" hangingPunct="1">
              <a:lnSpc>
                <a:spcPts val="2200"/>
              </a:lnSpc>
              <a:spcBef>
                <a:spcPts val="200"/>
              </a:spcBef>
              <a:spcAft>
                <a:spcPts val="0"/>
              </a:spcAft>
              <a:buClr>
                <a:schemeClr val="accent2"/>
              </a:buClr>
              <a:buSzPct val="60000"/>
              <a:buFont typeface="Wingdings"/>
              <a:buChar char=""/>
              <a:tabLst/>
              <a:defRPr/>
            </a:pPr>
            <a:r>
              <a:rPr kumimoji="0" lang="en-US" sz="2400" b="0" i="0" u="none" strike="noStrike" kern="1200" cap="none" spc="0" normalizeH="0" baseline="0" noProof="0" dirty="0">
                <a:ln>
                  <a:noFill/>
                </a:ln>
                <a:solidFill>
                  <a:schemeClr val="tx1"/>
                </a:solidFill>
                <a:effectLst/>
                <a:uLnTx/>
                <a:uFillTx/>
                <a:latin typeface="+mn-lt"/>
                <a:ea typeface="+mn-ea"/>
                <a:cs typeface="+mn-cs"/>
              </a:rPr>
              <a:t>U-Factor is the combined thermal conductivity (1/R)</a:t>
            </a:r>
          </a:p>
          <a:p>
            <a:pPr marL="320040" marR="0" lvl="0" indent="-320040" algn="l" defTabSz="914400" rtl="0" eaLnBrk="1" fontAlgn="auto" latinLnBrk="0" hangingPunct="1">
              <a:lnSpc>
                <a:spcPts val="2200"/>
              </a:lnSpc>
              <a:spcBef>
                <a:spcPts val="200"/>
              </a:spcBef>
              <a:spcAft>
                <a:spcPts val="0"/>
              </a:spcAft>
              <a:buClr>
                <a:schemeClr val="accent2"/>
              </a:buClr>
              <a:buSzPct val="60000"/>
              <a:buFont typeface="Wingdings"/>
              <a:buChar char=""/>
              <a:tabLst/>
              <a:defRPr/>
            </a:pPr>
            <a:r>
              <a:rPr kumimoji="0" lang="en-US" sz="2400" b="0" i="0" u="none" strike="noStrike" kern="1200" cap="none" spc="0" normalizeH="0" baseline="0" noProof="0" dirty="0">
                <a:ln>
                  <a:noFill/>
                </a:ln>
                <a:solidFill>
                  <a:schemeClr val="tx1"/>
                </a:solidFill>
                <a:effectLst/>
                <a:uLnTx/>
                <a:uFillTx/>
                <a:latin typeface="+mn-lt"/>
                <a:ea typeface="+mn-ea"/>
                <a:cs typeface="+mn-cs"/>
              </a:rPr>
              <a:t>Delta T (</a:t>
            </a:r>
            <a:r>
              <a:rPr kumimoji="0" lang="en-US" sz="2400" b="0" i="0" u="none" strike="noStrike" kern="1200" cap="none" spc="0" normalizeH="0" baseline="0" noProof="0" dirty="0" err="1">
                <a:ln>
                  <a:noFill/>
                </a:ln>
                <a:solidFill>
                  <a:schemeClr val="tx1"/>
                </a:solidFill>
                <a:effectLst/>
                <a:uLnTx/>
                <a:uFillTx/>
                <a:latin typeface="Wingdings 3" panose="05040102010807070707" pitchFamily="18" charset="2"/>
                <a:ea typeface="+mn-ea"/>
                <a:cs typeface="+mn-cs"/>
              </a:rPr>
              <a:t>r</a:t>
            </a:r>
            <a:r>
              <a:rPr kumimoji="0" lang="en-US" sz="2400" b="0" i="0" u="none" strike="noStrike" kern="1200" cap="none" spc="0" normalizeH="0" baseline="0" noProof="0" dirty="0" err="1">
                <a:ln>
                  <a:noFill/>
                </a:ln>
                <a:solidFill>
                  <a:schemeClr val="tx1"/>
                </a:solidFill>
                <a:effectLst/>
                <a:uLnTx/>
                <a:uFillTx/>
                <a:latin typeface="+mn-lt"/>
                <a:ea typeface="+mn-ea"/>
                <a:cs typeface="+mn-cs"/>
              </a:rPr>
              <a:t>T</a:t>
            </a:r>
            <a:r>
              <a:rPr kumimoji="0" lang="en-US" sz="2400" b="0" i="0" u="none" strike="noStrike" kern="1200" cap="none" spc="0" normalizeH="0" baseline="0" noProof="0" dirty="0">
                <a:ln>
                  <a:noFill/>
                </a:ln>
                <a:solidFill>
                  <a:schemeClr val="tx1"/>
                </a:solidFill>
                <a:effectLst/>
                <a:uLnTx/>
                <a:uFillTx/>
                <a:latin typeface="+mn-lt"/>
                <a:ea typeface="+mn-ea"/>
                <a:cs typeface="+mn-cs"/>
              </a:rPr>
              <a:t>) is the change in temperature</a:t>
            </a:r>
          </a:p>
          <a:p>
            <a:pPr marL="640080" marR="0" lvl="1" indent="-274320" algn="l" defTabSz="914400" rtl="0" eaLnBrk="1" fontAlgn="auto" latinLnBrk="0" hangingPunct="1">
              <a:lnSpc>
                <a:spcPts val="2200"/>
              </a:lnSpc>
              <a:spcBef>
                <a:spcPts val="200"/>
              </a:spcBef>
              <a:spcAft>
                <a:spcPts val="0"/>
              </a:spcAft>
              <a:buClr>
                <a:schemeClr val="accent1"/>
              </a:buClr>
              <a:buSzPct val="70000"/>
              <a:buFont typeface="Wingdings 2"/>
              <a:buChar char=""/>
              <a:tabLst/>
              <a:defRPr/>
            </a:pPr>
            <a:r>
              <a:rPr kumimoji="0" lang="en-US" sz="2400" b="0" i="0" u="none" strike="noStrike" kern="1200" cap="none" spc="0" normalizeH="0" baseline="0" noProof="0" dirty="0">
                <a:ln>
                  <a:noFill/>
                </a:ln>
                <a:solidFill>
                  <a:schemeClr val="tx1"/>
                </a:solidFill>
                <a:effectLst/>
                <a:uLnTx/>
                <a:uFillTx/>
                <a:latin typeface="+mn-lt"/>
                <a:ea typeface="+mn-ea"/>
                <a:cs typeface="+mn-cs"/>
              </a:rPr>
              <a:t>Outside temp is -20</a:t>
            </a:r>
            <a:r>
              <a:rPr kumimoji="0" lang="en-US" sz="2400" b="0" i="0" u="none" strike="noStrike" kern="1200" cap="none" spc="0" normalizeH="0" baseline="0" noProof="0" dirty="0">
                <a:ln>
                  <a:noFill/>
                </a:ln>
                <a:solidFill>
                  <a:schemeClr val="tx1"/>
                </a:solidFill>
                <a:effectLst/>
                <a:uLnTx/>
                <a:uFillTx/>
                <a:latin typeface="+mn-lt"/>
                <a:ea typeface="+mn-ea"/>
                <a:cs typeface="+mn-cs"/>
                <a:sym typeface="Symbol" panose="05050102010706020507" pitchFamily="18" charset="2"/>
              </a:rPr>
              <a:t>F and inside is 70F </a:t>
            </a:r>
          </a:p>
          <a:p>
            <a:pPr marL="914400" marR="0" lvl="2" indent="-228600" algn="l" defTabSz="914400" rtl="0" eaLnBrk="1" fontAlgn="auto" latinLnBrk="0" hangingPunct="1">
              <a:lnSpc>
                <a:spcPts val="2200"/>
              </a:lnSpc>
              <a:spcBef>
                <a:spcPts val="200"/>
              </a:spcBef>
              <a:spcAft>
                <a:spcPts val="0"/>
              </a:spcAft>
              <a:buClr>
                <a:schemeClr val="accent2"/>
              </a:buClr>
              <a:buSzPct val="75000"/>
              <a:buFontTx/>
              <a:buNone/>
              <a:tabLst/>
              <a:defRPr/>
            </a:pPr>
            <a:r>
              <a:rPr kumimoji="0" lang="en-US" sz="2400" b="0" i="0" u="none" strike="noStrike" kern="1200" cap="none" spc="0" normalizeH="0" baseline="0" noProof="0" dirty="0" err="1">
                <a:ln>
                  <a:noFill/>
                </a:ln>
                <a:solidFill>
                  <a:schemeClr val="tx1"/>
                </a:solidFill>
                <a:effectLst/>
                <a:uLnTx/>
                <a:uFillTx/>
                <a:latin typeface="Wingdings 3" panose="05040102010807070707" pitchFamily="18" charset="2"/>
                <a:ea typeface="+mn-ea"/>
                <a:cs typeface="+mn-cs"/>
              </a:rPr>
              <a:t>r</a:t>
            </a:r>
            <a:r>
              <a:rPr kumimoji="0" lang="en-US" sz="2400" b="0" i="0" u="none" strike="noStrike" kern="1200" cap="none" spc="0" normalizeH="0" baseline="0" noProof="0" dirty="0" err="1">
                <a:ln>
                  <a:noFill/>
                </a:ln>
                <a:solidFill>
                  <a:schemeClr val="tx1"/>
                </a:solidFill>
                <a:effectLst/>
                <a:uLnTx/>
                <a:uFillTx/>
                <a:latin typeface="+mn-lt"/>
                <a:ea typeface="+mn-ea"/>
                <a:cs typeface="+mn-cs"/>
              </a:rPr>
              <a:t>T</a:t>
            </a:r>
            <a:r>
              <a:rPr kumimoji="0" lang="en-US" sz="2400" b="0" i="0" u="none" strike="noStrike" kern="1200" cap="none" spc="0" normalizeH="0" baseline="0" noProof="0" dirty="0">
                <a:ln>
                  <a:noFill/>
                </a:ln>
                <a:solidFill>
                  <a:schemeClr val="tx1"/>
                </a:solidFill>
                <a:effectLst/>
                <a:uLnTx/>
                <a:uFillTx/>
                <a:latin typeface="+mn-lt"/>
                <a:ea typeface="+mn-ea"/>
                <a:cs typeface="+mn-cs"/>
              </a:rPr>
              <a:t> is 90</a:t>
            </a:r>
            <a:r>
              <a:rPr kumimoji="0" lang="en-US" sz="2400" b="0" i="0" u="none" strike="noStrike" kern="1200" cap="none" spc="0" normalizeH="0" baseline="0" noProof="0" dirty="0">
                <a:ln>
                  <a:noFill/>
                </a:ln>
                <a:solidFill>
                  <a:schemeClr val="tx1"/>
                </a:solidFill>
                <a:effectLst/>
                <a:uLnTx/>
                <a:uFillTx/>
                <a:latin typeface="+mn-lt"/>
                <a:ea typeface="+mn-ea"/>
                <a:cs typeface="+mn-cs"/>
                <a:sym typeface="Symbol" panose="05050102010706020507" pitchFamily="18" charset="2"/>
              </a:rPr>
              <a:t>F</a:t>
            </a:r>
          </a:p>
        </p:txBody>
      </p:sp>
    </p:spTree>
    <p:extLst>
      <p:ext uri="{BB962C8B-B14F-4D97-AF65-F5344CB8AC3E}">
        <p14:creationId xmlns:p14="http://schemas.microsoft.com/office/powerpoint/2010/main" val="4909447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4">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4">
                                            <p:txEl>
                                              <p:pRg st="0" end="0"/>
                                            </p:txEl>
                                          </p:spTgt>
                                        </p:tgtEl>
                                        <p:attrNameLst>
                                          <p:attrName>ppt_c</p:attrName>
                                        </p:attrNameLst>
                                      </p:cBhvr>
                                      <p:to>
                                        <a:schemeClr val="bg2"/>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4">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4">
                                            <p:txEl>
                                              <p:pRg st="1" end="1"/>
                                            </p:txEl>
                                          </p:spTgt>
                                        </p:tgtEl>
                                        <p:attrNameLst>
                                          <p:attrName>ppt_c</p:attrName>
                                        </p:attrNameLst>
                                      </p:cBhvr>
                                      <p:to>
                                        <a:schemeClr val="bg2"/>
                                      </p:to>
                                    </p:animClr>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4">
                                            <p:txEl>
                                              <p:pRg st="2" end="2"/>
                                            </p:txEl>
                                          </p:spTgt>
                                        </p:tgtEl>
                                        <p:attrNameLst>
                                          <p:attrName>style.visibility</p:attrName>
                                        </p:attrNameLst>
                                      </p:cBhvr>
                                      <p:to>
                                        <p:strVal val="visible"/>
                                      </p:to>
                                    </p:set>
                                  </p:childTnLst>
                                  <p:subTnLst>
                                    <p:animClr clrSpc="rgb" dir="cw">
                                      <p:cBhvr override="childStyle">
                                        <p:cTn dur="1" fill="hold" display="0" masterRel="nextClick" afterEffect="1"/>
                                        <p:tgtEl>
                                          <p:spTgt spid="4">
                                            <p:txEl>
                                              <p:pRg st="2" end="2"/>
                                            </p:txEl>
                                          </p:spTgt>
                                        </p:tgtEl>
                                        <p:attrNameLst>
                                          <p:attrName>ppt_c</p:attrName>
                                        </p:attrNameLst>
                                      </p:cBhvr>
                                      <p:to>
                                        <a:schemeClr val="bg2"/>
                                      </p:to>
                                    </p:animClr>
                                  </p:sub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4">
                                            <p:txEl>
                                              <p:pRg st="3" end="3"/>
                                            </p:txEl>
                                          </p:spTgt>
                                        </p:tgtEl>
                                        <p:attrNameLst>
                                          <p:attrName>style.visibility</p:attrName>
                                        </p:attrNameLst>
                                      </p:cBhvr>
                                      <p:to>
                                        <p:strVal val="visible"/>
                                      </p:to>
                                    </p:set>
                                  </p:childTnLst>
                                  <p:subTnLst>
                                    <p:animClr clrSpc="rgb" dir="cw">
                                      <p:cBhvr override="childStyle">
                                        <p:cTn dur="1" fill="hold" display="0" masterRel="nextClick" afterEffect="1"/>
                                        <p:tgtEl>
                                          <p:spTgt spid="4">
                                            <p:txEl>
                                              <p:pRg st="3" end="3"/>
                                            </p:txEl>
                                          </p:spTgt>
                                        </p:tgtEl>
                                        <p:attrNameLst>
                                          <p:attrName>ppt_c</p:attrName>
                                        </p:attrNameLst>
                                      </p:cBhvr>
                                      <p:to>
                                        <a:schemeClr val="bg2"/>
                                      </p:to>
                                    </p:animClr>
                                  </p:sub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4">
                                            <p:txEl>
                                              <p:pRg st="4" end="4"/>
                                            </p:txEl>
                                          </p:spTgt>
                                        </p:tgtEl>
                                        <p:attrNameLst>
                                          <p:attrName>style.visibility</p:attrName>
                                        </p:attrNameLst>
                                      </p:cBhvr>
                                      <p:to>
                                        <p:strVal val="visible"/>
                                      </p:to>
                                    </p:set>
                                  </p:childTnLst>
                                  <p:subTnLst>
                                    <p:animClr clrSpc="rgb" dir="cw">
                                      <p:cBhvr override="childStyle">
                                        <p:cTn dur="1" fill="hold" display="0" masterRel="nextClick" afterEffect="1"/>
                                        <p:tgtEl>
                                          <p:spTgt spid="4">
                                            <p:txEl>
                                              <p:pRg st="4" end="4"/>
                                            </p:txEl>
                                          </p:spTgt>
                                        </p:tgtEl>
                                        <p:attrNameLst>
                                          <p:attrName>ppt_c</p:attrName>
                                        </p:attrNameLst>
                                      </p:cBhvr>
                                      <p:to>
                                        <a:schemeClr val="bg2"/>
                                      </p:to>
                                    </p:animClr>
                                  </p:sub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4">
                                            <p:txEl>
                                              <p:pRg st="5" end="5"/>
                                            </p:txEl>
                                          </p:spTgt>
                                        </p:tgtEl>
                                        <p:attrNameLst>
                                          <p:attrName>style.visibility</p:attrName>
                                        </p:attrNameLst>
                                      </p:cBhvr>
                                      <p:to>
                                        <p:strVal val="visible"/>
                                      </p:to>
                                    </p:set>
                                  </p:childTnLst>
                                  <p:subTnLst>
                                    <p:animClr clrSpc="rgb" dir="cw">
                                      <p:cBhvr override="childStyle">
                                        <p:cTn dur="1" fill="hold" display="0" masterRel="nextClick" afterEffect="1"/>
                                        <p:tgtEl>
                                          <p:spTgt spid="4">
                                            <p:txEl>
                                              <p:pRg st="5" end="5"/>
                                            </p:txEl>
                                          </p:spTgt>
                                        </p:tgtEl>
                                        <p:attrNameLst>
                                          <p:attrName>ppt_c</p:attrName>
                                        </p:attrNameLst>
                                      </p:cBhvr>
                                      <p:to>
                                        <a:schemeClr val="bg2"/>
                                      </p:to>
                                    </p:animClr>
                                  </p:sub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499"/>
                                          </p:stCondLst>
                                        </p:cTn>
                                        <p:tgtEl>
                                          <p:spTgt spid="4">
                                            <p:txEl>
                                              <p:pRg st="6" end="6"/>
                                            </p:txEl>
                                          </p:spTgt>
                                        </p:tgtEl>
                                        <p:attrNameLst>
                                          <p:attrName>style.visibility</p:attrName>
                                        </p:attrNameLst>
                                      </p:cBhvr>
                                      <p:to>
                                        <p:strVal val="visible"/>
                                      </p:to>
                                    </p:set>
                                  </p:childTnLst>
                                  <p:subTnLst>
                                    <p:animClr clrSpc="rgb" dir="cw">
                                      <p:cBhvr override="childStyle">
                                        <p:cTn dur="1" fill="hold" display="0" masterRel="nextClick" afterEffect="1"/>
                                        <p:tgtEl>
                                          <p:spTgt spid="4">
                                            <p:txEl>
                                              <p:pRg st="6" end="6"/>
                                            </p:txEl>
                                          </p:spTgt>
                                        </p:tgtEl>
                                        <p:attrNameLst>
                                          <p:attrName>ppt_c</p:attrName>
                                        </p:attrNameLst>
                                      </p:cBhvr>
                                      <p:to>
                                        <a:schemeClr val="bg2"/>
                                      </p:to>
                                    </p:animClr>
                                  </p:sub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499"/>
                                          </p:stCondLst>
                                        </p:cTn>
                                        <p:tgtEl>
                                          <p:spTgt spid="4">
                                            <p:txEl>
                                              <p:pRg st="7" end="7"/>
                                            </p:txEl>
                                          </p:spTgt>
                                        </p:tgtEl>
                                        <p:attrNameLst>
                                          <p:attrName>style.visibility</p:attrName>
                                        </p:attrNameLst>
                                      </p:cBhvr>
                                      <p:to>
                                        <p:strVal val="visible"/>
                                      </p:to>
                                    </p:set>
                                  </p:childTnLst>
                                  <p:subTnLst>
                                    <p:animClr clrSpc="rgb" dir="cw">
                                      <p:cBhvr override="childStyle">
                                        <p:cTn dur="1" fill="hold" display="0" masterRel="nextClick" afterEffect="1"/>
                                        <p:tgtEl>
                                          <p:spTgt spid="4">
                                            <p:txEl>
                                              <p:pRg st="7" end="7"/>
                                            </p:txEl>
                                          </p:spTgt>
                                        </p:tgtEl>
                                        <p:attrNameLst>
                                          <p:attrName>ppt_c</p:attrName>
                                        </p:attrNameLst>
                                      </p:cBhvr>
                                      <p:to>
                                        <a:schemeClr val="bg2"/>
                                      </p:to>
                                    </p:animClr>
                                  </p:sub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499"/>
                                          </p:stCondLst>
                                        </p:cTn>
                                        <p:tgtEl>
                                          <p:spTgt spid="4">
                                            <p:txEl>
                                              <p:pRg st="8" end="8"/>
                                            </p:txEl>
                                          </p:spTgt>
                                        </p:tgtEl>
                                        <p:attrNameLst>
                                          <p:attrName>style.visibility</p:attrName>
                                        </p:attrNameLst>
                                      </p:cBhvr>
                                      <p:to>
                                        <p:strVal val="visible"/>
                                      </p:to>
                                    </p:set>
                                  </p:childTnLst>
                                  <p:subTnLst>
                                    <p:animClr clrSpc="rgb" dir="cw">
                                      <p:cBhvr override="childStyle">
                                        <p:cTn dur="1" fill="hold" display="0" masterRel="nextClick" afterEffect="1"/>
                                        <p:tgtEl>
                                          <p:spTgt spid="4">
                                            <p:txEl>
                                              <p:pRg st="8" end="8"/>
                                            </p:txEl>
                                          </p:spTgt>
                                        </p:tgtEl>
                                        <p:attrNameLst>
                                          <p:attrName>ppt_c</p:attrName>
                                        </p:attrNameLst>
                                      </p:cBhvr>
                                      <p:to>
                                        <a:schemeClr val="bg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5"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txBox="1">
            <a:spLocks noChangeArrowheads="1"/>
          </p:cNvSpPr>
          <p:nvPr/>
        </p:nvSpPr>
        <p:spPr>
          <a:xfrm>
            <a:off x="468681" y="742950"/>
            <a:ext cx="7989519" cy="762000"/>
          </a:xfrm>
          <a:prstGeom prst="rect">
            <a:avLst/>
          </a:prstGeom>
        </p:spPr>
        <p:txBody>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4200" b="0" i="0" u="none" strike="noStrike" kern="1200" cap="none" spc="0" normalizeH="0" baseline="0" noProof="0" dirty="0">
                <a:ln>
                  <a:noFill/>
                </a:ln>
                <a:solidFill>
                  <a:schemeClr val="tx2"/>
                </a:solidFill>
                <a:effectLst/>
                <a:uLnTx/>
                <a:uFillTx/>
                <a:latin typeface="+mj-lt"/>
                <a:ea typeface="+mj-ea"/>
                <a:cs typeface="+mj-cs"/>
              </a:rPr>
              <a:t>Part B</a:t>
            </a:r>
          </a:p>
        </p:txBody>
      </p:sp>
      <p:sp>
        <p:nvSpPr>
          <p:cNvPr id="4" name="Rectangle 3"/>
          <p:cNvSpPr txBox="1">
            <a:spLocks noChangeArrowheads="1"/>
          </p:cNvSpPr>
          <p:nvPr/>
        </p:nvSpPr>
        <p:spPr>
          <a:xfrm>
            <a:off x="381000" y="1542200"/>
            <a:ext cx="4114800" cy="3601300"/>
          </a:xfrm>
          <a:prstGeom prst="rect">
            <a:avLst/>
          </a:prstGeom>
        </p:spPr>
        <p:txBody>
          <a:bodyPr/>
          <a:lstStyle/>
          <a:p>
            <a:pPr marL="320040" marR="0" lvl="0" indent="-320040" algn="l" defTabSz="914400" rtl="0" eaLnBrk="1" fontAlgn="auto" latinLnBrk="0" hangingPunct="1">
              <a:lnSpc>
                <a:spcPts val="2080"/>
              </a:lnSpc>
              <a:spcBef>
                <a:spcPts val="700"/>
              </a:spcBef>
              <a:spcAft>
                <a:spcPts val="0"/>
              </a:spcAft>
              <a:buClr>
                <a:schemeClr val="accent2"/>
              </a:buClr>
              <a:buSzPct val="60000"/>
              <a:buFont typeface="Wingdings"/>
              <a:buChar char=""/>
              <a:tabLst/>
              <a:defRPr/>
            </a:pPr>
            <a:r>
              <a:rPr kumimoji="0" lang="en-US" sz="2400" b="0" i="0" u="none" strike="noStrike" kern="1200" cap="none" spc="0" normalizeH="0" baseline="0" noProof="0" dirty="0">
                <a:ln>
                  <a:noFill/>
                </a:ln>
                <a:solidFill>
                  <a:schemeClr val="tx1"/>
                </a:solidFill>
                <a:effectLst/>
                <a:uLnTx/>
                <a:uFillTx/>
                <a:latin typeface="+mn-lt"/>
                <a:ea typeface="+mn-ea"/>
                <a:cs typeface="+mn-cs"/>
              </a:rPr>
              <a:t>Calculate the area of materials being used.  </a:t>
            </a:r>
          </a:p>
          <a:p>
            <a:pPr marL="320040" marR="0" lvl="0" indent="-320040" algn="l" defTabSz="914400" rtl="0" eaLnBrk="1" fontAlgn="auto" latinLnBrk="0" hangingPunct="1">
              <a:lnSpc>
                <a:spcPts val="2080"/>
              </a:lnSpc>
              <a:spcBef>
                <a:spcPts val="700"/>
              </a:spcBef>
              <a:spcAft>
                <a:spcPts val="0"/>
              </a:spcAft>
              <a:buClr>
                <a:schemeClr val="accent2"/>
              </a:buClr>
              <a:buSzPct val="60000"/>
              <a:buFont typeface="Wingdings"/>
              <a:buChar char=""/>
              <a:tabLst/>
              <a:defRPr/>
            </a:pPr>
            <a:r>
              <a:rPr kumimoji="0" lang="en-US" sz="2400" b="0" i="0" u="none" strike="noStrike" kern="1200" cap="none" spc="0" normalizeH="0" baseline="0" noProof="0" dirty="0">
                <a:ln>
                  <a:noFill/>
                </a:ln>
                <a:solidFill>
                  <a:schemeClr val="tx1"/>
                </a:solidFill>
                <a:effectLst/>
                <a:uLnTx/>
                <a:uFillTx/>
                <a:latin typeface="+mn-lt"/>
                <a:ea typeface="+mn-ea"/>
                <a:cs typeface="+mn-cs"/>
              </a:rPr>
              <a:t>The answers should be in feet and converted to the nearest thousandth of a decimal</a:t>
            </a:r>
          </a:p>
          <a:p>
            <a:pPr marL="320040" marR="0" lvl="0" indent="-320040" algn="l" defTabSz="914400" rtl="0" eaLnBrk="1" fontAlgn="auto" latinLnBrk="0" hangingPunct="1">
              <a:lnSpc>
                <a:spcPts val="2080"/>
              </a:lnSpc>
              <a:spcBef>
                <a:spcPts val="700"/>
              </a:spcBef>
              <a:spcAft>
                <a:spcPts val="0"/>
              </a:spcAft>
              <a:buClr>
                <a:schemeClr val="accent2"/>
              </a:buClr>
              <a:buSzPct val="60000"/>
              <a:buFont typeface="Wingdings"/>
              <a:buChar char=""/>
              <a:tabLst/>
              <a:defRPr/>
            </a:pPr>
            <a:r>
              <a:rPr kumimoji="0" lang="en-US" sz="2400" b="0" i="0" u="none" strike="noStrike" kern="1200" cap="none" spc="0" normalizeH="0" baseline="0" noProof="0" dirty="0">
                <a:ln>
                  <a:noFill/>
                </a:ln>
                <a:solidFill>
                  <a:schemeClr val="tx1"/>
                </a:solidFill>
                <a:effectLst/>
                <a:uLnTx/>
                <a:uFillTx/>
                <a:latin typeface="+mn-lt"/>
                <a:ea typeface="+mn-ea"/>
                <a:cs typeface="+mn-cs"/>
              </a:rPr>
              <a:t>The R-Value of the </a:t>
            </a:r>
            <a:br>
              <a:rPr kumimoji="0" lang="en-US" sz="2400" b="0" i="0" u="none" strike="noStrike" kern="1200" cap="none" spc="0" normalizeH="0" baseline="0" noProof="0" dirty="0">
                <a:ln>
                  <a:noFill/>
                </a:ln>
                <a:solidFill>
                  <a:schemeClr val="tx1"/>
                </a:solidFill>
                <a:effectLst/>
                <a:uLnTx/>
                <a:uFillTx/>
                <a:latin typeface="+mn-lt"/>
                <a:ea typeface="+mn-ea"/>
                <a:cs typeface="+mn-cs"/>
              </a:rPr>
            </a:br>
            <a:r>
              <a:rPr kumimoji="0" lang="en-US" sz="2400" b="0" i="0" u="none" strike="noStrike" kern="1200" cap="none" spc="0" normalizeH="0" baseline="0" noProof="0" dirty="0">
                <a:ln>
                  <a:noFill/>
                </a:ln>
                <a:solidFill>
                  <a:schemeClr val="tx1"/>
                </a:solidFill>
                <a:effectLst/>
                <a:uLnTx/>
                <a:uFillTx/>
                <a:latin typeface="+mn-lt"/>
                <a:ea typeface="+mn-ea"/>
                <a:cs typeface="+mn-cs"/>
              </a:rPr>
              <a:t>glass used is .890 </a:t>
            </a:r>
          </a:p>
          <a:p>
            <a:pPr marL="320040" marR="0" lvl="0" indent="-320040" algn="l" defTabSz="914400" rtl="0" eaLnBrk="1" fontAlgn="auto" latinLnBrk="0" hangingPunct="1">
              <a:lnSpc>
                <a:spcPts val="2080"/>
              </a:lnSpc>
              <a:spcBef>
                <a:spcPts val="700"/>
              </a:spcBef>
              <a:spcAft>
                <a:spcPts val="0"/>
              </a:spcAft>
              <a:buClr>
                <a:schemeClr val="accent2"/>
              </a:buClr>
              <a:buSzPct val="60000"/>
              <a:buFont typeface="Wingdings"/>
              <a:buChar char=""/>
              <a:tabLst/>
              <a:defRPr/>
            </a:pPr>
            <a:r>
              <a:rPr kumimoji="0" lang="en-US" sz="2400" b="0" i="0" u="none" strike="noStrike" kern="1200" cap="none" spc="0" normalizeH="0" baseline="0" noProof="0" dirty="0">
                <a:ln>
                  <a:noFill/>
                </a:ln>
                <a:solidFill>
                  <a:schemeClr val="tx1"/>
                </a:solidFill>
                <a:effectLst/>
                <a:uLnTx/>
                <a:uFillTx/>
                <a:latin typeface="+mn-lt"/>
                <a:ea typeface="+mn-ea"/>
                <a:cs typeface="+mn-cs"/>
              </a:rPr>
              <a:t>The R-Value of concrete </a:t>
            </a:r>
            <a:br>
              <a:rPr kumimoji="0" lang="en-US" sz="2400" b="0" i="0" u="none" strike="noStrike" kern="1200" cap="none" spc="0" normalizeH="0" baseline="0" noProof="0" dirty="0">
                <a:ln>
                  <a:noFill/>
                </a:ln>
                <a:solidFill>
                  <a:schemeClr val="tx1"/>
                </a:solidFill>
                <a:effectLst/>
                <a:uLnTx/>
                <a:uFillTx/>
                <a:latin typeface="+mn-lt"/>
                <a:ea typeface="+mn-ea"/>
                <a:cs typeface="+mn-cs"/>
              </a:rPr>
            </a:br>
            <a:r>
              <a:rPr kumimoji="0" lang="en-US" sz="2400" b="0" i="0" u="none" strike="noStrike" kern="1200" cap="none" spc="0" normalizeH="0" baseline="0" noProof="0" dirty="0">
                <a:ln>
                  <a:noFill/>
                </a:ln>
                <a:solidFill>
                  <a:schemeClr val="tx1"/>
                </a:solidFill>
                <a:effectLst/>
                <a:uLnTx/>
                <a:uFillTx/>
                <a:latin typeface="+mn-lt"/>
                <a:ea typeface="+mn-ea"/>
                <a:cs typeface="+mn-cs"/>
              </a:rPr>
              <a:t>is 1.110 per 8”</a:t>
            </a:r>
          </a:p>
          <a:p>
            <a:pPr marL="320040" marR="0" lvl="0" indent="-320040" algn="l" defTabSz="914400" rtl="0" eaLnBrk="1" fontAlgn="auto" latinLnBrk="0" hangingPunct="1">
              <a:lnSpc>
                <a:spcPts val="2080"/>
              </a:lnSpc>
              <a:spcBef>
                <a:spcPts val="700"/>
              </a:spcBef>
              <a:spcAft>
                <a:spcPts val="0"/>
              </a:spcAft>
              <a:buClr>
                <a:schemeClr val="accent2"/>
              </a:buClr>
              <a:buSzPct val="60000"/>
              <a:buFont typeface="Wingdings"/>
              <a:buChar char=""/>
              <a:tabLst/>
              <a:defRPr/>
            </a:pPr>
            <a:r>
              <a:rPr kumimoji="0" lang="en-US" sz="2400" b="0" i="0" u="none" strike="noStrike" kern="1200" cap="none" spc="0" normalizeH="0" baseline="0" noProof="0" dirty="0">
                <a:ln>
                  <a:noFill/>
                </a:ln>
                <a:solidFill>
                  <a:schemeClr val="tx1"/>
                </a:solidFill>
                <a:effectLst/>
                <a:uLnTx/>
                <a:uFillTx/>
                <a:latin typeface="+mn-lt"/>
                <a:ea typeface="+mn-ea"/>
                <a:cs typeface="+mn-cs"/>
              </a:rPr>
              <a:t>The ceilings R-Value is .080 per inch thickness</a:t>
            </a:r>
          </a:p>
        </p:txBody>
      </p:sp>
      <p:sp>
        <p:nvSpPr>
          <p:cNvPr id="5" name="Rectangle 4"/>
          <p:cNvSpPr txBox="1">
            <a:spLocks noChangeArrowheads="1"/>
          </p:cNvSpPr>
          <p:nvPr/>
        </p:nvSpPr>
        <p:spPr>
          <a:xfrm>
            <a:off x="4648200" y="1581150"/>
            <a:ext cx="3962400" cy="3562350"/>
          </a:xfrm>
          <a:prstGeom prst="rect">
            <a:avLst/>
          </a:prstGeom>
        </p:spPr>
        <p:txBody>
          <a:bodyPr/>
          <a:lstStyle/>
          <a:p>
            <a:pPr marL="320040" marR="0" lvl="0" indent="-320040" algn="l" defTabSz="914400" rtl="0" eaLnBrk="1" fontAlgn="auto" latinLnBrk="0" hangingPunct="1">
              <a:lnSpc>
                <a:spcPts val="1880"/>
              </a:lnSpc>
              <a:spcBef>
                <a:spcPts val="600"/>
              </a:spcBef>
              <a:spcAft>
                <a:spcPts val="0"/>
              </a:spcAft>
              <a:buClr>
                <a:schemeClr val="accent2"/>
              </a:buClr>
              <a:buSzPct val="60000"/>
              <a:buFont typeface="Wingdings"/>
              <a:buChar char=""/>
              <a:tabLst/>
              <a:defRPr/>
            </a:pPr>
            <a:r>
              <a:rPr kumimoji="0" lang="en-US" sz="2400" b="0" i="0" u="none" strike="noStrike" kern="1200" cap="none" spc="0" normalizeH="0" baseline="0" noProof="0" dirty="0">
                <a:ln>
                  <a:noFill/>
                </a:ln>
                <a:solidFill>
                  <a:schemeClr val="tx1"/>
                </a:solidFill>
                <a:effectLst/>
                <a:uLnTx/>
                <a:uFillTx/>
                <a:latin typeface="+mn-lt"/>
                <a:ea typeface="+mn-ea"/>
                <a:cs typeface="+mn-cs"/>
              </a:rPr>
              <a:t>West Wall</a:t>
            </a:r>
          </a:p>
          <a:p>
            <a:pPr marL="640080" marR="0" lvl="1" indent="-274320" algn="l" defTabSz="914400" rtl="0" eaLnBrk="1" fontAlgn="auto" latinLnBrk="0" hangingPunct="1">
              <a:lnSpc>
                <a:spcPts val="1880"/>
              </a:lnSpc>
              <a:spcBef>
                <a:spcPts val="600"/>
              </a:spcBef>
              <a:spcAft>
                <a:spcPts val="0"/>
              </a:spcAft>
              <a:buClr>
                <a:schemeClr val="accent1"/>
              </a:buClr>
              <a:buSzPct val="70000"/>
              <a:buFont typeface="Wingdings 2"/>
              <a:buChar char=""/>
              <a:tabLst/>
              <a:defRPr/>
            </a:pPr>
            <a:r>
              <a:rPr kumimoji="0" lang="en-US" sz="2000" b="0" i="0" u="none" strike="noStrike" kern="1200" cap="none" spc="0" normalizeH="0" baseline="0" noProof="0" dirty="0">
                <a:ln>
                  <a:noFill/>
                </a:ln>
                <a:solidFill>
                  <a:schemeClr val="tx1"/>
                </a:solidFill>
                <a:effectLst/>
                <a:uLnTx/>
                <a:uFillTx/>
                <a:latin typeface="+mn-lt"/>
                <a:ea typeface="+mn-ea"/>
                <a:cs typeface="+mn-cs"/>
              </a:rPr>
              <a:t>West Wall Total (A</a:t>
            </a:r>
            <a:r>
              <a:rPr kumimoji="0" lang="en-US" sz="2000" b="0" i="0" u="none" strike="noStrike" kern="1200" cap="none" spc="0" normalizeH="0" baseline="-25000" noProof="0" dirty="0">
                <a:ln>
                  <a:noFill/>
                </a:ln>
                <a:solidFill>
                  <a:schemeClr val="tx1"/>
                </a:solidFill>
                <a:effectLst/>
                <a:uLnTx/>
                <a:uFillTx/>
                <a:latin typeface="+mn-lt"/>
                <a:ea typeface="+mn-ea"/>
                <a:cs typeface="+mn-cs"/>
              </a:rPr>
              <a:t>W</a:t>
            </a:r>
            <a:r>
              <a:rPr kumimoji="0" lang="en-US" sz="2000" b="0" i="0" u="none" strike="noStrike" kern="1200" cap="none" spc="0" normalizeH="0" baseline="0" noProof="0" dirty="0">
                <a:ln>
                  <a:noFill/>
                </a:ln>
                <a:solidFill>
                  <a:schemeClr val="tx1"/>
                </a:solidFill>
                <a:effectLst/>
                <a:uLnTx/>
                <a:uFillTx/>
                <a:latin typeface="+mn-lt"/>
                <a:ea typeface="+mn-ea"/>
                <a:cs typeface="+mn-cs"/>
              </a:rPr>
              <a:t>)</a:t>
            </a:r>
          </a:p>
          <a:p>
            <a:pPr marL="640080" marR="0" lvl="1" indent="-274320" algn="l" defTabSz="914400" rtl="0" eaLnBrk="1" fontAlgn="auto" latinLnBrk="0" hangingPunct="1">
              <a:lnSpc>
                <a:spcPts val="1880"/>
              </a:lnSpc>
              <a:spcBef>
                <a:spcPts val="600"/>
              </a:spcBef>
              <a:spcAft>
                <a:spcPts val="0"/>
              </a:spcAft>
              <a:buClr>
                <a:schemeClr val="accent1"/>
              </a:buClr>
              <a:buSzPct val="70000"/>
              <a:buFont typeface="Wingdings 2"/>
              <a:buChar char=""/>
              <a:tabLst/>
              <a:defRPr/>
            </a:pPr>
            <a:r>
              <a:rPr kumimoji="0" lang="en-US" sz="2000" b="0" i="0" u="none" strike="noStrike" kern="1200" cap="none" spc="0" normalizeH="0" baseline="0" noProof="0" dirty="0">
                <a:ln>
                  <a:noFill/>
                </a:ln>
                <a:solidFill>
                  <a:schemeClr val="tx1"/>
                </a:solidFill>
                <a:effectLst/>
                <a:uLnTx/>
                <a:uFillTx/>
                <a:latin typeface="+mn-lt"/>
                <a:ea typeface="+mn-ea"/>
                <a:cs typeface="+mn-cs"/>
              </a:rPr>
              <a:t>West Wall </a:t>
            </a:r>
            <a:r>
              <a:rPr kumimoji="0" lang="en-US" sz="2000" b="0" i="0" u="none" strike="noStrike" kern="1200" cap="none" spc="0" normalizeH="0" baseline="0" noProof="0" dirty="0" err="1">
                <a:ln>
                  <a:noFill/>
                </a:ln>
                <a:solidFill>
                  <a:schemeClr val="tx1"/>
                </a:solidFill>
                <a:effectLst/>
                <a:uLnTx/>
                <a:uFillTx/>
                <a:latin typeface="+mn-lt"/>
                <a:ea typeface="+mn-ea"/>
                <a:cs typeface="+mn-cs"/>
              </a:rPr>
              <a:t>Glass(A</a:t>
            </a:r>
            <a:r>
              <a:rPr kumimoji="0" lang="en-US" sz="2000" b="0" i="0" u="none" strike="noStrike" kern="1200" cap="none" spc="0" normalizeH="0" baseline="-25000" noProof="0" dirty="0" err="1">
                <a:ln>
                  <a:noFill/>
                </a:ln>
                <a:solidFill>
                  <a:schemeClr val="tx1"/>
                </a:solidFill>
                <a:effectLst/>
                <a:uLnTx/>
                <a:uFillTx/>
                <a:latin typeface="+mn-lt"/>
                <a:ea typeface="+mn-ea"/>
                <a:cs typeface="+mn-cs"/>
              </a:rPr>
              <a:t>WG</a:t>
            </a:r>
            <a:r>
              <a:rPr kumimoji="0" lang="en-US" sz="2000" b="0" i="0" u="none" strike="noStrike" kern="1200" cap="none" spc="0" normalizeH="0" baseline="0" noProof="0" dirty="0">
                <a:ln>
                  <a:noFill/>
                </a:ln>
                <a:solidFill>
                  <a:schemeClr val="tx1"/>
                </a:solidFill>
                <a:effectLst/>
                <a:uLnTx/>
                <a:uFillTx/>
                <a:latin typeface="+mn-lt"/>
                <a:ea typeface="+mn-ea"/>
                <a:cs typeface="+mn-cs"/>
              </a:rPr>
              <a:t>)</a:t>
            </a:r>
          </a:p>
          <a:p>
            <a:pPr marL="640080" marR="0" lvl="1" indent="-274320" algn="l" defTabSz="914400" rtl="0" eaLnBrk="1" fontAlgn="auto" latinLnBrk="0" hangingPunct="1">
              <a:lnSpc>
                <a:spcPts val="1880"/>
              </a:lnSpc>
              <a:spcBef>
                <a:spcPts val="600"/>
              </a:spcBef>
              <a:spcAft>
                <a:spcPts val="0"/>
              </a:spcAft>
              <a:buClr>
                <a:schemeClr val="accent1"/>
              </a:buClr>
              <a:buSzPct val="70000"/>
              <a:buFont typeface="Wingdings 2"/>
              <a:buChar char=""/>
              <a:tabLst/>
              <a:defRPr/>
            </a:pPr>
            <a:r>
              <a:rPr kumimoji="0" lang="en-US" sz="2000" b="0" i="0" u="none" strike="noStrike" kern="1200" cap="none" spc="0" normalizeH="0" baseline="0" noProof="0" dirty="0">
                <a:ln>
                  <a:noFill/>
                </a:ln>
                <a:solidFill>
                  <a:schemeClr val="tx1"/>
                </a:solidFill>
                <a:effectLst/>
                <a:uLnTx/>
                <a:uFillTx/>
                <a:latin typeface="+mn-lt"/>
                <a:ea typeface="+mn-ea"/>
                <a:cs typeface="+mn-cs"/>
              </a:rPr>
              <a:t>West Wall Concrete (A</a:t>
            </a:r>
            <a:r>
              <a:rPr kumimoji="0" lang="en-US" sz="2000" b="0" i="0" u="none" strike="noStrike" kern="1200" cap="none" spc="0" normalizeH="0" baseline="-25000" noProof="0" dirty="0">
                <a:ln>
                  <a:noFill/>
                </a:ln>
                <a:solidFill>
                  <a:schemeClr val="tx1"/>
                </a:solidFill>
                <a:effectLst/>
                <a:uLnTx/>
                <a:uFillTx/>
                <a:latin typeface="+mn-lt"/>
                <a:ea typeface="+mn-ea"/>
                <a:cs typeface="+mn-cs"/>
              </a:rPr>
              <a:t>WC</a:t>
            </a:r>
            <a:r>
              <a:rPr kumimoji="0" lang="en-US" sz="2000" b="0" i="0" u="none" strike="noStrike" kern="1200" cap="none" spc="0" normalizeH="0" baseline="0" noProof="0" dirty="0">
                <a:ln>
                  <a:noFill/>
                </a:ln>
                <a:solidFill>
                  <a:schemeClr val="tx1"/>
                </a:solidFill>
                <a:effectLst/>
                <a:uLnTx/>
                <a:uFillTx/>
                <a:latin typeface="+mn-lt"/>
                <a:ea typeface="+mn-ea"/>
                <a:cs typeface="+mn-cs"/>
              </a:rPr>
              <a:t>)</a:t>
            </a:r>
          </a:p>
          <a:p>
            <a:pPr marL="320040" marR="0" lvl="0" indent="-320040" algn="l" defTabSz="914400" rtl="0" eaLnBrk="1" fontAlgn="auto" latinLnBrk="0" hangingPunct="1">
              <a:lnSpc>
                <a:spcPts val="1880"/>
              </a:lnSpc>
              <a:spcBef>
                <a:spcPts val="600"/>
              </a:spcBef>
              <a:spcAft>
                <a:spcPts val="0"/>
              </a:spcAft>
              <a:buClr>
                <a:schemeClr val="accent2"/>
              </a:buClr>
              <a:buSzPct val="60000"/>
              <a:buFont typeface="Wingdings"/>
              <a:buChar char=""/>
              <a:tabLst/>
              <a:defRPr/>
            </a:pPr>
            <a:r>
              <a:rPr kumimoji="0" lang="en-US" sz="2400" b="0" i="0" u="none" strike="noStrike" kern="1200" cap="none" spc="0" normalizeH="0" baseline="0" noProof="0" dirty="0">
                <a:ln>
                  <a:noFill/>
                </a:ln>
                <a:solidFill>
                  <a:schemeClr val="tx1"/>
                </a:solidFill>
                <a:effectLst/>
                <a:uLnTx/>
                <a:uFillTx/>
                <a:latin typeface="+mn-lt"/>
                <a:ea typeface="+mn-ea"/>
                <a:cs typeface="+mn-cs"/>
              </a:rPr>
              <a:t>North Wall</a:t>
            </a:r>
          </a:p>
          <a:p>
            <a:pPr marL="640080" marR="0" lvl="1" indent="-274320" algn="l" defTabSz="914400" rtl="0" eaLnBrk="1" fontAlgn="auto" latinLnBrk="0" hangingPunct="1">
              <a:lnSpc>
                <a:spcPts val="1880"/>
              </a:lnSpc>
              <a:spcBef>
                <a:spcPts val="600"/>
              </a:spcBef>
              <a:spcAft>
                <a:spcPts val="0"/>
              </a:spcAft>
              <a:buClr>
                <a:schemeClr val="accent1"/>
              </a:buClr>
              <a:buSzPct val="70000"/>
              <a:buFont typeface="Wingdings 2"/>
              <a:buChar char=""/>
              <a:tabLst/>
              <a:defRPr/>
            </a:pPr>
            <a:r>
              <a:rPr kumimoji="0" lang="en-US" sz="2000" b="0" i="0" u="none" strike="noStrike" kern="1200" cap="none" spc="0" normalizeH="0" baseline="0" noProof="0" dirty="0">
                <a:ln>
                  <a:noFill/>
                </a:ln>
                <a:solidFill>
                  <a:schemeClr val="tx1"/>
                </a:solidFill>
                <a:effectLst/>
                <a:uLnTx/>
                <a:uFillTx/>
                <a:latin typeface="+mn-lt"/>
                <a:ea typeface="+mn-ea"/>
                <a:cs typeface="+mn-cs"/>
              </a:rPr>
              <a:t>North Wall Total (A</a:t>
            </a:r>
            <a:r>
              <a:rPr kumimoji="0" lang="en-US" sz="2000" b="0" i="0" u="none" strike="noStrike" kern="1200" cap="none" spc="0" normalizeH="0" baseline="-25000" noProof="0" dirty="0">
                <a:ln>
                  <a:noFill/>
                </a:ln>
                <a:solidFill>
                  <a:schemeClr val="tx1"/>
                </a:solidFill>
                <a:effectLst/>
                <a:uLnTx/>
                <a:uFillTx/>
                <a:latin typeface="+mn-lt"/>
                <a:ea typeface="+mn-ea"/>
                <a:cs typeface="+mn-cs"/>
              </a:rPr>
              <a:t>N</a:t>
            </a:r>
            <a:r>
              <a:rPr kumimoji="0" lang="en-US" sz="2000" b="0" i="0" u="none" strike="noStrike" kern="1200" cap="none" spc="0" normalizeH="0" baseline="0" noProof="0" dirty="0">
                <a:ln>
                  <a:noFill/>
                </a:ln>
                <a:solidFill>
                  <a:schemeClr val="tx1"/>
                </a:solidFill>
                <a:effectLst/>
                <a:uLnTx/>
                <a:uFillTx/>
                <a:latin typeface="+mn-lt"/>
                <a:ea typeface="+mn-ea"/>
                <a:cs typeface="+mn-cs"/>
              </a:rPr>
              <a:t>)</a:t>
            </a:r>
          </a:p>
          <a:p>
            <a:pPr marL="640080" marR="0" lvl="1" indent="-274320" algn="l" defTabSz="914400" rtl="0" eaLnBrk="1" fontAlgn="auto" latinLnBrk="0" hangingPunct="1">
              <a:lnSpc>
                <a:spcPts val="1880"/>
              </a:lnSpc>
              <a:spcBef>
                <a:spcPts val="600"/>
              </a:spcBef>
              <a:spcAft>
                <a:spcPts val="0"/>
              </a:spcAft>
              <a:buClr>
                <a:schemeClr val="accent1"/>
              </a:buClr>
              <a:buSzPct val="70000"/>
              <a:buFont typeface="Wingdings 2"/>
              <a:buChar char=""/>
              <a:tabLst/>
              <a:defRPr/>
            </a:pPr>
            <a:r>
              <a:rPr kumimoji="0" lang="en-US" sz="2000" b="0" i="0" u="none" strike="noStrike" kern="1200" cap="none" spc="0" normalizeH="0" baseline="0" noProof="0" dirty="0">
                <a:ln>
                  <a:noFill/>
                </a:ln>
                <a:solidFill>
                  <a:schemeClr val="tx1"/>
                </a:solidFill>
                <a:effectLst/>
                <a:uLnTx/>
                <a:uFillTx/>
                <a:latin typeface="+mn-lt"/>
                <a:ea typeface="+mn-ea"/>
                <a:cs typeface="+mn-cs"/>
              </a:rPr>
              <a:t>North Wall </a:t>
            </a:r>
            <a:r>
              <a:rPr kumimoji="0" lang="en-US" sz="2000" b="0" i="0" u="none" strike="noStrike" kern="1200" cap="none" spc="0" normalizeH="0" baseline="0" noProof="0" dirty="0" err="1">
                <a:ln>
                  <a:noFill/>
                </a:ln>
                <a:solidFill>
                  <a:schemeClr val="tx1"/>
                </a:solidFill>
                <a:effectLst/>
                <a:uLnTx/>
                <a:uFillTx/>
                <a:latin typeface="+mn-lt"/>
                <a:ea typeface="+mn-ea"/>
                <a:cs typeface="+mn-cs"/>
              </a:rPr>
              <a:t>Glass(A</a:t>
            </a:r>
            <a:r>
              <a:rPr kumimoji="0" lang="en-US" sz="2000" b="0" i="0" u="none" strike="noStrike" kern="1200" cap="none" spc="0" normalizeH="0" baseline="-25000" noProof="0" dirty="0" err="1">
                <a:ln>
                  <a:noFill/>
                </a:ln>
                <a:solidFill>
                  <a:schemeClr val="tx1"/>
                </a:solidFill>
                <a:effectLst/>
                <a:uLnTx/>
                <a:uFillTx/>
                <a:latin typeface="+mn-lt"/>
                <a:ea typeface="+mn-ea"/>
                <a:cs typeface="+mn-cs"/>
              </a:rPr>
              <a:t>NG</a:t>
            </a:r>
            <a:r>
              <a:rPr kumimoji="0" lang="en-US" sz="2000" b="0" i="0" u="none" strike="noStrike" kern="1200" cap="none" spc="0" normalizeH="0" baseline="0" noProof="0" dirty="0">
                <a:ln>
                  <a:noFill/>
                </a:ln>
                <a:solidFill>
                  <a:schemeClr val="tx1"/>
                </a:solidFill>
                <a:effectLst/>
                <a:uLnTx/>
                <a:uFillTx/>
                <a:latin typeface="+mn-lt"/>
                <a:ea typeface="+mn-ea"/>
                <a:cs typeface="+mn-cs"/>
              </a:rPr>
              <a:t>)</a:t>
            </a:r>
          </a:p>
          <a:p>
            <a:pPr marL="640080" marR="0" lvl="1" indent="-274320" algn="l" defTabSz="914400" rtl="0" eaLnBrk="1" fontAlgn="auto" latinLnBrk="0" hangingPunct="1">
              <a:lnSpc>
                <a:spcPts val="1880"/>
              </a:lnSpc>
              <a:spcBef>
                <a:spcPts val="600"/>
              </a:spcBef>
              <a:spcAft>
                <a:spcPts val="0"/>
              </a:spcAft>
              <a:buClr>
                <a:schemeClr val="accent1"/>
              </a:buClr>
              <a:buSzPct val="70000"/>
              <a:buFont typeface="Wingdings 2"/>
              <a:buChar char=""/>
              <a:tabLst/>
              <a:defRPr/>
            </a:pPr>
            <a:r>
              <a:rPr kumimoji="0" lang="en-US" sz="2000" b="0" i="0" u="none" strike="noStrike" kern="1200" cap="none" spc="0" normalizeH="0" baseline="0" noProof="0" dirty="0">
                <a:ln>
                  <a:noFill/>
                </a:ln>
                <a:solidFill>
                  <a:schemeClr val="tx1"/>
                </a:solidFill>
                <a:effectLst/>
                <a:uLnTx/>
                <a:uFillTx/>
                <a:latin typeface="+mn-lt"/>
                <a:ea typeface="+mn-ea"/>
                <a:cs typeface="+mn-cs"/>
              </a:rPr>
              <a:t>North Wall Concrete (A</a:t>
            </a:r>
            <a:r>
              <a:rPr kumimoji="0" lang="en-US" sz="2000" b="0" i="0" u="none" strike="noStrike" kern="1200" cap="none" spc="0" normalizeH="0" baseline="-25000" noProof="0" dirty="0">
                <a:ln>
                  <a:noFill/>
                </a:ln>
                <a:solidFill>
                  <a:schemeClr val="tx1"/>
                </a:solidFill>
                <a:effectLst/>
                <a:uLnTx/>
                <a:uFillTx/>
                <a:latin typeface="+mn-lt"/>
                <a:ea typeface="+mn-ea"/>
                <a:cs typeface="+mn-cs"/>
              </a:rPr>
              <a:t>NC</a:t>
            </a:r>
            <a:r>
              <a:rPr kumimoji="0" lang="en-US" sz="2000" b="0" i="0" u="none" strike="noStrike" kern="1200" cap="none" spc="0" normalizeH="0" baseline="0" noProof="0" dirty="0">
                <a:ln>
                  <a:noFill/>
                </a:ln>
                <a:solidFill>
                  <a:schemeClr val="tx1"/>
                </a:solidFill>
                <a:effectLst/>
                <a:uLnTx/>
                <a:uFillTx/>
                <a:latin typeface="+mn-lt"/>
                <a:ea typeface="+mn-ea"/>
                <a:cs typeface="+mn-cs"/>
              </a:rPr>
              <a:t>)</a:t>
            </a:r>
          </a:p>
          <a:p>
            <a:pPr marL="320040" marR="0" lvl="0" indent="-320040" algn="l" defTabSz="914400" rtl="0" eaLnBrk="1" fontAlgn="auto" latinLnBrk="0" hangingPunct="1">
              <a:lnSpc>
                <a:spcPts val="1880"/>
              </a:lnSpc>
              <a:spcBef>
                <a:spcPts val="600"/>
              </a:spcBef>
              <a:spcAft>
                <a:spcPts val="0"/>
              </a:spcAft>
              <a:buClr>
                <a:schemeClr val="accent2"/>
              </a:buClr>
              <a:buSzPct val="60000"/>
              <a:buFont typeface="Wingdings"/>
              <a:buChar char=""/>
              <a:tabLst/>
              <a:defRPr/>
            </a:pPr>
            <a:r>
              <a:rPr kumimoji="0" lang="en-US" sz="2400" b="0" i="0" u="none" strike="noStrike" kern="1200" cap="none" spc="0" normalizeH="0" baseline="0" noProof="0" dirty="0">
                <a:ln>
                  <a:noFill/>
                </a:ln>
                <a:solidFill>
                  <a:schemeClr val="tx1"/>
                </a:solidFill>
                <a:effectLst/>
                <a:uLnTx/>
                <a:uFillTx/>
                <a:latin typeface="+mn-lt"/>
                <a:ea typeface="+mn-ea"/>
                <a:cs typeface="+mn-cs"/>
              </a:rPr>
              <a:t>Ceiling</a:t>
            </a:r>
          </a:p>
          <a:p>
            <a:pPr marL="640080" marR="0" lvl="1" indent="-274320" algn="l" defTabSz="914400" rtl="0" eaLnBrk="1" fontAlgn="auto" latinLnBrk="0" hangingPunct="1">
              <a:lnSpc>
                <a:spcPts val="1880"/>
              </a:lnSpc>
              <a:spcBef>
                <a:spcPts val="600"/>
              </a:spcBef>
              <a:spcAft>
                <a:spcPts val="0"/>
              </a:spcAft>
              <a:buClr>
                <a:schemeClr val="accent1"/>
              </a:buClr>
              <a:buSzPct val="70000"/>
              <a:buFont typeface="Wingdings 2"/>
              <a:buChar char=""/>
              <a:tabLst/>
              <a:defRPr/>
            </a:pPr>
            <a:r>
              <a:rPr kumimoji="0" lang="en-US" sz="2000" b="0" i="0" u="none" strike="noStrike" kern="1200" cap="none" spc="0" normalizeH="0" baseline="0" noProof="0" dirty="0">
                <a:ln>
                  <a:noFill/>
                </a:ln>
                <a:solidFill>
                  <a:schemeClr val="tx1"/>
                </a:solidFill>
                <a:effectLst/>
                <a:uLnTx/>
                <a:uFillTx/>
                <a:latin typeface="+mn-lt"/>
                <a:ea typeface="+mn-ea"/>
                <a:cs typeface="+mn-cs"/>
              </a:rPr>
              <a:t>Ceiling Total (A</a:t>
            </a:r>
            <a:r>
              <a:rPr kumimoji="0" lang="en-US" sz="2000" b="0" i="0" u="none" strike="noStrike" kern="1200" cap="none" spc="0" normalizeH="0" baseline="-25000" noProof="0" dirty="0">
                <a:ln>
                  <a:noFill/>
                </a:ln>
                <a:solidFill>
                  <a:schemeClr val="tx1"/>
                </a:solidFill>
                <a:effectLst/>
                <a:uLnTx/>
                <a:uFillTx/>
                <a:latin typeface="+mn-lt"/>
                <a:ea typeface="+mn-ea"/>
                <a:cs typeface="+mn-cs"/>
              </a:rPr>
              <a:t>C</a:t>
            </a:r>
            <a:r>
              <a:rPr kumimoji="0" lang="en-US" sz="2000" b="0" i="0" u="none" strike="noStrike" kern="1200" cap="none" spc="0" normalizeH="0" baseline="0" noProof="0" dirty="0">
                <a:ln>
                  <a:noFill/>
                </a:ln>
                <a:solidFill>
                  <a:schemeClr val="tx1"/>
                </a:solidFill>
                <a:effectLst/>
                <a:uLnTx/>
                <a:uFillTx/>
                <a:latin typeface="+mn-lt"/>
                <a:ea typeface="+mn-ea"/>
                <a:cs typeface="+mn-cs"/>
              </a:rPr>
              <a:t>)</a:t>
            </a:r>
          </a:p>
        </p:txBody>
      </p:sp>
    </p:spTree>
    <p:extLst>
      <p:ext uri="{BB962C8B-B14F-4D97-AF65-F5344CB8AC3E}">
        <p14:creationId xmlns:p14="http://schemas.microsoft.com/office/powerpoint/2010/main" val="41036976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4">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4">
                                            <p:txEl>
                                              <p:pRg st="0" end="0"/>
                                            </p:txEl>
                                          </p:spTgt>
                                        </p:tgtEl>
                                        <p:attrNameLst>
                                          <p:attrName>ppt_c</p:attrName>
                                        </p:attrNameLst>
                                      </p:cBhvr>
                                      <p:to>
                                        <a:schemeClr val="bg2"/>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4">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4">
                                            <p:txEl>
                                              <p:pRg st="1" end="1"/>
                                            </p:txEl>
                                          </p:spTgt>
                                        </p:tgtEl>
                                        <p:attrNameLst>
                                          <p:attrName>ppt_c</p:attrName>
                                        </p:attrNameLst>
                                      </p:cBhvr>
                                      <p:to>
                                        <a:schemeClr val="bg2"/>
                                      </p:to>
                                    </p:animClr>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4">
                                            <p:txEl>
                                              <p:pRg st="2" end="2"/>
                                            </p:txEl>
                                          </p:spTgt>
                                        </p:tgtEl>
                                        <p:attrNameLst>
                                          <p:attrName>style.visibility</p:attrName>
                                        </p:attrNameLst>
                                      </p:cBhvr>
                                      <p:to>
                                        <p:strVal val="visible"/>
                                      </p:to>
                                    </p:set>
                                  </p:childTnLst>
                                  <p:subTnLst>
                                    <p:animClr clrSpc="rgb" dir="cw">
                                      <p:cBhvr override="childStyle">
                                        <p:cTn dur="1" fill="hold" display="0" masterRel="nextClick" afterEffect="1"/>
                                        <p:tgtEl>
                                          <p:spTgt spid="4">
                                            <p:txEl>
                                              <p:pRg st="2" end="2"/>
                                            </p:txEl>
                                          </p:spTgt>
                                        </p:tgtEl>
                                        <p:attrNameLst>
                                          <p:attrName>ppt_c</p:attrName>
                                        </p:attrNameLst>
                                      </p:cBhvr>
                                      <p:to>
                                        <a:schemeClr val="bg2"/>
                                      </p:to>
                                    </p:animClr>
                                  </p:sub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4">
                                            <p:txEl>
                                              <p:pRg st="3" end="3"/>
                                            </p:txEl>
                                          </p:spTgt>
                                        </p:tgtEl>
                                        <p:attrNameLst>
                                          <p:attrName>style.visibility</p:attrName>
                                        </p:attrNameLst>
                                      </p:cBhvr>
                                      <p:to>
                                        <p:strVal val="visible"/>
                                      </p:to>
                                    </p:set>
                                  </p:childTnLst>
                                  <p:subTnLst>
                                    <p:animClr clrSpc="rgb" dir="cw">
                                      <p:cBhvr override="childStyle">
                                        <p:cTn dur="1" fill="hold" display="0" masterRel="nextClick" afterEffect="1"/>
                                        <p:tgtEl>
                                          <p:spTgt spid="4">
                                            <p:txEl>
                                              <p:pRg st="3" end="3"/>
                                            </p:txEl>
                                          </p:spTgt>
                                        </p:tgtEl>
                                        <p:attrNameLst>
                                          <p:attrName>ppt_c</p:attrName>
                                        </p:attrNameLst>
                                      </p:cBhvr>
                                      <p:to>
                                        <a:schemeClr val="bg2"/>
                                      </p:to>
                                    </p:animClr>
                                  </p:sub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4">
                                            <p:txEl>
                                              <p:pRg st="4" end="4"/>
                                            </p:txEl>
                                          </p:spTgt>
                                        </p:tgtEl>
                                        <p:attrNameLst>
                                          <p:attrName>style.visibility</p:attrName>
                                        </p:attrNameLst>
                                      </p:cBhvr>
                                      <p:to>
                                        <p:strVal val="visible"/>
                                      </p:to>
                                    </p:set>
                                  </p:childTnLst>
                                  <p:subTnLst>
                                    <p:animClr clrSpc="rgb" dir="cw">
                                      <p:cBhvr override="childStyle">
                                        <p:cTn dur="1" fill="hold" display="0" masterRel="nextClick" afterEffect="1"/>
                                        <p:tgtEl>
                                          <p:spTgt spid="4">
                                            <p:txEl>
                                              <p:pRg st="4" end="4"/>
                                            </p:txEl>
                                          </p:spTgt>
                                        </p:tgtEl>
                                        <p:attrNameLst>
                                          <p:attrName>ppt_c</p:attrName>
                                        </p:attrNameLst>
                                      </p:cBhvr>
                                      <p:to>
                                        <a:schemeClr val="bg2"/>
                                      </p:to>
                                    </p:animClr>
                                  </p:sub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5">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5">
                                            <p:txEl>
                                              <p:pRg st="0" end="0"/>
                                            </p:txEl>
                                          </p:spTgt>
                                        </p:tgtEl>
                                        <p:attrNameLst>
                                          <p:attrName>ppt_c</p:attrName>
                                        </p:attrNameLst>
                                      </p:cBhvr>
                                      <p:to>
                                        <a:schemeClr val="bg2"/>
                                      </p:to>
                                    </p:animClr>
                                  </p:sub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499"/>
                                          </p:stCondLst>
                                        </p:cTn>
                                        <p:tgtEl>
                                          <p:spTgt spid="5">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5">
                                            <p:txEl>
                                              <p:pRg st="1" end="1"/>
                                            </p:txEl>
                                          </p:spTgt>
                                        </p:tgtEl>
                                        <p:attrNameLst>
                                          <p:attrName>ppt_c</p:attrName>
                                        </p:attrNameLst>
                                      </p:cBhvr>
                                      <p:to>
                                        <a:schemeClr val="bg2"/>
                                      </p:to>
                                    </p:animClr>
                                  </p:sub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499"/>
                                          </p:stCondLst>
                                        </p:cTn>
                                        <p:tgtEl>
                                          <p:spTgt spid="5">
                                            <p:txEl>
                                              <p:pRg st="2" end="2"/>
                                            </p:txEl>
                                          </p:spTgt>
                                        </p:tgtEl>
                                        <p:attrNameLst>
                                          <p:attrName>style.visibility</p:attrName>
                                        </p:attrNameLst>
                                      </p:cBhvr>
                                      <p:to>
                                        <p:strVal val="visible"/>
                                      </p:to>
                                    </p:set>
                                  </p:childTnLst>
                                  <p:subTnLst>
                                    <p:animClr clrSpc="rgb" dir="cw">
                                      <p:cBhvr override="childStyle">
                                        <p:cTn dur="1" fill="hold" display="0" masterRel="nextClick" afterEffect="1"/>
                                        <p:tgtEl>
                                          <p:spTgt spid="5">
                                            <p:txEl>
                                              <p:pRg st="2" end="2"/>
                                            </p:txEl>
                                          </p:spTgt>
                                        </p:tgtEl>
                                        <p:attrNameLst>
                                          <p:attrName>ppt_c</p:attrName>
                                        </p:attrNameLst>
                                      </p:cBhvr>
                                      <p:to>
                                        <a:schemeClr val="bg2"/>
                                      </p:to>
                                    </p:animClr>
                                  </p:sub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499"/>
                                          </p:stCondLst>
                                        </p:cTn>
                                        <p:tgtEl>
                                          <p:spTgt spid="5">
                                            <p:txEl>
                                              <p:pRg st="3" end="3"/>
                                            </p:txEl>
                                          </p:spTgt>
                                        </p:tgtEl>
                                        <p:attrNameLst>
                                          <p:attrName>style.visibility</p:attrName>
                                        </p:attrNameLst>
                                      </p:cBhvr>
                                      <p:to>
                                        <p:strVal val="visible"/>
                                      </p:to>
                                    </p:set>
                                  </p:childTnLst>
                                  <p:subTnLst>
                                    <p:animClr clrSpc="rgb" dir="cw">
                                      <p:cBhvr override="childStyle">
                                        <p:cTn dur="1" fill="hold" display="0" masterRel="nextClick" afterEffect="1"/>
                                        <p:tgtEl>
                                          <p:spTgt spid="5">
                                            <p:txEl>
                                              <p:pRg st="3" end="3"/>
                                            </p:txEl>
                                          </p:spTgt>
                                        </p:tgtEl>
                                        <p:attrNameLst>
                                          <p:attrName>ppt_c</p:attrName>
                                        </p:attrNameLst>
                                      </p:cBhvr>
                                      <p:to>
                                        <a:schemeClr val="bg2"/>
                                      </p:to>
                                    </p:animClr>
                                  </p:sub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499"/>
                                          </p:stCondLst>
                                        </p:cTn>
                                        <p:tgtEl>
                                          <p:spTgt spid="5">
                                            <p:txEl>
                                              <p:pRg st="4" end="4"/>
                                            </p:txEl>
                                          </p:spTgt>
                                        </p:tgtEl>
                                        <p:attrNameLst>
                                          <p:attrName>style.visibility</p:attrName>
                                        </p:attrNameLst>
                                      </p:cBhvr>
                                      <p:to>
                                        <p:strVal val="visible"/>
                                      </p:to>
                                    </p:set>
                                  </p:childTnLst>
                                  <p:subTnLst>
                                    <p:animClr clrSpc="rgb" dir="cw">
                                      <p:cBhvr override="childStyle">
                                        <p:cTn dur="1" fill="hold" display="0" masterRel="nextClick" afterEffect="1"/>
                                        <p:tgtEl>
                                          <p:spTgt spid="5">
                                            <p:txEl>
                                              <p:pRg st="4" end="4"/>
                                            </p:txEl>
                                          </p:spTgt>
                                        </p:tgtEl>
                                        <p:attrNameLst>
                                          <p:attrName>ppt_c</p:attrName>
                                        </p:attrNameLst>
                                      </p:cBhvr>
                                      <p:to>
                                        <a:schemeClr val="bg2"/>
                                      </p:to>
                                    </p:animClr>
                                  </p:sub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499"/>
                                          </p:stCondLst>
                                        </p:cTn>
                                        <p:tgtEl>
                                          <p:spTgt spid="5">
                                            <p:txEl>
                                              <p:pRg st="5" end="5"/>
                                            </p:txEl>
                                          </p:spTgt>
                                        </p:tgtEl>
                                        <p:attrNameLst>
                                          <p:attrName>style.visibility</p:attrName>
                                        </p:attrNameLst>
                                      </p:cBhvr>
                                      <p:to>
                                        <p:strVal val="visible"/>
                                      </p:to>
                                    </p:set>
                                  </p:childTnLst>
                                  <p:subTnLst>
                                    <p:animClr clrSpc="rgb" dir="cw">
                                      <p:cBhvr override="childStyle">
                                        <p:cTn dur="1" fill="hold" display="0" masterRel="nextClick" afterEffect="1"/>
                                        <p:tgtEl>
                                          <p:spTgt spid="5">
                                            <p:txEl>
                                              <p:pRg st="5" end="5"/>
                                            </p:txEl>
                                          </p:spTgt>
                                        </p:tgtEl>
                                        <p:attrNameLst>
                                          <p:attrName>ppt_c</p:attrName>
                                        </p:attrNameLst>
                                      </p:cBhvr>
                                      <p:to>
                                        <a:schemeClr val="bg2"/>
                                      </p:to>
                                    </p:animClr>
                                  </p:sub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499"/>
                                          </p:stCondLst>
                                        </p:cTn>
                                        <p:tgtEl>
                                          <p:spTgt spid="5">
                                            <p:txEl>
                                              <p:pRg st="6" end="6"/>
                                            </p:txEl>
                                          </p:spTgt>
                                        </p:tgtEl>
                                        <p:attrNameLst>
                                          <p:attrName>style.visibility</p:attrName>
                                        </p:attrNameLst>
                                      </p:cBhvr>
                                      <p:to>
                                        <p:strVal val="visible"/>
                                      </p:to>
                                    </p:set>
                                  </p:childTnLst>
                                  <p:subTnLst>
                                    <p:animClr clrSpc="rgb" dir="cw">
                                      <p:cBhvr override="childStyle">
                                        <p:cTn dur="1" fill="hold" display="0" masterRel="nextClick" afterEffect="1"/>
                                        <p:tgtEl>
                                          <p:spTgt spid="5">
                                            <p:txEl>
                                              <p:pRg st="6" end="6"/>
                                            </p:txEl>
                                          </p:spTgt>
                                        </p:tgtEl>
                                        <p:attrNameLst>
                                          <p:attrName>ppt_c</p:attrName>
                                        </p:attrNameLst>
                                      </p:cBhvr>
                                      <p:to>
                                        <a:schemeClr val="bg2"/>
                                      </p:to>
                                    </p:animClr>
                                  </p:sub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499"/>
                                          </p:stCondLst>
                                        </p:cTn>
                                        <p:tgtEl>
                                          <p:spTgt spid="5">
                                            <p:txEl>
                                              <p:pRg st="7" end="7"/>
                                            </p:txEl>
                                          </p:spTgt>
                                        </p:tgtEl>
                                        <p:attrNameLst>
                                          <p:attrName>style.visibility</p:attrName>
                                        </p:attrNameLst>
                                      </p:cBhvr>
                                      <p:to>
                                        <p:strVal val="visible"/>
                                      </p:to>
                                    </p:set>
                                  </p:childTnLst>
                                  <p:subTnLst>
                                    <p:animClr clrSpc="rgb" dir="cw">
                                      <p:cBhvr override="childStyle">
                                        <p:cTn dur="1" fill="hold" display="0" masterRel="nextClick" afterEffect="1"/>
                                        <p:tgtEl>
                                          <p:spTgt spid="5">
                                            <p:txEl>
                                              <p:pRg st="7" end="7"/>
                                            </p:txEl>
                                          </p:spTgt>
                                        </p:tgtEl>
                                        <p:attrNameLst>
                                          <p:attrName>ppt_c</p:attrName>
                                        </p:attrNameLst>
                                      </p:cBhvr>
                                      <p:to>
                                        <a:schemeClr val="bg2"/>
                                      </p:to>
                                    </p:animClr>
                                  </p:sub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499"/>
                                          </p:stCondLst>
                                        </p:cTn>
                                        <p:tgtEl>
                                          <p:spTgt spid="5">
                                            <p:txEl>
                                              <p:pRg st="8" end="8"/>
                                            </p:txEl>
                                          </p:spTgt>
                                        </p:tgtEl>
                                        <p:attrNameLst>
                                          <p:attrName>style.visibility</p:attrName>
                                        </p:attrNameLst>
                                      </p:cBhvr>
                                      <p:to>
                                        <p:strVal val="visible"/>
                                      </p:to>
                                    </p:set>
                                  </p:childTnLst>
                                  <p:subTnLst>
                                    <p:animClr clrSpc="rgb" dir="cw">
                                      <p:cBhvr override="childStyle">
                                        <p:cTn dur="1" fill="hold" display="0" masterRel="nextClick" afterEffect="1"/>
                                        <p:tgtEl>
                                          <p:spTgt spid="5">
                                            <p:txEl>
                                              <p:pRg st="8" end="8"/>
                                            </p:txEl>
                                          </p:spTgt>
                                        </p:tgtEl>
                                        <p:attrNameLst>
                                          <p:attrName>ppt_c</p:attrName>
                                        </p:attrNameLst>
                                      </p:cBhvr>
                                      <p:to>
                                        <a:schemeClr val="bg2"/>
                                      </p:to>
                                    </p:animClr>
                                  </p:sub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499"/>
                                          </p:stCondLst>
                                        </p:cTn>
                                        <p:tgtEl>
                                          <p:spTgt spid="5">
                                            <p:txEl>
                                              <p:pRg st="9" end="9"/>
                                            </p:txEl>
                                          </p:spTgt>
                                        </p:tgtEl>
                                        <p:attrNameLst>
                                          <p:attrName>style.visibility</p:attrName>
                                        </p:attrNameLst>
                                      </p:cBhvr>
                                      <p:to>
                                        <p:strVal val="visible"/>
                                      </p:to>
                                    </p:set>
                                  </p:childTnLst>
                                  <p:subTnLst>
                                    <p:animClr clrSpc="rgb" dir="cw">
                                      <p:cBhvr override="childStyle">
                                        <p:cTn dur="1" fill="hold" display="0" masterRel="nextClick" afterEffect="1"/>
                                        <p:tgtEl>
                                          <p:spTgt spid="5">
                                            <p:txEl>
                                              <p:pRg st="9" end="9"/>
                                            </p:txEl>
                                          </p:spTgt>
                                        </p:tgtEl>
                                        <p:attrNameLst>
                                          <p:attrName>ppt_c</p:attrName>
                                        </p:attrNameLst>
                                      </p:cBhvr>
                                      <p:to>
                                        <a:schemeClr val="bg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5" autoUpdateAnimBg="0"/>
      <p:bldP spid="5" grpId="0" build="p" bldLvl="5"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2" name="Group 31"/>
          <p:cNvGrpSpPr/>
          <p:nvPr/>
        </p:nvGrpSpPr>
        <p:grpSpPr>
          <a:xfrm>
            <a:off x="2012762" y="1696798"/>
            <a:ext cx="5909946" cy="3150190"/>
            <a:chOff x="304800" y="1504950"/>
            <a:chExt cx="8434390" cy="4495800"/>
          </a:xfrm>
        </p:grpSpPr>
        <p:sp>
          <p:nvSpPr>
            <p:cNvPr id="5" name="Rectangle 3"/>
            <p:cNvSpPr>
              <a:spLocks noChangeArrowheads="1"/>
            </p:cNvSpPr>
            <p:nvPr/>
          </p:nvSpPr>
          <p:spPr bwMode="auto">
            <a:xfrm>
              <a:off x="304800" y="1504950"/>
              <a:ext cx="7239002" cy="3886201"/>
            </a:xfrm>
            <a:prstGeom prst="rect">
              <a:avLst/>
            </a:prstGeom>
            <a:solidFill>
              <a:schemeClr val="bg1">
                <a:lumMod val="50000"/>
              </a:schemeClr>
            </a:solidFill>
            <a:ln w="9525">
              <a:solidFill>
                <a:schemeClr val="tx1"/>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en-US"/>
            </a:p>
          </p:txBody>
        </p:sp>
        <p:grpSp>
          <p:nvGrpSpPr>
            <p:cNvPr id="6" name="Group 4"/>
            <p:cNvGrpSpPr>
              <a:grpSpLocks/>
            </p:cNvGrpSpPr>
            <p:nvPr/>
          </p:nvGrpSpPr>
          <p:grpSpPr bwMode="auto">
            <a:xfrm>
              <a:off x="7851777" y="1581150"/>
              <a:ext cx="887413" cy="3886200"/>
              <a:chOff x="2546" y="1632"/>
              <a:chExt cx="559" cy="1728"/>
            </a:xfrm>
            <a:solidFill>
              <a:srgbClr val="92D050"/>
            </a:solidFill>
          </p:grpSpPr>
          <p:sp>
            <p:nvSpPr>
              <p:cNvPr id="7" name="AutoShape 5"/>
              <p:cNvSpPr>
                <a:spLocks noChangeArrowheads="1"/>
              </p:cNvSpPr>
              <p:nvPr/>
            </p:nvSpPr>
            <p:spPr bwMode="auto">
              <a:xfrm>
                <a:off x="2592" y="1632"/>
                <a:ext cx="432" cy="1728"/>
              </a:xfrm>
              <a:prstGeom prst="upDownArrowCallout">
                <a:avLst>
                  <a:gd name="adj1" fmla="val 25000"/>
                  <a:gd name="adj2" fmla="val 25000"/>
                  <a:gd name="adj3" fmla="val 50000"/>
                  <a:gd name="adj4" fmla="val 50000"/>
                </a:avLst>
              </a:prstGeom>
              <a:grpFill/>
              <a:ln w="9525">
                <a:solidFill>
                  <a:schemeClr val="tx1"/>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en-US"/>
              </a:p>
            </p:txBody>
          </p:sp>
          <p:sp>
            <p:nvSpPr>
              <p:cNvPr id="8" name="Rectangle 6"/>
              <p:cNvSpPr>
                <a:spLocks noChangeArrowheads="1"/>
              </p:cNvSpPr>
              <p:nvPr/>
            </p:nvSpPr>
            <p:spPr bwMode="auto">
              <a:xfrm>
                <a:off x="2546" y="2395"/>
                <a:ext cx="559" cy="195"/>
              </a:xfrm>
              <a:prstGeom prst="rect">
                <a:avLst/>
              </a:prstGeom>
              <a:noFill/>
              <a:ln>
                <a:noFill/>
              </a:ln>
              <a:extLst>
                <a:ext uri="{91240B29-F687-4F45-9708-019B960494DF}">
                  <a14:hiddenLine xmlns:a14="http://schemas.microsoft.com/office/drawing/2010/main" w="9525">
                    <a:solidFill>
                      <a:schemeClr val="tx1"/>
                    </a:solidFill>
                    <a:miter lim="800000"/>
                    <a:headEnd/>
                    <a:tailEnd/>
                  </a14:hiddenLine>
                </a:ext>
              </a:extLst>
            </p:spPr>
            <p:txBody>
              <a:bodyPr wrap="squar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r>
                  <a:rPr lang="en-US" sz="1400" dirty="0"/>
                  <a:t>12’4”</a:t>
                </a:r>
              </a:p>
            </p:txBody>
          </p:sp>
        </p:grpSp>
        <p:sp>
          <p:nvSpPr>
            <p:cNvPr id="9" name="AutoShape 7"/>
            <p:cNvSpPr>
              <a:spLocks noChangeArrowheads="1"/>
            </p:cNvSpPr>
            <p:nvPr/>
          </p:nvSpPr>
          <p:spPr bwMode="auto">
            <a:xfrm>
              <a:off x="304800" y="5543550"/>
              <a:ext cx="7162800" cy="457200"/>
            </a:xfrm>
            <a:prstGeom prst="leftRightArrowCallout">
              <a:avLst>
                <a:gd name="adj1" fmla="val 25000"/>
                <a:gd name="adj2" fmla="val 25000"/>
                <a:gd name="adj3" fmla="val 195833"/>
                <a:gd name="adj4" fmla="val 50000"/>
              </a:avLst>
            </a:prstGeom>
            <a:solidFill>
              <a:srgbClr val="92D050"/>
            </a:solidFill>
            <a:ln w="9525">
              <a:solidFill>
                <a:schemeClr val="tx1"/>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en-US"/>
            </a:p>
          </p:txBody>
        </p:sp>
        <p:sp>
          <p:nvSpPr>
            <p:cNvPr id="10" name="Rectangle 8"/>
            <p:cNvSpPr>
              <a:spLocks noChangeArrowheads="1"/>
            </p:cNvSpPr>
            <p:nvPr/>
          </p:nvSpPr>
          <p:spPr bwMode="auto">
            <a:xfrm>
              <a:off x="2133599" y="5557839"/>
              <a:ext cx="3505200" cy="43924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squar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a:r>
                <a:rPr lang="en-US" sz="1400" dirty="0"/>
                <a:t>30’0”</a:t>
              </a:r>
            </a:p>
          </p:txBody>
        </p:sp>
        <p:sp>
          <p:nvSpPr>
            <p:cNvPr id="11" name="Rectangle 9"/>
            <p:cNvSpPr>
              <a:spLocks noChangeArrowheads="1"/>
            </p:cNvSpPr>
            <p:nvPr/>
          </p:nvSpPr>
          <p:spPr bwMode="auto">
            <a:xfrm>
              <a:off x="6050918" y="4781551"/>
              <a:ext cx="1492881" cy="4831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squar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r>
                <a:rPr lang="en-US" sz="1600" dirty="0"/>
                <a:t>Concrete</a:t>
              </a:r>
              <a:endParaRPr lang="en-US" dirty="0"/>
            </a:p>
          </p:txBody>
        </p:sp>
        <p:grpSp>
          <p:nvGrpSpPr>
            <p:cNvPr id="12" name="Group 27"/>
            <p:cNvGrpSpPr>
              <a:grpSpLocks/>
            </p:cNvGrpSpPr>
            <p:nvPr/>
          </p:nvGrpSpPr>
          <p:grpSpPr bwMode="auto">
            <a:xfrm>
              <a:off x="5768975" y="2136775"/>
              <a:ext cx="784225" cy="2270125"/>
              <a:chOff x="3538" y="1344"/>
              <a:chExt cx="494" cy="1430"/>
            </a:xfrm>
            <a:solidFill>
              <a:schemeClr val="bg2">
                <a:lumMod val="75000"/>
              </a:schemeClr>
            </a:solidFill>
          </p:grpSpPr>
          <p:sp>
            <p:nvSpPr>
              <p:cNvPr id="13" name="Rectangle 23"/>
              <p:cNvSpPr>
                <a:spLocks noChangeArrowheads="1"/>
              </p:cNvSpPr>
              <p:nvPr/>
            </p:nvSpPr>
            <p:spPr bwMode="auto">
              <a:xfrm>
                <a:off x="3538" y="1344"/>
                <a:ext cx="494" cy="1426"/>
              </a:xfrm>
              <a:prstGeom prst="rect">
                <a:avLst/>
              </a:prstGeom>
              <a:grpFill/>
              <a:ln w="9525">
                <a:solidFill>
                  <a:schemeClr val="tx1"/>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en-US"/>
              </a:p>
            </p:txBody>
          </p:sp>
          <p:sp>
            <p:nvSpPr>
              <p:cNvPr id="14" name="Rectangle 24"/>
              <p:cNvSpPr>
                <a:spLocks noChangeArrowheads="1"/>
              </p:cNvSpPr>
              <p:nvPr/>
            </p:nvSpPr>
            <p:spPr bwMode="auto">
              <a:xfrm>
                <a:off x="3552" y="2553"/>
                <a:ext cx="466" cy="221"/>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txBody>
              <a:bodyPr wrap="squar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a:r>
                  <a:rPr lang="en-US" sz="1000" dirty="0"/>
                  <a:t>Glass</a:t>
                </a:r>
              </a:p>
            </p:txBody>
          </p:sp>
        </p:grpSp>
        <p:grpSp>
          <p:nvGrpSpPr>
            <p:cNvPr id="15" name="Group 28"/>
            <p:cNvGrpSpPr>
              <a:grpSpLocks/>
            </p:cNvGrpSpPr>
            <p:nvPr/>
          </p:nvGrpSpPr>
          <p:grpSpPr bwMode="auto">
            <a:xfrm>
              <a:off x="1219200" y="2136775"/>
              <a:ext cx="784225" cy="2270125"/>
              <a:chOff x="3538" y="1344"/>
              <a:chExt cx="494" cy="1430"/>
            </a:xfrm>
            <a:solidFill>
              <a:schemeClr val="bg2">
                <a:lumMod val="75000"/>
              </a:schemeClr>
            </a:solidFill>
          </p:grpSpPr>
          <p:sp>
            <p:nvSpPr>
              <p:cNvPr id="16" name="Rectangle 29"/>
              <p:cNvSpPr>
                <a:spLocks noChangeArrowheads="1"/>
              </p:cNvSpPr>
              <p:nvPr/>
            </p:nvSpPr>
            <p:spPr bwMode="auto">
              <a:xfrm>
                <a:off x="3538" y="1344"/>
                <a:ext cx="494" cy="1426"/>
              </a:xfrm>
              <a:prstGeom prst="rect">
                <a:avLst/>
              </a:prstGeom>
              <a:grpFill/>
              <a:ln w="9525">
                <a:solidFill>
                  <a:schemeClr val="tx1"/>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en-US"/>
              </a:p>
            </p:txBody>
          </p:sp>
          <p:sp>
            <p:nvSpPr>
              <p:cNvPr id="17" name="Rectangle 30"/>
              <p:cNvSpPr>
                <a:spLocks noChangeArrowheads="1"/>
              </p:cNvSpPr>
              <p:nvPr/>
            </p:nvSpPr>
            <p:spPr bwMode="auto">
              <a:xfrm>
                <a:off x="3552" y="2553"/>
                <a:ext cx="460" cy="221"/>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txBody>
              <a:bodyPr wrap="squar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a:r>
                  <a:rPr lang="en-US" sz="1000" dirty="0"/>
                  <a:t>Glass</a:t>
                </a:r>
              </a:p>
            </p:txBody>
          </p:sp>
        </p:grpSp>
        <p:grpSp>
          <p:nvGrpSpPr>
            <p:cNvPr id="18" name="Group 31"/>
            <p:cNvGrpSpPr>
              <a:grpSpLocks/>
            </p:cNvGrpSpPr>
            <p:nvPr/>
          </p:nvGrpSpPr>
          <p:grpSpPr bwMode="auto">
            <a:xfrm>
              <a:off x="2362200" y="2136775"/>
              <a:ext cx="784225" cy="2270125"/>
              <a:chOff x="3538" y="1344"/>
              <a:chExt cx="494" cy="1430"/>
            </a:xfrm>
            <a:solidFill>
              <a:schemeClr val="bg2">
                <a:lumMod val="75000"/>
              </a:schemeClr>
            </a:solidFill>
          </p:grpSpPr>
          <p:sp>
            <p:nvSpPr>
              <p:cNvPr id="19" name="Rectangle 32"/>
              <p:cNvSpPr>
                <a:spLocks noChangeArrowheads="1"/>
              </p:cNvSpPr>
              <p:nvPr/>
            </p:nvSpPr>
            <p:spPr bwMode="auto">
              <a:xfrm>
                <a:off x="3538" y="1344"/>
                <a:ext cx="494" cy="1426"/>
              </a:xfrm>
              <a:prstGeom prst="rect">
                <a:avLst/>
              </a:prstGeom>
              <a:grpFill/>
              <a:ln w="9525">
                <a:solidFill>
                  <a:schemeClr val="tx1"/>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en-US"/>
              </a:p>
            </p:txBody>
          </p:sp>
          <p:sp>
            <p:nvSpPr>
              <p:cNvPr id="20" name="Rectangle 33"/>
              <p:cNvSpPr>
                <a:spLocks noChangeArrowheads="1"/>
              </p:cNvSpPr>
              <p:nvPr/>
            </p:nvSpPr>
            <p:spPr bwMode="auto">
              <a:xfrm>
                <a:off x="3552" y="2553"/>
                <a:ext cx="459" cy="221"/>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txBody>
              <a:bodyPr wrap="squar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a:r>
                  <a:rPr lang="en-US" sz="1000" dirty="0"/>
                  <a:t>Glass</a:t>
                </a:r>
              </a:p>
            </p:txBody>
          </p:sp>
        </p:grpSp>
        <p:grpSp>
          <p:nvGrpSpPr>
            <p:cNvPr id="21" name="Group 34"/>
            <p:cNvGrpSpPr>
              <a:grpSpLocks/>
            </p:cNvGrpSpPr>
            <p:nvPr/>
          </p:nvGrpSpPr>
          <p:grpSpPr bwMode="auto">
            <a:xfrm>
              <a:off x="3505200" y="2136775"/>
              <a:ext cx="784225" cy="2270125"/>
              <a:chOff x="3538" y="1344"/>
              <a:chExt cx="494" cy="1430"/>
            </a:xfrm>
            <a:solidFill>
              <a:schemeClr val="bg2">
                <a:lumMod val="75000"/>
              </a:schemeClr>
            </a:solidFill>
          </p:grpSpPr>
          <p:sp>
            <p:nvSpPr>
              <p:cNvPr id="22" name="Rectangle 35"/>
              <p:cNvSpPr>
                <a:spLocks noChangeArrowheads="1"/>
              </p:cNvSpPr>
              <p:nvPr/>
            </p:nvSpPr>
            <p:spPr bwMode="auto">
              <a:xfrm>
                <a:off x="3538" y="1344"/>
                <a:ext cx="494" cy="1426"/>
              </a:xfrm>
              <a:prstGeom prst="rect">
                <a:avLst/>
              </a:prstGeom>
              <a:grpFill/>
              <a:ln w="9525">
                <a:solidFill>
                  <a:schemeClr val="tx1"/>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en-US"/>
              </a:p>
            </p:txBody>
          </p:sp>
          <p:sp>
            <p:nvSpPr>
              <p:cNvPr id="23" name="Rectangle 36"/>
              <p:cNvSpPr>
                <a:spLocks noChangeArrowheads="1"/>
              </p:cNvSpPr>
              <p:nvPr/>
            </p:nvSpPr>
            <p:spPr bwMode="auto">
              <a:xfrm>
                <a:off x="3552" y="2553"/>
                <a:ext cx="459" cy="221"/>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txBody>
              <a:bodyPr wrap="squar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a:r>
                  <a:rPr lang="en-US" sz="1000" dirty="0"/>
                  <a:t>Glass</a:t>
                </a:r>
              </a:p>
            </p:txBody>
          </p:sp>
        </p:grpSp>
        <p:grpSp>
          <p:nvGrpSpPr>
            <p:cNvPr id="24" name="Group 37"/>
            <p:cNvGrpSpPr>
              <a:grpSpLocks/>
            </p:cNvGrpSpPr>
            <p:nvPr/>
          </p:nvGrpSpPr>
          <p:grpSpPr bwMode="auto">
            <a:xfrm>
              <a:off x="4648200" y="2136775"/>
              <a:ext cx="784225" cy="2270125"/>
              <a:chOff x="3538" y="1344"/>
              <a:chExt cx="494" cy="1430"/>
            </a:xfrm>
            <a:solidFill>
              <a:schemeClr val="bg2">
                <a:lumMod val="75000"/>
              </a:schemeClr>
            </a:solidFill>
          </p:grpSpPr>
          <p:sp>
            <p:nvSpPr>
              <p:cNvPr id="25" name="Rectangle 38"/>
              <p:cNvSpPr>
                <a:spLocks noChangeArrowheads="1"/>
              </p:cNvSpPr>
              <p:nvPr/>
            </p:nvSpPr>
            <p:spPr bwMode="auto">
              <a:xfrm>
                <a:off x="3538" y="1344"/>
                <a:ext cx="494" cy="1426"/>
              </a:xfrm>
              <a:prstGeom prst="rect">
                <a:avLst/>
              </a:prstGeom>
              <a:grpFill/>
              <a:ln w="9525">
                <a:solidFill>
                  <a:schemeClr val="tx1"/>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en-US"/>
              </a:p>
            </p:txBody>
          </p:sp>
          <p:sp>
            <p:nvSpPr>
              <p:cNvPr id="26" name="Rectangle 39"/>
              <p:cNvSpPr>
                <a:spLocks noChangeArrowheads="1"/>
              </p:cNvSpPr>
              <p:nvPr/>
            </p:nvSpPr>
            <p:spPr bwMode="auto">
              <a:xfrm>
                <a:off x="3552" y="2553"/>
                <a:ext cx="458" cy="221"/>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txBody>
              <a:bodyPr wrap="squar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a:r>
                  <a:rPr lang="en-US" sz="1000" dirty="0"/>
                  <a:t>Glass</a:t>
                </a:r>
              </a:p>
            </p:txBody>
          </p:sp>
        </p:grpSp>
        <p:grpSp>
          <p:nvGrpSpPr>
            <p:cNvPr id="27" name="Group 45"/>
            <p:cNvGrpSpPr>
              <a:grpSpLocks/>
            </p:cNvGrpSpPr>
            <p:nvPr/>
          </p:nvGrpSpPr>
          <p:grpSpPr bwMode="auto">
            <a:xfrm>
              <a:off x="2362200" y="4705350"/>
              <a:ext cx="762000" cy="457200"/>
              <a:chOff x="1488" y="2736"/>
              <a:chExt cx="480" cy="288"/>
            </a:xfrm>
          </p:grpSpPr>
          <p:sp>
            <p:nvSpPr>
              <p:cNvPr id="28" name="AutoShape 40"/>
              <p:cNvSpPr>
                <a:spLocks noChangeArrowheads="1"/>
              </p:cNvSpPr>
              <p:nvPr/>
            </p:nvSpPr>
            <p:spPr bwMode="auto">
              <a:xfrm>
                <a:off x="1488" y="2736"/>
                <a:ext cx="480" cy="288"/>
              </a:xfrm>
              <a:prstGeom prst="leftRightArrowCallout">
                <a:avLst>
                  <a:gd name="adj1" fmla="val 25000"/>
                  <a:gd name="adj2" fmla="val 25000"/>
                  <a:gd name="adj3" fmla="val 20833"/>
                  <a:gd name="adj4" fmla="val 50000"/>
                </a:avLst>
              </a:prstGeom>
              <a:solidFill>
                <a:srgbClr val="92D050"/>
              </a:solidFill>
              <a:ln w="9525">
                <a:solidFill>
                  <a:schemeClr val="tx1"/>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en-US"/>
              </a:p>
            </p:txBody>
          </p:sp>
          <p:sp>
            <p:nvSpPr>
              <p:cNvPr id="29" name="Rectangle 41"/>
              <p:cNvSpPr>
                <a:spLocks noChangeArrowheads="1"/>
              </p:cNvSpPr>
              <p:nvPr/>
            </p:nvSpPr>
            <p:spPr bwMode="auto">
              <a:xfrm>
                <a:off x="1488" y="2757"/>
                <a:ext cx="473" cy="22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squar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a:r>
                  <a:rPr lang="en-US" sz="1000" dirty="0"/>
                  <a:t>2’0”</a:t>
                </a:r>
              </a:p>
            </p:txBody>
          </p:sp>
        </p:grpSp>
        <p:sp>
          <p:nvSpPr>
            <p:cNvPr id="30" name="AutoShape 43"/>
            <p:cNvSpPr>
              <a:spLocks noChangeArrowheads="1"/>
            </p:cNvSpPr>
            <p:nvPr/>
          </p:nvSpPr>
          <p:spPr bwMode="auto">
            <a:xfrm>
              <a:off x="6775450" y="2114550"/>
              <a:ext cx="384175" cy="2209800"/>
            </a:xfrm>
            <a:prstGeom prst="upDownArrowCallout">
              <a:avLst>
                <a:gd name="adj1" fmla="val 25000"/>
                <a:gd name="adj2" fmla="val 25000"/>
                <a:gd name="adj3" fmla="val 71901"/>
                <a:gd name="adj4" fmla="val 50000"/>
              </a:avLst>
            </a:prstGeom>
            <a:solidFill>
              <a:srgbClr val="92D050"/>
            </a:solidFill>
            <a:ln w="9525">
              <a:solidFill>
                <a:schemeClr val="tx1"/>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en-US"/>
            </a:p>
          </p:txBody>
        </p:sp>
        <p:sp>
          <p:nvSpPr>
            <p:cNvPr id="31" name="Rectangle 44"/>
            <p:cNvSpPr>
              <a:spLocks noChangeArrowheads="1"/>
            </p:cNvSpPr>
            <p:nvPr/>
          </p:nvSpPr>
          <p:spPr bwMode="auto">
            <a:xfrm>
              <a:off x="6684037" y="3105150"/>
              <a:ext cx="639307" cy="35139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squar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r>
                <a:rPr lang="en-US" sz="1000" dirty="0"/>
                <a:t>7’3”</a:t>
              </a:r>
            </a:p>
          </p:txBody>
        </p:sp>
      </p:grpSp>
      <p:sp>
        <p:nvSpPr>
          <p:cNvPr id="34" name="TextBox 33"/>
          <p:cNvSpPr txBox="1"/>
          <p:nvPr/>
        </p:nvSpPr>
        <p:spPr>
          <a:xfrm>
            <a:off x="9350938" y="1814352"/>
            <a:ext cx="184666" cy="369332"/>
          </a:xfrm>
          <a:prstGeom prst="rect">
            <a:avLst/>
          </a:prstGeom>
          <a:noFill/>
        </p:spPr>
        <p:txBody>
          <a:bodyPr wrap="none" rtlCol="0">
            <a:spAutoFit/>
          </a:bodyPr>
          <a:lstStyle/>
          <a:p>
            <a:endParaRPr lang="en-US" dirty="0"/>
          </a:p>
        </p:txBody>
      </p:sp>
      <p:sp>
        <p:nvSpPr>
          <p:cNvPr id="35" name="Rectangle 2"/>
          <p:cNvSpPr txBox="1">
            <a:spLocks noChangeArrowheads="1"/>
          </p:cNvSpPr>
          <p:nvPr/>
        </p:nvSpPr>
        <p:spPr>
          <a:xfrm>
            <a:off x="685800" y="723628"/>
            <a:ext cx="7772400" cy="1143000"/>
          </a:xfrm>
          <a:prstGeom prst="rect">
            <a:avLst/>
          </a:prstGeom>
        </p:spPr>
        <p:txBody>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4200" b="0" i="0" u="none" strike="noStrike" kern="1200" cap="none" spc="0" normalizeH="0" baseline="0" noProof="0">
                <a:ln>
                  <a:noFill/>
                </a:ln>
                <a:solidFill>
                  <a:schemeClr val="tx2"/>
                </a:solidFill>
                <a:effectLst/>
                <a:uLnTx/>
                <a:uFillTx/>
                <a:latin typeface="+mj-lt"/>
                <a:ea typeface="+mj-ea"/>
                <a:cs typeface="+mj-cs"/>
              </a:rPr>
              <a:t>West Wall</a:t>
            </a:r>
            <a:br>
              <a:rPr kumimoji="0" lang="en-US" sz="4200" b="0" i="0" u="none" strike="noStrike" kern="1200" cap="none" spc="0" normalizeH="0" baseline="0" noProof="0">
                <a:ln>
                  <a:noFill/>
                </a:ln>
                <a:solidFill>
                  <a:schemeClr val="tx2"/>
                </a:solidFill>
                <a:effectLst/>
                <a:uLnTx/>
                <a:uFillTx/>
                <a:latin typeface="+mj-lt"/>
                <a:ea typeface="+mj-ea"/>
                <a:cs typeface="+mj-cs"/>
              </a:rPr>
            </a:br>
            <a:endParaRPr kumimoji="0" lang="en-US" sz="4200" b="0" i="0" u="none" strike="noStrike" kern="1200" cap="none" spc="0" normalizeH="0" baseline="0" noProof="0" dirty="0">
              <a:ln>
                <a:noFill/>
              </a:ln>
              <a:solidFill>
                <a:schemeClr val="tx2"/>
              </a:solidFill>
              <a:effectLst/>
              <a:uLnTx/>
              <a:uFillTx/>
              <a:latin typeface="+mj-lt"/>
              <a:ea typeface="+mj-ea"/>
              <a:cs typeface="+mj-cs"/>
            </a:endParaRPr>
          </a:p>
        </p:txBody>
      </p:sp>
      <p:sp>
        <p:nvSpPr>
          <p:cNvPr id="36" name="Rectangle 46"/>
          <p:cNvSpPr>
            <a:spLocks noChangeArrowheads="1"/>
          </p:cNvSpPr>
          <p:nvPr/>
        </p:nvSpPr>
        <p:spPr bwMode="auto">
          <a:xfrm>
            <a:off x="4800600" y="723628"/>
            <a:ext cx="2924175" cy="8223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r>
              <a:rPr lang="en-US" dirty="0" err="1"/>
              <a:t>R</a:t>
            </a:r>
            <a:r>
              <a:rPr lang="en-US" baseline="-25000" dirty="0" err="1"/>
              <a:t>Value</a:t>
            </a:r>
            <a:r>
              <a:rPr lang="en-US" baseline="-25000" dirty="0"/>
              <a:t>-Glass</a:t>
            </a:r>
            <a:r>
              <a:rPr lang="en-US" dirty="0"/>
              <a:t> = .890</a:t>
            </a:r>
          </a:p>
          <a:p>
            <a:r>
              <a:rPr lang="en-US" dirty="0" err="1"/>
              <a:t>R</a:t>
            </a:r>
            <a:r>
              <a:rPr lang="en-US" baseline="-25000" dirty="0" err="1"/>
              <a:t>Value</a:t>
            </a:r>
            <a:r>
              <a:rPr lang="en-US" baseline="-25000" dirty="0"/>
              <a:t>-Concrete</a:t>
            </a:r>
            <a:r>
              <a:rPr lang="en-US" dirty="0"/>
              <a:t> = 1.110</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685800" y="788292"/>
            <a:ext cx="7772400" cy="1143000"/>
          </a:xfrm>
          <a:prstGeom prst="rect">
            <a:avLst/>
          </a:prstGeom>
        </p:spPr>
        <p:txBody>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4200" b="0" i="0" u="none" strike="noStrike" kern="1200" cap="none" spc="0" normalizeH="0" baseline="0" noProof="0">
                <a:ln>
                  <a:noFill/>
                </a:ln>
                <a:solidFill>
                  <a:schemeClr val="tx2"/>
                </a:solidFill>
                <a:effectLst/>
                <a:uLnTx/>
                <a:uFillTx/>
                <a:latin typeface="+mj-lt"/>
                <a:ea typeface="+mj-ea"/>
                <a:cs typeface="+mj-cs"/>
              </a:rPr>
              <a:t>North Wall</a:t>
            </a:r>
            <a:br>
              <a:rPr kumimoji="0" lang="en-US" sz="4200" b="0" i="0" u="none" strike="noStrike" kern="1200" cap="none" spc="0" normalizeH="0" baseline="0" noProof="0">
                <a:ln>
                  <a:noFill/>
                </a:ln>
                <a:solidFill>
                  <a:schemeClr val="tx2"/>
                </a:solidFill>
                <a:effectLst/>
                <a:uLnTx/>
                <a:uFillTx/>
                <a:latin typeface="+mj-lt"/>
                <a:ea typeface="+mj-ea"/>
                <a:cs typeface="+mj-cs"/>
              </a:rPr>
            </a:br>
            <a:endParaRPr kumimoji="0" lang="en-US" sz="4200" b="0" i="0" u="none" strike="noStrike" kern="1200" cap="none" spc="0" normalizeH="0" baseline="0" noProof="0" dirty="0">
              <a:ln>
                <a:noFill/>
              </a:ln>
              <a:solidFill>
                <a:schemeClr val="tx2"/>
              </a:solidFill>
              <a:effectLst/>
              <a:uLnTx/>
              <a:uFillTx/>
              <a:latin typeface="+mj-lt"/>
              <a:ea typeface="+mj-ea"/>
              <a:cs typeface="+mj-cs"/>
            </a:endParaRPr>
          </a:p>
        </p:txBody>
      </p:sp>
      <p:sp>
        <p:nvSpPr>
          <p:cNvPr id="5" name="Rectangle 30"/>
          <p:cNvSpPr>
            <a:spLocks noChangeArrowheads="1"/>
          </p:cNvSpPr>
          <p:nvPr/>
        </p:nvSpPr>
        <p:spPr bwMode="auto">
          <a:xfrm>
            <a:off x="4800600" y="804167"/>
            <a:ext cx="2924175" cy="8223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r>
              <a:rPr lang="en-US"/>
              <a:t>R</a:t>
            </a:r>
            <a:r>
              <a:rPr lang="en-US" baseline="-25000"/>
              <a:t>Value-Glass</a:t>
            </a:r>
            <a:r>
              <a:rPr lang="en-US"/>
              <a:t> = .890</a:t>
            </a:r>
          </a:p>
          <a:p>
            <a:r>
              <a:rPr lang="en-US"/>
              <a:t>R</a:t>
            </a:r>
            <a:r>
              <a:rPr lang="en-US" baseline="-25000"/>
              <a:t>Value-Concrete</a:t>
            </a:r>
            <a:r>
              <a:rPr lang="en-US"/>
              <a:t> = 1.110</a:t>
            </a:r>
          </a:p>
        </p:txBody>
      </p:sp>
      <p:grpSp>
        <p:nvGrpSpPr>
          <p:cNvPr id="22" name="Group 21"/>
          <p:cNvGrpSpPr/>
          <p:nvPr/>
        </p:nvGrpSpPr>
        <p:grpSpPr>
          <a:xfrm>
            <a:off x="2136313" y="1789088"/>
            <a:ext cx="5665552" cy="2954279"/>
            <a:chOff x="304800" y="2209800"/>
            <a:chExt cx="8475663" cy="4419600"/>
          </a:xfrm>
        </p:grpSpPr>
        <p:sp>
          <p:nvSpPr>
            <p:cNvPr id="6" name="Rectangle 3"/>
            <p:cNvSpPr>
              <a:spLocks noChangeArrowheads="1"/>
            </p:cNvSpPr>
            <p:nvPr/>
          </p:nvSpPr>
          <p:spPr bwMode="auto">
            <a:xfrm>
              <a:off x="304800" y="2209800"/>
              <a:ext cx="7239000" cy="3886200"/>
            </a:xfrm>
            <a:prstGeom prst="rect">
              <a:avLst/>
            </a:prstGeom>
            <a:solidFill>
              <a:schemeClr val="bg1">
                <a:lumMod val="50000"/>
              </a:schemeClr>
            </a:solidFill>
            <a:ln w="9525">
              <a:solidFill>
                <a:schemeClr val="tx1"/>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en-US"/>
            </a:p>
          </p:txBody>
        </p:sp>
        <p:grpSp>
          <p:nvGrpSpPr>
            <p:cNvPr id="7" name="Group 4"/>
            <p:cNvGrpSpPr>
              <a:grpSpLocks/>
            </p:cNvGrpSpPr>
            <p:nvPr/>
          </p:nvGrpSpPr>
          <p:grpSpPr bwMode="auto">
            <a:xfrm>
              <a:off x="7880350" y="2209800"/>
              <a:ext cx="900113" cy="3886200"/>
              <a:chOff x="2564" y="1632"/>
              <a:chExt cx="567" cy="1728"/>
            </a:xfrm>
            <a:solidFill>
              <a:srgbClr val="92D050"/>
            </a:solidFill>
          </p:grpSpPr>
          <p:sp>
            <p:nvSpPr>
              <p:cNvPr id="8" name="AutoShape 5"/>
              <p:cNvSpPr>
                <a:spLocks noChangeArrowheads="1"/>
              </p:cNvSpPr>
              <p:nvPr/>
            </p:nvSpPr>
            <p:spPr bwMode="auto">
              <a:xfrm>
                <a:off x="2592" y="1632"/>
                <a:ext cx="432" cy="1728"/>
              </a:xfrm>
              <a:prstGeom prst="upDownArrowCallout">
                <a:avLst>
                  <a:gd name="adj1" fmla="val 25000"/>
                  <a:gd name="adj2" fmla="val 25000"/>
                  <a:gd name="adj3" fmla="val 50000"/>
                  <a:gd name="adj4" fmla="val 50000"/>
                </a:avLst>
              </a:prstGeom>
              <a:grpFill/>
              <a:ln w="9525">
                <a:solidFill>
                  <a:schemeClr val="tx1"/>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en-US"/>
              </a:p>
            </p:txBody>
          </p:sp>
          <p:sp>
            <p:nvSpPr>
              <p:cNvPr id="9" name="Rectangle 6"/>
              <p:cNvSpPr>
                <a:spLocks noChangeArrowheads="1"/>
              </p:cNvSpPr>
              <p:nvPr/>
            </p:nvSpPr>
            <p:spPr bwMode="auto">
              <a:xfrm>
                <a:off x="2564" y="2361"/>
                <a:ext cx="567" cy="184"/>
              </a:xfrm>
              <a:prstGeom prst="rect">
                <a:avLst/>
              </a:prstGeom>
              <a:noFill/>
              <a:ln>
                <a:noFill/>
              </a:ln>
              <a:extLst>
                <a:ext uri="{91240B29-F687-4F45-9708-019B960494DF}">
                  <a14:hiddenLine xmlns:a14="http://schemas.microsoft.com/office/drawing/2010/main" w="9525">
                    <a:solidFill>
                      <a:schemeClr val="tx1"/>
                    </a:solidFill>
                    <a:miter lim="800000"/>
                    <a:headEnd/>
                    <a:tailEnd/>
                  </a14:hiddenLine>
                </a:ext>
              </a:extLst>
            </p:spPr>
            <p:txBody>
              <a:bodyPr wrap="squar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r>
                  <a:rPr lang="en-US" sz="1200" dirty="0"/>
                  <a:t>12’4”</a:t>
                </a:r>
              </a:p>
            </p:txBody>
          </p:sp>
        </p:grpSp>
        <p:sp>
          <p:nvSpPr>
            <p:cNvPr id="12" name="AutoShape 7"/>
            <p:cNvSpPr>
              <a:spLocks noChangeArrowheads="1"/>
            </p:cNvSpPr>
            <p:nvPr/>
          </p:nvSpPr>
          <p:spPr bwMode="auto">
            <a:xfrm>
              <a:off x="304800" y="6172200"/>
              <a:ext cx="7162800" cy="457200"/>
            </a:xfrm>
            <a:prstGeom prst="leftRightArrowCallout">
              <a:avLst>
                <a:gd name="adj1" fmla="val 25000"/>
                <a:gd name="adj2" fmla="val 25000"/>
                <a:gd name="adj3" fmla="val 195833"/>
                <a:gd name="adj4" fmla="val 50000"/>
              </a:avLst>
            </a:prstGeom>
            <a:solidFill>
              <a:srgbClr val="92D050"/>
            </a:solidFill>
            <a:ln w="9525">
              <a:solidFill>
                <a:schemeClr val="tx1"/>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en-US"/>
            </a:p>
          </p:txBody>
        </p:sp>
        <p:sp>
          <p:nvSpPr>
            <p:cNvPr id="13" name="Rectangle 8"/>
            <p:cNvSpPr>
              <a:spLocks noChangeArrowheads="1"/>
            </p:cNvSpPr>
            <p:nvPr/>
          </p:nvSpPr>
          <p:spPr bwMode="auto">
            <a:xfrm>
              <a:off x="2133602" y="6180541"/>
              <a:ext cx="3505201" cy="41439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squar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a:r>
                <a:rPr lang="en-US" sz="1200" dirty="0"/>
                <a:t>30’0”</a:t>
              </a:r>
            </a:p>
          </p:txBody>
        </p:sp>
        <p:sp>
          <p:nvSpPr>
            <p:cNvPr id="14" name="Rectangle 9"/>
            <p:cNvSpPr>
              <a:spLocks noChangeArrowheads="1"/>
            </p:cNvSpPr>
            <p:nvPr/>
          </p:nvSpPr>
          <p:spPr bwMode="auto">
            <a:xfrm>
              <a:off x="5918441" y="5544571"/>
              <a:ext cx="1942005" cy="46043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squar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r>
                <a:rPr lang="en-US" sz="1400" dirty="0"/>
                <a:t>Concrete</a:t>
              </a:r>
            </a:p>
          </p:txBody>
        </p:sp>
        <p:grpSp>
          <p:nvGrpSpPr>
            <p:cNvPr id="15" name="Group 16"/>
            <p:cNvGrpSpPr>
              <a:grpSpLocks/>
            </p:cNvGrpSpPr>
            <p:nvPr/>
          </p:nvGrpSpPr>
          <p:grpSpPr bwMode="auto">
            <a:xfrm>
              <a:off x="1981200" y="2895600"/>
              <a:ext cx="3733800" cy="2297113"/>
              <a:chOff x="3538" y="1344"/>
              <a:chExt cx="494" cy="1447"/>
            </a:xfrm>
            <a:solidFill>
              <a:schemeClr val="bg2">
                <a:lumMod val="75000"/>
              </a:schemeClr>
            </a:solidFill>
          </p:grpSpPr>
          <p:sp>
            <p:nvSpPr>
              <p:cNvPr id="16" name="Rectangle 17"/>
              <p:cNvSpPr>
                <a:spLocks noChangeArrowheads="1"/>
              </p:cNvSpPr>
              <p:nvPr/>
            </p:nvSpPr>
            <p:spPr bwMode="auto">
              <a:xfrm>
                <a:off x="3538" y="1344"/>
                <a:ext cx="494" cy="1426"/>
              </a:xfrm>
              <a:prstGeom prst="rect">
                <a:avLst/>
              </a:prstGeom>
              <a:grpFill/>
              <a:ln w="9525">
                <a:solidFill>
                  <a:schemeClr val="tx1"/>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en-US"/>
              </a:p>
            </p:txBody>
          </p:sp>
          <p:sp>
            <p:nvSpPr>
              <p:cNvPr id="17" name="Rectangle 18"/>
              <p:cNvSpPr>
                <a:spLocks noChangeArrowheads="1"/>
              </p:cNvSpPr>
              <p:nvPr/>
            </p:nvSpPr>
            <p:spPr bwMode="auto">
              <a:xfrm>
                <a:off x="3540" y="2501"/>
                <a:ext cx="480" cy="290"/>
              </a:xfrm>
              <a:prstGeom prst="rect">
                <a:avLst/>
              </a:prstGeom>
              <a:noFill/>
              <a:ln>
                <a:noFill/>
              </a:ln>
              <a:extLst>
                <a:ext uri="{91240B29-F687-4F45-9708-019B960494DF}">
                  <a14:hiddenLine xmlns:a14="http://schemas.microsoft.com/office/drawing/2010/main" w="9525">
                    <a:solidFill>
                      <a:schemeClr val="tx1"/>
                    </a:solidFill>
                    <a:miter lim="800000"/>
                    <a:headEnd/>
                    <a:tailEnd/>
                  </a14:hiddenLine>
                </a:ext>
              </a:extLst>
            </p:spPr>
            <p:txBody>
              <a:bodyPr wrap="squar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a:r>
                  <a:rPr lang="en-US" sz="1400" dirty="0"/>
                  <a:t>Glass</a:t>
                </a:r>
              </a:p>
            </p:txBody>
          </p:sp>
        </p:grpSp>
        <p:sp>
          <p:nvSpPr>
            <p:cNvPr id="18" name="AutoShape 26"/>
            <p:cNvSpPr>
              <a:spLocks noChangeArrowheads="1"/>
            </p:cNvSpPr>
            <p:nvPr/>
          </p:nvSpPr>
          <p:spPr bwMode="auto">
            <a:xfrm>
              <a:off x="2057400" y="5257800"/>
              <a:ext cx="3602038" cy="457200"/>
            </a:xfrm>
            <a:prstGeom prst="leftRightArrowCallout">
              <a:avLst>
                <a:gd name="adj1" fmla="val 25000"/>
                <a:gd name="adj2" fmla="val 25000"/>
                <a:gd name="adj3" fmla="val 98481"/>
                <a:gd name="adj4" fmla="val 50000"/>
              </a:avLst>
            </a:prstGeom>
            <a:solidFill>
              <a:srgbClr val="92D050"/>
            </a:solidFill>
            <a:ln w="9525">
              <a:solidFill>
                <a:schemeClr val="tx1"/>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en-US"/>
            </a:p>
          </p:txBody>
        </p:sp>
        <p:sp>
          <p:nvSpPr>
            <p:cNvPr id="19" name="Rectangle 27"/>
            <p:cNvSpPr>
              <a:spLocks noChangeArrowheads="1"/>
            </p:cNvSpPr>
            <p:nvPr/>
          </p:nvSpPr>
          <p:spPr bwMode="auto">
            <a:xfrm>
              <a:off x="2971800" y="5288762"/>
              <a:ext cx="1828802" cy="41439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squar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a:r>
                <a:rPr lang="en-US" sz="1200" dirty="0"/>
                <a:t>12’0”</a:t>
              </a:r>
            </a:p>
          </p:txBody>
        </p:sp>
        <p:sp>
          <p:nvSpPr>
            <p:cNvPr id="20" name="AutoShape 28"/>
            <p:cNvSpPr>
              <a:spLocks noChangeArrowheads="1"/>
            </p:cNvSpPr>
            <p:nvPr/>
          </p:nvSpPr>
          <p:spPr bwMode="auto">
            <a:xfrm>
              <a:off x="5808663" y="2895600"/>
              <a:ext cx="384175" cy="2209800"/>
            </a:xfrm>
            <a:prstGeom prst="upDownArrowCallout">
              <a:avLst>
                <a:gd name="adj1" fmla="val 25000"/>
                <a:gd name="adj2" fmla="val 25000"/>
                <a:gd name="adj3" fmla="val 71901"/>
                <a:gd name="adj4" fmla="val 50000"/>
              </a:avLst>
            </a:prstGeom>
            <a:solidFill>
              <a:srgbClr val="92D050"/>
            </a:solidFill>
            <a:ln w="9525">
              <a:solidFill>
                <a:schemeClr val="tx1"/>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en-US"/>
            </a:p>
          </p:txBody>
        </p:sp>
        <p:sp>
          <p:nvSpPr>
            <p:cNvPr id="21" name="Rectangle 29"/>
            <p:cNvSpPr>
              <a:spLocks noChangeArrowheads="1"/>
            </p:cNvSpPr>
            <p:nvPr/>
          </p:nvSpPr>
          <p:spPr bwMode="auto">
            <a:xfrm>
              <a:off x="5723346" y="3886201"/>
              <a:ext cx="692682" cy="368347"/>
            </a:xfrm>
            <a:prstGeom prst="rect">
              <a:avLst/>
            </a:prstGeom>
            <a:noFill/>
            <a:ln w="9525">
              <a:noFill/>
              <a:miter lim="800000"/>
              <a:headEnd/>
              <a:tailEnd/>
            </a:ln>
          </p:spPr>
          <p:txBody>
            <a:bodyPr wrap="squar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r>
                <a:rPr lang="en-US" sz="1000" dirty="0"/>
                <a:t>7’3”</a:t>
              </a:r>
            </a:p>
          </p:txBody>
        </p:sp>
      </p:grpSp>
    </p:spTree>
    <p:extLst>
      <p:ext uri="{BB962C8B-B14F-4D97-AF65-F5344CB8AC3E}">
        <p14:creationId xmlns:p14="http://schemas.microsoft.com/office/powerpoint/2010/main" val="39465988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txBox="1">
            <a:spLocks noChangeArrowheads="1"/>
          </p:cNvSpPr>
          <p:nvPr/>
        </p:nvSpPr>
        <p:spPr>
          <a:xfrm>
            <a:off x="685800" y="727075"/>
            <a:ext cx="7772400" cy="1143000"/>
          </a:xfrm>
          <a:prstGeom prst="rect">
            <a:avLst/>
          </a:prstGeom>
        </p:spPr>
        <p:txBody>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4200" b="0" i="0" u="none" strike="noStrike" kern="1200" cap="none" spc="0" normalizeH="0" baseline="0" noProof="0">
                <a:ln>
                  <a:noFill/>
                </a:ln>
                <a:solidFill>
                  <a:schemeClr val="tx2"/>
                </a:solidFill>
                <a:effectLst/>
                <a:uLnTx/>
                <a:uFillTx/>
                <a:latin typeface="+mj-lt"/>
                <a:ea typeface="+mj-ea"/>
                <a:cs typeface="+mj-cs"/>
              </a:rPr>
              <a:t>Ceiling</a:t>
            </a:r>
            <a:br>
              <a:rPr kumimoji="0" lang="en-US" sz="4200" b="0" i="0" u="none" strike="noStrike" kern="1200" cap="none" spc="0" normalizeH="0" baseline="0" noProof="0">
                <a:ln>
                  <a:noFill/>
                </a:ln>
                <a:solidFill>
                  <a:schemeClr val="tx2"/>
                </a:solidFill>
                <a:effectLst/>
                <a:uLnTx/>
                <a:uFillTx/>
                <a:latin typeface="+mj-lt"/>
                <a:ea typeface="+mj-ea"/>
                <a:cs typeface="+mj-cs"/>
              </a:rPr>
            </a:br>
            <a:endParaRPr kumimoji="0" lang="en-US" sz="4200" b="0" i="0" u="none" strike="noStrike" kern="1200" cap="none" spc="0" normalizeH="0" baseline="0" noProof="0" dirty="0">
              <a:ln>
                <a:noFill/>
              </a:ln>
              <a:solidFill>
                <a:schemeClr val="tx2"/>
              </a:solidFill>
              <a:effectLst/>
              <a:uLnTx/>
              <a:uFillTx/>
              <a:latin typeface="+mj-lt"/>
              <a:ea typeface="+mj-ea"/>
              <a:cs typeface="+mj-cs"/>
            </a:endParaRPr>
          </a:p>
        </p:txBody>
      </p:sp>
      <p:sp>
        <p:nvSpPr>
          <p:cNvPr id="6" name="Rectangle 18"/>
          <p:cNvSpPr>
            <a:spLocks noChangeArrowheads="1"/>
          </p:cNvSpPr>
          <p:nvPr/>
        </p:nvSpPr>
        <p:spPr bwMode="auto">
          <a:xfrm>
            <a:off x="4425950" y="742950"/>
            <a:ext cx="3194050" cy="8223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r>
              <a:rPr lang="en-US" dirty="0" err="1"/>
              <a:t>R</a:t>
            </a:r>
            <a:r>
              <a:rPr lang="en-US" baseline="-25000" dirty="0" err="1"/>
              <a:t>Value</a:t>
            </a:r>
            <a:r>
              <a:rPr lang="en-US" dirty="0"/>
              <a:t> per 1” = .080</a:t>
            </a:r>
          </a:p>
          <a:p>
            <a:r>
              <a:rPr lang="en-US" dirty="0"/>
              <a:t>Ceiling Thickness = 5”</a:t>
            </a:r>
          </a:p>
        </p:txBody>
      </p:sp>
      <p:grpSp>
        <p:nvGrpSpPr>
          <p:cNvPr id="20" name="Group 19"/>
          <p:cNvGrpSpPr/>
          <p:nvPr/>
        </p:nvGrpSpPr>
        <p:grpSpPr>
          <a:xfrm>
            <a:off x="1981200" y="1629170"/>
            <a:ext cx="5570610" cy="3226718"/>
            <a:chOff x="304800" y="1812924"/>
            <a:chExt cx="8578273" cy="4968876"/>
          </a:xfrm>
        </p:grpSpPr>
        <p:sp>
          <p:nvSpPr>
            <p:cNvPr id="14" name="Rectangle 3"/>
            <p:cNvSpPr>
              <a:spLocks noChangeArrowheads="1"/>
            </p:cNvSpPr>
            <p:nvPr/>
          </p:nvSpPr>
          <p:spPr bwMode="auto">
            <a:xfrm>
              <a:off x="304800" y="1812924"/>
              <a:ext cx="7239000" cy="4359275"/>
            </a:xfrm>
            <a:prstGeom prst="rect">
              <a:avLst/>
            </a:prstGeom>
            <a:solidFill>
              <a:schemeClr val="bg1">
                <a:lumMod val="50000"/>
              </a:schemeClr>
            </a:solidFill>
            <a:ln w="9525">
              <a:solidFill>
                <a:schemeClr val="tx1"/>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en-US"/>
            </a:p>
          </p:txBody>
        </p:sp>
        <p:sp>
          <p:nvSpPr>
            <p:cNvPr id="15" name="AutoShape 5"/>
            <p:cNvSpPr>
              <a:spLocks noChangeArrowheads="1"/>
            </p:cNvSpPr>
            <p:nvPr/>
          </p:nvSpPr>
          <p:spPr bwMode="auto">
            <a:xfrm>
              <a:off x="7924800" y="1812924"/>
              <a:ext cx="685800" cy="4359276"/>
            </a:xfrm>
            <a:prstGeom prst="upDownArrowCallout">
              <a:avLst>
                <a:gd name="adj1" fmla="val 25000"/>
                <a:gd name="adj2" fmla="val 25000"/>
                <a:gd name="adj3" fmla="val 50000"/>
                <a:gd name="adj4" fmla="val 50000"/>
              </a:avLst>
            </a:prstGeom>
            <a:solidFill>
              <a:srgbClr val="92D050"/>
            </a:solidFill>
            <a:ln w="9525">
              <a:solidFill>
                <a:schemeClr val="tx1"/>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en-US"/>
            </a:p>
          </p:txBody>
        </p:sp>
        <p:sp>
          <p:nvSpPr>
            <p:cNvPr id="16" name="Rectangle 6"/>
            <p:cNvSpPr>
              <a:spLocks noChangeArrowheads="1"/>
            </p:cNvSpPr>
            <p:nvPr/>
          </p:nvSpPr>
          <p:spPr bwMode="auto">
            <a:xfrm>
              <a:off x="7878241" y="3651994"/>
              <a:ext cx="1004832" cy="426555"/>
            </a:xfrm>
            <a:prstGeom prst="rect">
              <a:avLst/>
            </a:prstGeom>
            <a:noFill/>
            <a:ln>
              <a:noFill/>
            </a:ln>
          </p:spPr>
          <p:txBody>
            <a:bodyPr wrap="squar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r>
                <a:rPr lang="en-US" sz="1200" dirty="0"/>
                <a:t>30’0”</a:t>
              </a:r>
            </a:p>
          </p:txBody>
        </p:sp>
        <p:sp>
          <p:nvSpPr>
            <p:cNvPr id="17" name="AutoShape 7"/>
            <p:cNvSpPr>
              <a:spLocks noChangeArrowheads="1"/>
            </p:cNvSpPr>
            <p:nvPr/>
          </p:nvSpPr>
          <p:spPr bwMode="auto">
            <a:xfrm>
              <a:off x="304800" y="6324600"/>
              <a:ext cx="7162800" cy="457200"/>
            </a:xfrm>
            <a:prstGeom prst="leftRightArrowCallout">
              <a:avLst>
                <a:gd name="adj1" fmla="val 25000"/>
                <a:gd name="adj2" fmla="val 25000"/>
                <a:gd name="adj3" fmla="val 195833"/>
                <a:gd name="adj4" fmla="val 50000"/>
              </a:avLst>
            </a:prstGeom>
            <a:solidFill>
              <a:srgbClr val="92D050"/>
            </a:solidFill>
            <a:ln w="9525">
              <a:solidFill>
                <a:schemeClr val="tx1"/>
              </a:solidFill>
              <a:miter lim="800000"/>
              <a:headEnd/>
              <a:tailEnd/>
            </a:ln>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en-US"/>
            </a:p>
          </p:txBody>
        </p:sp>
        <p:sp>
          <p:nvSpPr>
            <p:cNvPr id="18" name="Rectangle 8"/>
            <p:cNvSpPr>
              <a:spLocks noChangeArrowheads="1"/>
            </p:cNvSpPr>
            <p:nvPr/>
          </p:nvSpPr>
          <p:spPr bwMode="auto">
            <a:xfrm>
              <a:off x="2133600" y="6315606"/>
              <a:ext cx="3505202" cy="42655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squar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a:r>
                <a:rPr lang="en-US" sz="1200" dirty="0"/>
                <a:t>30’0”</a:t>
              </a:r>
            </a:p>
          </p:txBody>
        </p:sp>
        <p:sp>
          <p:nvSpPr>
            <p:cNvPr id="19" name="Rectangle 9"/>
            <p:cNvSpPr>
              <a:spLocks noChangeArrowheads="1"/>
            </p:cNvSpPr>
            <p:nvPr/>
          </p:nvSpPr>
          <p:spPr bwMode="auto">
            <a:xfrm>
              <a:off x="5751697" y="5614464"/>
              <a:ext cx="2292656" cy="52134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squar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r>
                <a:rPr lang="en-US" sz="1600" dirty="0"/>
                <a:t>Concrete</a:t>
              </a:r>
              <a:endParaRPr lang="en-US" dirty="0"/>
            </a:p>
          </p:txBody>
        </p:sp>
      </p:grpSp>
    </p:spTree>
    <p:extLst>
      <p:ext uri="{BB962C8B-B14F-4D97-AF65-F5344CB8AC3E}">
        <p14:creationId xmlns:p14="http://schemas.microsoft.com/office/powerpoint/2010/main" val="40227872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685800" y="719652"/>
            <a:ext cx="3733800" cy="1143000"/>
          </a:xfrm>
          <a:prstGeom prst="rect">
            <a:avLst/>
          </a:prstGeom>
        </p:spPr>
        <p:txBody>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4200" b="0" i="0" u="none" strike="noStrike" kern="1200" cap="none" spc="0" normalizeH="0" baseline="0" noProof="0">
                <a:ln>
                  <a:noFill/>
                </a:ln>
                <a:solidFill>
                  <a:schemeClr val="tx2"/>
                </a:solidFill>
                <a:effectLst/>
                <a:uLnTx/>
                <a:uFillTx/>
                <a:latin typeface="+mj-lt"/>
                <a:ea typeface="+mj-ea"/>
                <a:cs typeface="+mj-cs"/>
              </a:rPr>
              <a:t>Part C</a:t>
            </a:r>
            <a:endParaRPr kumimoji="0" lang="en-US" sz="4200" b="0" i="0" u="none" strike="noStrike" kern="1200" cap="none" spc="0" normalizeH="0" baseline="0" noProof="0" dirty="0">
              <a:ln>
                <a:noFill/>
              </a:ln>
              <a:solidFill>
                <a:schemeClr val="tx2"/>
              </a:solidFill>
              <a:effectLst/>
              <a:uLnTx/>
              <a:uFillTx/>
              <a:latin typeface="+mj-lt"/>
              <a:ea typeface="+mj-ea"/>
              <a:cs typeface="+mj-cs"/>
            </a:endParaRPr>
          </a:p>
        </p:txBody>
      </p:sp>
      <p:sp>
        <p:nvSpPr>
          <p:cNvPr id="5" name="Rectangle 3"/>
          <p:cNvSpPr txBox="1">
            <a:spLocks noChangeArrowheads="1"/>
          </p:cNvSpPr>
          <p:nvPr/>
        </p:nvSpPr>
        <p:spPr>
          <a:xfrm>
            <a:off x="457200" y="1786452"/>
            <a:ext cx="4419600" cy="3195457"/>
          </a:xfrm>
          <a:prstGeom prst="rect">
            <a:avLst/>
          </a:prstGeom>
        </p:spPr>
        <p:txBody>
          <a:bodyPr/>
          <a:lstStyle/>
          <a:p>
            <a:pPr marL="320040" marR="0" lvl="0" indent="-320040" algn="l" defTabSz="914400" rtl="0" eaLnBrk="1" fontAlgn="auto" latinLnBrk="0" hangingPunct="1">
              <a:lnSpc>
                <a:spcPts val="2400"/>
              </a:lnSpc>
              <a:spcBef>
                <a:spcPts val="1200"/>
              </a:spcBef>
              <a:spcAft>
                <a:spcPts val="0"/>
              </a:spcAft>
              <a:buClr>
                <a:schemeClr val="accent2"/>
              </a:buClr>
              <a:buSzPct val="60000"/>
              <a:buFont typeface="Wingdings"/>
              <a:buChar char=""/>
              <a:tabLst/>
              <a:defRPr/>
            </a:pPr>
            <a:r>
              <a:rPr kumimoji="0" lang="en-US" sz="2900" b="0" i="0" u="none" strike="noStrike" kern="1200" cap="none" spc="0" normalizeH="0" baseline="0" noProof="0" dirty="0">
                <a:ln>
                  <a:noFill/>
                </a:ln>
                <a:solidFill>
                  <a:schemeClr val="tx1"/>
                </a:solidFill>
                <a:effectLst/>
                <a:uLnTx/>
                <a:uFillTx/>
                <a:latin typeface="+mn-lt"/>
                <a:ea typeface="+mn-ea"/>
                <a:cs typeface="+mn-cs"/>
              </a:rPr>
              <a:t>Calculate R-Values </a:t>
            </a:r>
            <a:br>
              <a:rPr kumimoji="0" lang="en-US" sz="2900" b="0" i="0" u="none" strike="noStrike" kern="1200" cap="none" spc="0" normalizeH="0" baseline="0" noProof="0" dirty="0">
                <a:ln>
                  <a:noFill/>
                </a:ln>
                <a:solidFill>
                  <a:schemeClr val="tx1"/>
                </a:solidFill>
                <a:effectLst/>
                <a:uLnTx/>
                <a:uFillTx/>
                <a:latin typeface="+mn-lt"/>
                <a:ea typeface="+mn-ea"/>
                <a:cs typeface="+mn-cs"/>
              </a:rPr>
            </a:br>
            <a:r>
              <a:rPr kumimoji="0" lang="en-US" sz="2900" b="0" i="0" u="none" strike="noStrike" kern="1200" cap="none" spc="0" normalizeH="0" baseline="0" noProof="0" dirty="0">
                <a:ln>
                  <a:noFill/>
                </a:ln>
                <a:solidFill>
                  <a:schemeClr val="tx1"/>
                </a:solidFill>
                <a:effectLst/>
                <a:uLnTx/>
                <a:uFillTx/>
                <a:latin typeface="+mn-lt"/>
                <a:ea typeface="+mn-ea"/>
                <a:cs typeface="+mn-cs"/>
              </a:rPr>
              <a:t>for wall sections.</a:t>
            </a:r>
          </a:p>
          <a:p>
            <a:pPr marL="320040" marR="0" lvl="0" indent="-320040" algn="l" defTabSz="914400" rtl="0" eaLnBrk="1" fontAlgn="auto" latinLnBrk="0" hangingPunct="1">
              <a:lnSpc>
                <a:spcPts val="2400"/>
              </a:lnSpc>
              <a:spcBef>
                <a:spcPts val="2400"/>
              </a:spcBef>
              <a:spcAft>
                <a:spcPts val="0"/>
              </a:spcAft>
              <a:buClr>
                <a:schemeClr val="accent2"/>
              </a:buClr>
              <a:buSzPct val="60000"/>
              <a:buFont typeface="Wingdings"/>
              <a:buChar char=""/>
              <a:tabLst/>
              <a:defRPr/>
            </a:pPr>
            <a:r>
              <a:rPr kumimoji="0" lang="en-US" sz="2900" b="0" i="0" u="none" strike="noStrike" kern="1200" cap="none" spc="0" normalizeH="0" baseline="0" noProof="0" dirty="0">
                <a:ln>
                  <a:noFill/>
                </a:ln>
                <a:solidFill>
                  <a:schemeClr val="tx1"/>
                </a:solidFill>
                <a:effectLst/>
                <a:uLnTx/>
                <a:uFillTx/>
                <a:latin typeface="+mn-lt"/>
                <a:ea typeface="+mn-ea"/>
                <a:cs typeface="+mn-cs"/>
              </a:rPr>
              <a:t>These are proportional calculations</a:t>
            </a:r>
          </a:p>
          <a:p>
            <a:pPr marL="640080" marR="0" lvl="1" indent="-274320" algn="l" defTabSz="914400" rtl="0" eaLnBrk="1" fontAlgn="auto" latinLnBrk="0" hangingPunct="1">
              <a:lnSpc>
                <a:spcPts val="2400"/>
              </a:lnSpc>
              <a:spcBef>
                <a:spcPts val="1200"/>
              </a:spcBef>
              <a:spcAft>
                <a:spcPts val="0"/>
              </a:spcAft>
              <a:buClr>
                <a:schemeClr val="accent1"/>
              </a:buClr>
              <a:buSzPct val="70000"/>
              <a:buFont typeface="Wingdings 2"/>
              <a:buChar char=""/>
              <a:tabLst/>
              <a:defRPr/>
            </a:pPr>
            <a:r>
              <a:rPr kumimoji="0" lang="en-US" sz="2600" b="0" i="0" u="none" strike="noStrike" kern="1200" cap="none" spc="0" normalizeH="0" baseline="0" noProof="0" dirty="0">
                <a:ln>
                  <a:noFill/>
                </a:ln>
                <a:solidFill>
                  <a:schemeClr val="tx1"/>
                </a:solidFill>
                <a:effectLst/>
                <a:uLnTx/>
                <a:uFillTx/>
                <a:latin typeface="+mn-lt"/>
                <a:ea typeface="+mn-ea"/>
                <a:cs typeface="+mn-cs"/>
              </a:rPr>
              <a:t>Multiple layers are </a:t>
            </a:r>
            <a:br>
              <a:rPr kumimoji="0" lang="en-US" sz="2600" b="0" i="0" u="none" strike="noStrike" kern="1200" cap="none" spc="0" normalizeH="0" baseline="0" noProof="0" dirty="0">
                <a:ln>
                  <a:noFill/>
                </a:ln>
                <a:solidFill>
                  <a:schemeClr val="tx1"/>
                </a:solidFill>
                <a:effectLst/>
                <a:uLnTx/>
                <a:uFillTx/>
                <a:latin typeface="+mn-lt"/>
                <a:ea typeface="+mn-ea"/>
                <a:cs typeface="+mn-cs"/>
              </a:rPr>
            </a:br>
            <a:r>
              <a:rPr kumimoji="0" lang="en-US" sz="2600" b="0" i="0" u="none" strike="noStrike" kern="1200" cap="none" spc="0" normalizeH="0" baseline="0" noProof="0" dirty="0">
                <a:ln>
                  <a:noFill/>
                </a:ln>
                <a:solidFill>
                  <a:schemeClr val="tx1"/>
                </a:solidFill>
                <a:effectLst/>
                <a:uLnTx/>
                <a:uFillTx/>
                <a:latin typeface="+mn-lt"/>
                <a:ea typeface="+mn-ea"/>
                <a:cs typeface="+mn-cs"/>
              </a:rPr>
              <a:t>totaled together</a:t>
            </a:r>
          </a:p>
        </p:txBody>
      </p:sp>
      <p:graphicFrame>
        <p:nvGraphicFramePr>
          <p:cNvPr id="13314" name="Object 2"/>
          <p:cNvGraphicFramePr>
            <a:graphicFrameLocks noChangeAspect="1"/>
          </p:cNvGraphicFramePr>
          <p:nvPr/>
        </p:nvGraphicFramePr>
        <p:xfrm>
          <a:off x="5695259" y="1045945"/>
          <a:ext cx="2325482" cy="3740150"/>
        </p:xfrm>
        <a:graphic>
          <a:graphicData uri="http://schemas.openxmlformats.org/presentationml/2006/ole">
            <mc:AlternateContent xmlns:mc="http://schemas.openxmlformats.org/markup-compatibility/2006">
              <mc:Choice xmlns:v="urn:schemas-microsoft-com:vml" Requires="v">
                <p:oleObj spid="_x0000_s13317" name="Bitmap Image" r:id="rId4" imgW="1533739" imgH="2467319" progId="">
                  <p:embed/>
                </p:oleObj>
              </mc:Choice>
              <mc:Fallback>
                <p:oleObj name="Bitmap Image" r:id="rId4" imgW="1533739" imgH="2467319" progId="">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695259" y="1045945"/>
                        <a:ext cx="2325482" cy="3740150"/>
                      </a:xfrm>
                      <a:prstGeom prst="rect">
                        <a:avLst/>
                      </a:prstGeom>
                      <a:noFill/>
                      <a:ln w="3175">
                        <a:solidFill>
                          <a:schemeClr val="tx1"/>
                        </a:solidFill>
                        <a:miter lim="800000"/>
                        <a:headEnd/>
                        <a:tailEnd/>
                      </a:ln>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5896935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5">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5">
                                            <p:txEl>
                                              <p:pRg st="0" end="0"/>
                                            </p:txEl>
                                          </p:spTgt>
                                        </p:tgtEl>
                                        <p:attrNameLst>
                                          <p:attrName>ppt_c</p:attrName>
                                        </p:attrNameLst>
                                      </p:cBhvr>
                                      <p:to>
                                        <a:schemeClr val="bg2"/>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5">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5">
                                            <p:txEl>
                                              <p:pRg st="1" end="1"/>
                                            </p:txEl>
                                          </p:spTgt>
                                        </p:tgtEl>
                                        <p:attrNameLst>
                                          <p:attrName>ppt_c</p:attrName>
                                        </p:attrNameLst>
                                      </p:cBhvr>
                                      <p:to>
                                        <a:schemeClr val="bg2"/>
                                      </p:to>
                                    </p:animClr>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5">
                                            <p:txEl>
                                              <p:pRg st="2" end="2"/>
                                            </p:txEl>
                                          </p:spTgt>
                                        </p:tgtEl>
                                        <p:attrNameLst>
                                          <p:attrName>style.visibility</p:attrName>
                                        </p:attrNameLst>
                                      </p:cBhvr>
                                      <p:to>
                                        <p:strVal val="visible"/>
                                      </p:to>
                                    </p:set>
                                  </p:childTnLst>
                                  <p:subTnLst>
                                    <p:animClr clrSpc="rgb" dir="cw">
                                      <p:cBhvr override="childStyle">
                                        <p:cTn dur="1" fill="hold" display="0" masterRel="nextClick" afterEffect="1"/>
                                        <p:tgtEl>
                                          <p:spTgt spid="5">
                                            <p:txEl>
                                              <p:pRg st="2" end="2"/>
                                            </p:txEl>
                                          </p:spTgt>
                                        </p:tgtEl>
                                        <p:attrNameLst>
                                          <p:attrName>ppt_c</p:attrName>
                                        </p:attrNameLst>
                                      </p:cBhvr>
                                      <p:to>
                                        <a:schemeClr val="bg2"/>
                                      </p:to>
                                    </p:animClr>
                                  </p:subTnLst>
                                </p:cTn>
                              </p:par>
                            </p:childTnLst>
                          </p:cTn>
                        </p:par>
                        <p:par>
                          <p:cTn id="15" fill="hold">
                            <p:stCondLst>
                              <p:cond delay="500"/>
                            </p:stCondLst>
                            <p:childTnLst>
                              <p:par>
                                <p:cTn id="16" presetID="12" presetClass="entr" presetSubtype="2" fill="hold" nodeType="afterEffect">
                                  <p:stCondLst>
                                    <p:cond delay="0"/>
                                  </p:stCondLst>
                                  <p:childTnLst>
                                    <p:set>
                                      <p:cBhvr>
                                        <p:cTn id="17" dur="1" fill="hold">
                                          <p:stCondLst>
                                            <p:cond delay="0"/>
                                          </p:stCondLst>
                                        </p:cTn>
                                        <p:tgtEl>
                                          <p:spTgt spid="13314"/>
                                        </p:tgtEl>
                                        <p:attrNameLst>
                                          <p:attrName>style.visibility</p:attrName>
                                        </p:attrNameLst>
                                      </p:cBhvr>
                                      <p:to>
                                        <p:strVal val="visible"/>
                                      </p:to>
                                    </p:set>
                                    <p:anim calcmode="lin" valueType="num">
                                      <p:cBhvr additive="base">
                                        <p:cTn id="18" dur="500"/>
                                        <p:tgtEl>
                                          <p:spTgt spid="13314"/>
                                        </p:tgtEl>
                                        <p:attrNameLst>
                                          <p:attrName>ppt_x</p:attrName>
                                        </p:attrNameLst>
                                      </p:cBhvr>
                                      <p:tavLst>
                                        <p:tav tm="0">
                                          <p:val>
                                            <p:strVal val="#ppt_x+#ppt_w*1.125000"/>
                                          </p:val>
                                        </p:tav>
                                        <p:tav tm="100000">
                                          <p:val>
                                            <p:strVal val="#ppt_x"/>
                                          </p:val>
                                        </p:tav>
                                      </p:tavLst>
                                    </p:anim>
                                    <p:animEffect transition="in" filter="wipe(left)">
                                      <p:cBhvr>
                                        <p:cTn id="19" dur="500"/>
                                        <p:tgtEl>
                                          <p:spTgt spid="133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bldLvl="5" autoUpdateAnimBg="0"/>
    </p:bldLst>
  </p:timing>
</p:sld>
</file>

<file path=ppt/tags/tag1.xml><?xml version="1.0" encoding="utf-8"?>
<p:tagLst xmlns:a="http://schemas.openxmlformats.org/drawingml/2006/main" xmlns:r="http://schemas.openxmlformats.org/officeDocument/2006/relationships" xmlns:p="http://schemas.openxmlformats.org/presentationml/2006/main">
  <p:tag name="ISPRING_ULTRA_SCORM_COURSE_ID" val="77F3F641-5A7C-43F3-8E5B-74945D567FB6"/>
  <p:tag name="ISPRING_SCORM_RATE_SLIDES" val="1"/>
  <p:tag name="ISPRING_SCORM_PASSING_SCORE" val="100.0000000000"/>
  <p:tag name="ISPRING_SCORM_ENDPOINT" val="&lt;endpoint&gt;&lt;enable&gt;0&lt;/enable&gt;&lt;lrs&gt;http://&lt;/lrs&gt;&lt;auth&gt;0&lt;/auth&gt;&lt;login&gt;&lt;/login&gt;&lt;password&gt;&lt;/password&gt;&lt;key&gt;&lt;/key&gt;&lt;name&gt;&lt;/name&gt;&lt;email&gt;&lt;/email&gt;&lt;/endpoint&gt;&#10;"/>
  <p:tag name="ISPRINGONLINEFOLDERID" val="0"/>
  <p:tag name="ISPRINGONLINEFOLDERPATH" val="Content List"/>
  <p:tag name="ISPRINGCLOUDFOLDERID" val="0"/>
  <p:tag name="ISPRINGCLOUDFOLDERPATH" val="Content List"/>
  <p:tag name="ISPRING_PLAYERS_CUSTOMIZATION" val="UEsDBBQAAgAIAAB0PUhaf7mZOgQAAOEOAAAdAAAAdW5pdmVyc2FsL2NvbW1vbl9tZXNzYWdlcy5sbmetV/9u2zYQ/r9A34EQUGADtrQd0KIYEge0xNhCZMmV6DjZDwiMxNhEKDGTKLfZX32aPtieZEfKbuymg6R0gG2YtO+7091335HHpx8LiTa8qoUqT5zXR68cxMtM5aJcnTgLevbzOwfVmpU5k6rkJ06pHHQ6ev7sWLJy1bAVh+/PnyF0XPC6hmU9MquHNRL5iTMfp240m+PwKg2iSZSO/YkzclVxx8p7FKiV+qP64Ze37z6+fvP2x+OXW8s+QMkMB8EhFLJIb171AAppHAUpoJEgDckldUbmc5hdtKCBHxJntP0yzHoekwtnZD477RZxTEKaJoHvkdRP0jCiNhcBocRzRleqQWu24UgrtBH8A9JrDpXUouKoliK3P2QKNsqGdznzohn2wzQmCY19l/pR6IwSVVX3P1lY1ui1qsBdjXJRs2vJc+sTOGN/v6t4Da6ZBk4heOm1gH+qgonyqNN1jJd+OElpFAVJSkJvt+OMSJkjr2LGzUCUGCckBoCK1bx6gm1qWWbNEZZyGMLUn0wDeFMTwlSs1hLeemgccwI1mPOyywo4QmJgV5Iso9gzSQNXiKE7VtcfVJUf8GO/UF3AfuhGQEGX7oFTg7EDhhoLUI6q4pnuApuRJMETko6jSyAy9F00xCI6h3Y7H2JxRRJoEZJ02YT4wp9gQ3jTYjv+7/orY4bO8h6xLAM7k76NUE0NOyal0AW20+phXhLyfgFV83HwjS5uASGxtl4rseEQQpV3swc0xSWe4c/7hf9beob9gHgpEMqLlim1YmecMZCHUmnEpFTmAcAvyzeszDi65hlrgPD38Ldc5PZvptg2kr8a8TdieistL7aqFHrk8sXRwNAOhOxxhEVTQ3ha8+JOd7neC/8pURhi/2cIfR59oP+kbdaxDx0wFqq/BQF5NoIEiir7W/nhGTiatz0PouCXNwN8htEWIFToqRgXkKqDEC4ghQPsl2Sc+BSG7ZJf10J3zjFb2bZA3y5qBgcHyTV/KOw1v1HQE5KzTTvOQNZspTsLujctD7SH+jSAkEMAXLUjESClKCD+vAfmYkZ2GWgl4+BJlqqRuW1RKW6tbEBum4I/nsM3lSrsrmT1jrytap1+TxTtw8Wt0/mAeZIQHLvT1MWhS8wRzjSN7GkEXDQxBTRJAzw25kDKgulsDVp5o5oy7wnUnsI8coYBbJvShLMqW//z6XNPjK8iaXfRdvfXQSDQYUaIyBew30Olef1nFwjF40M7u+hjtT217ux6HmKpD3T4X06HrNX0QhWwddTtF9i2LRqmFLvTGRAysfxTTZV1j959hBmOz0FU7PnKGc1YdQuKRJWSg1Bsqg0B9TDvDxeHRktR8iG236fp5oGpP0+x59lbFDSfFNltO7xyOCtm2+uUhOtUXzB3ikMQvK/weC70QEA7I3byAo3erh/afPN4ZHxZ1fYyevxy7276L1BLAwQUAAIACAAAdD1IH2uS9JQDAAB/DgAAJwAAAHVuaXZlcnNhbC9mbGFzaF9wdWJsaXNoaW5nX3NldHRpbmdzLnhtbOVX3W4aORS+5yksV70sk7TpNo2AKAqDgkoAwaSbXiEzNowVjz1re6D0qk+zD7ZP0uMxJMMmm3VapapU5YLM8Xe+c3x+Z1qnn3OBVkwbrmQbHzYPMGIyVZTLZRtfJb1XxxgZSyQlQknWxlJhdNpptIpyLrjJpsxagBoENNKcFLaNM2uLkyhar9dNbgrtTpUoLfCbZqryqNDMMGmZjgpBNvBjNwUzuNNoINTyoktFS8EQp+CC5M47InqCmAxHHjYn6c1Sq1LScyWURno5b+MXx2fub4fxVF2eM+kuZzogdGJ7Qijlzh8ipvwLQxnjywwcPzw4wmjNqc3a+PWRowF4dJ+mIveXII7mXMFtpN3y58wSSizxj96gZgumIazMdKwuGZDuyWpIyz7bW4EX0Y0kOU8TOEEuVG3cTWaTuBdP4uF5PLuaDLyrwRpJPxnEQTrTQb8bz4ajJJ7OLpLLwZOVkvg6CVK6+DSOJ4P+8MMsGY0GSX98p1VFqxaXVrQf4hakQpW6HkhiLUkzyJjdBbwu2aEWSu7F2j2juRJQdQsiDINOyOeMDknOanU4veGyB8hDjBZwD7Fp4zPNicCIWyJ4eqtsyrmx3FaV36sjEXBBhzF0OcV35n1w0oxow+pu7U6MK7a0E0uKupqsoa2qwGzF/wUfMxkCu4AOEK4LmA6Bx5qYJyDRmRAh4MkukSHgS6JvmEaJUiIIP1Q2jPhPVQqKNqpEgt8wZBWCAitz+C9jqN73aKFVXklhNFlkBIecrjhbM3oaYugTmMhL0ISpWAhmvYW/Sv4FzdlCaeBlZAWJBjk3nr/5JOKCGHNHSnY+vvQt2h924+uX7oKErghMoqeRQ0uxvLDPwU/g7lKBCSEURLNGAZFJSQkl5fJDOa1gIdcMtp2RVZV0l8iKFNLNwR/PCQcpND+X2ykeQJgSiZQUG0RSKG3jSmjFVWlA4ovFU5vvctCrIi4rV5cwo8CYpmHNeXD4+s3R2z/eHb8/aUb/fP371aNK27k9FsRZ84P7/NG9Eqz5rx32P3qP7Ip7uj2lc1eotKb/2ILarpv7Y7gVufXw8LZwK+aXXBbjSfwxaDZCFILKL54G0Y1CUKMPgTvBzd5xbe4GuQCDc+mnNIxOwXMONfBsPfFTquyH3kl8iT5Plf26IfuRxvxdIuafbt+t916mW9GD3znuJOeS5xBHt39uP446b48O4PX8waNGA9j2Pxo7jW9QSwMEFAACAAgAAHQ9SErfsUa4AgAAUAoAACEAAAB1bml2ZXJzYWwvZmxhc2hfc2tpbl9zZXR0aW5ncy54bWyVVm1v4jAM/n6/AnHf6e6VndQhMcZJk3a36Tbte9qaNiJNqsRlx7+/JE3WBCj0sCYR+3lsx7HNUrWlfPFhMklzwYR8BkTKS2U0Xjehxc00axEFn+WCI3CccSFrwqaLjz/tJ00s8hJL7ECO5WxIDn2Yuf2MobgY3+ZGhgi5qBvC9w+iFLOM5NtSipYXF1Or9g1IRvlWI69+zFfrwQCMKrxHqKOc1tdGxlEaCUqBSen72shFFiMZMB/pyn5GcvpQ529/QNtRRdHSlp+MDNEaUkJc5OulkWE8197jV5kbOU9A+Isa+uWzkUEoI3uQsfO7r0YGGaJpm//pkUaK0hQ05px/xHcOE6TQ42eyujJykWAuZAJdfAVXHnvXuwDkvoZzn5pxlYI9mboeLATz6BmDBcoW0sSfOpuqxNtji3o+YLEhTGlAqOpBTzrpJ9Iq7ybW9bg/8EZ5EYCcoke8CtbWsOryDYCxvsevVrd2VYT5veuCBCXsnDLIsFf2yN+6rEfIQNkjnxkt4JGz/RH80NJx/BPfEveY56uvrcCJPvp6+ZO3mkgPZnBVENopPKYWBSyUSeeF1mBeLU2srkspOcop5WRHS4JU8F8Gl+3tZVSaHBhcp53uqxQpMjjVbjZHvaTD97Lny93Y/Sb0d+vOE9Qr/GZKEEle1fo3SU0njqdnRLuZJqcZZklqOMh7vhEBxyY2RKqJ3IJ8EYKNDcMFwlis6AZrKJk0CUqQJqdrnDonp4rP2zoDudZvRsE3TazrcBUtK6b/8JXCGxQxYcDYMbHS7jih7z0ZKFwDAJF55Tu2O3SWumVIGezAz32gsBceulmqdIcONdsSH2CDYbs5zah+dGuib5QQFxtOEF51XiJeOKEhbnnnOO55JJmyN4um3i/g3nO0kv0mM50X5tspXCtFnrX9uIRaaf6T/AdQSwMEFAACAAgAAHQ9SAjOe+xnAwAAkA0AACYAAAB1bml2ZXJzYWwvaHRtbF9wdWJsaXNoaW5nX3NldHRpbmdzLnhtbN1X3W4aORS+5ymsWfWyTNKm2zQCoihMFFQCCKa77RU6jA1jxWPP2h4overT9MH6JD3GkAybljqrbVVVXMAcn/Od/89D6/x9IciSacOVbEfHzaOIMJkpyuWiHb1Jr56eRsRYkBSEkqwdSRWR806jVVYzwU0+YdaiqiEII81ZadtRbm15Fser1arJTandqRKVRXzTzFQRl5oZJi3TcSlgjV92XTITdRoNQlpedKNoJRjhFEOQ3EUH4toWIoq91gyy24VWlaSXSihN9GLWjv44vXCfnY5H6vKCSZeb6aDQie0ZUMpdOCAm/AMjOeOLHOM+PjqJyIpTm7ejZycOBtXjhzAbcJ8DOJhLhclIu8UvmAUKFvyjd6jZnGmsKjMdqyuGoHuymqZl7+2dwIvoWkLBsxRPiKtUO+qm03FylYyTwWUyfTPu+1CDLdJe2k+CbCb9XjeZDoZpMplepzf9Rxulyds0yOj63SgZ93uD19N0OOynvdG91aZatbq04v0St7AVqtL1QoK1kOXYMbsreF2y05oruVdr90xmSuDQzUEYFpE5BirW7ehCcxAR4RYEz+5OLegFs1dcYArO9rg5lza6B/TpZjlow+qOdifGjU/WSSQlXQ0r3JNNqlvxt9RHTIaoXeNMCzfXTIeoJxrMIzTJhRAhyuNda0KUb0DfMk1SpUSQ/kDZMOC/VSUoWauKCH7LiFUER6Yq8FfOSH2TyVyrYiMVYCwxglNGlpytGD0PcfQOXRQVWiLNlYJZ7+Gfin8gMzZXGnEZLLHRKOfG4zcfBVyCMfegsIvxiV+63qCbvH3iEgS6BOSWx4HjkrCitD8CHzB3qdCFEAqrWYPAymRQ4Ui5/lBON2ohaQb7zmG5abpr5AYU280xHo+JBxkuL5dbXg4AzEASJcWaQIajbdwILbmqDEr8sHho858C9KaEy02oC7z80JmmYct5dPzs+cmLP1+evjprxp8/fnp60GjLxCMBzpun4suDN0Ww5b9upe/YHWD/B7ZXShduUGnN/tCVs71AHtJwK3ak/XX+d5fGT6L/0Tj5K4jtMK+ggUomQXDDEK3h60CWd2w6qjFpUAhIhQvPu0iGghccu/rDpvynzM3h9wY/Vf/T3Py6RTi4PL9tDfzT3Tvq3ktpK/7q/4UGyvf/RXUaXwBQSwMEFAACAAgAAHQ9SEyN/oadAQAAJQYAAB8AAAB1bml2ZXJzYWwvaHRtbF9za2luX3NldHRpbmdzLmpzjZRNb8IwDIbv/Ioqu06IfbLthgaTJnGYNG7TDqGYUpHGUZJ2MMR/Xx2+mjYdxBfy8vA6NrI3nag8LGbRS7Rxn939w787DUizOodrXxctekY6MyKdwSTNQKQSWA0pDj89ytsTETJm0plO159kayp+DOmbORemiquAhQ5oJqAVAe0noK1CiX+9yvZV7SqqtHmaW4uyG6O0IG1Xos64Y9jVmzvVAmswFqDPoHMeg2fad6eNPDk+9CmqXIyZ4nI9xgS7Ux4vE425nLXlX6wV6PIPX+6A3nP/deTZidTYdwtZPfHoiaKdVBqMgX3exxFFEBZ8CqLi23PnH9QzbhZUo4vUpPZAD24oqrTiCTS69DSg8DFZejW62adochZWdkfc3VJ4hOBr0A2r4T2FB6LK1QV/oNKYUEcaaLPnR1Qgn6Uy2afuUQQ5eizZtnXvVKh7/pB5I4S1EVoEJjJrWxwXTL0NDq6pZR2HZl6ERBkSMZBYhcDiKHrPsfU9QveviHFrebzIyvVQrsayD1wvQU8QhbtKtOXKjL7PPdnfytvO9g9QSwMEFAACAAgALmXLSJZRcFq6AAAAowEAABoAAAB1bml2ZXJzYWwvaTE4bl9wcmVzZXRzLnhtbJ2QsQrCMBCG9z5FuN3GbqUkcRPcHHSWmqYaaS8ll1gf35SKdJGCQyD/8X0/yYndq+/Y03iyDiUU+RaYQe0aizcJ59N+UwKjUGNTdw6NBHTAdioTtijx6A2ZQCxVIEm4hzBUnI/jmFsafGog18WQiinXrufp9A75ZPJhVmF2K/uX/ZmByjLGxDXaLhxQpXtKM8LIawmTc9GYW2wd8F+AWQNavwI8hhXAxwUg+PfFU9KRQvpmCoIvlquyN1BLAwQUAAIACAAuZctIlBOzImkAAABuAAAAHAAAAHVuaXZlcnNhbC9sb2NhbF9zZXR0aW5ncy54bWwNzDEOgzAMQNGdU1jeKe3WgcDGVpbSA1jERZEcG5GA4PZk+8PTb/szChy8pWDq8PV4IrDO5oMuDn/TUL8RUib1JKbsUA2h76pWbCb5cs4FJliFLt4mjiUyjxSLHHYRqOFTXv/AHpuuugFQSwMEFAACAAgAJJv0Rook4qj6AgAAsAgAABQAAAB1bml2ZXJzYWwvcGxheWVyLnhtbK1VTW/bMAw9p8D+g6F7paRd1zawW3QFgh3WoUDWbbdAtRlbi78myXXTXz/K8vecbgV2SGBTfI8U+Ui7189J7DyBVCJLPbKgc+JA6meBSEOPPHxdHV+Q66t3R24e8z1IRwQeKVJhADwmTgDKlyLXCL7nOvJIz0CRmTi5FJkUeo/cZ8jdRbok745m6JIqj0Ra50vGyrKkQiEiDVUWF4ZEUT9LWC5BQapBMpsGcRrsUv8djb8kS5ne56B6yFy/PXBN0nI8KzEgKU9pJkN2Mp8v2I+7z2s/goQfi1RpnvpAHKzkrCrlI/d3d1lQxKCMbebaJNegtUmiss1cvRSLi9RR0veIddgkoBQPQdE4DQmzWDYBdrcxV1HNowa0hlftRM1b+W3M+6ZxqzrHOue8eIyFivCoD+msk0CXDaO6SXXdSkEPjYJWhok4En4VQkJQvX5rJTJfEBuwVVyVJ1Wljwf4tOK+zuT+FmGoorqDtG0atU2jFajloG30dUdBmttugetCQlOqmfskAsi+cCm5kcWVlgW4bGSssWwIdpm9ct2kriFupJP47B96Y/xGrfmpXutMBfgfjfmERG1NRBrA80qgj4YEa6oBi21sVOcxNTG7nFTxmPR0PTDZHOum4EUczWUIOIYB15x1dnYICpIrdPELOcL2Dg6CIxFGMf70JMP49CBNwuVukqF3cBAcZ/5uAtqa2zKycR1HYmoV5LKJdeL6hdJZIl4qeQ72jF5WOnxt5Jqjm1y0B+fzP0ZxEKMZzC2ZWF3mqbevmsN7M6dadT6b3FoGasV5AF3k1quZhSIf+QSw5UWsb/s5NfuwBx3lPDUd01zfUe9ZuRYv4JQiMF+6xampSQRGMx75cHHaY8B+4nYZhK9MhyJus7SpA6WserP/VUWbLV+3znb9UIddrOGTgNJi7Ex9RHWEMivSYNRDmncfERXjTruRwJ0YtnijxQmKNMs98h4f6jtfnl12Vz7HTzjrfWvubWCbyxtWep1wpyBW67q9iFvvBnz8DVBLAwQUAAIACAAuZctINdvZrWgBAADzAgAAKQAAAHVuaXZlcnNhbC9za2luX2N1c3RvbWl6YXRpb25fc2V0dGluZ3MueG1sjVLbahsxEH3PV4j8gCWNbgtbg67FkIdCE/K89aphiaMtK4WEoo+vNq1x3Lq0mqeZc+YMMzp9fpySfc5lfpq+D2Wa0+dYypQe8vYKoX4/H+bl0xJzLHlzqtxPaZxfdunrvNZaNZchjcMy2hXNW4zC20NKauVUy5hhFEnmqVfIeW4b1oHrwDbMUWL7zW8SP3WXuI+pXFbtN2fonw27lONSdmmMr1s4Z7+Hzjf4uAzj1Hh5K9ga9Ti1OrYGYoRL7ivVACCQ5Y44XKXspCbIY8YxVKMoUECEc9KJSiTl0LLQiabCfCcQk4xRV6mnrRtpbRy1VUJHiG7TvOpsDcFIjBEhBJirXEAwGDU2NA0Naj0gODAgqjaaKEDBBhNY9c4Ly5GiXmBcmTGA8em4p+3en+tU/e91juf8h+DFL7iIrt7aXDBXv39elka+jU/fDkOJ6MuQ4278cB3ubm6uf3nyzb9HxmrUtvFfff0DUEsDBBQAAgAIAC5ly0joDowg8BQAAO81AAAXAAAAdW5pdmVyc2FsL3VuaXZlcnNhbC5wbmftm3lU09e2x7HSqq1IgbZMAaqotBVBJkk0JFcB0VbBDjIpIIZBmSFCCARSK4JeIAGpjCEo3mrvDYM0MoQhqUUTaCB5lCJCIBF+kAABYohkIAm5SXS9e9d674/31nr/vbAWi/U5/HLy/e2zz977rLXPrbOBASbv27xvZGRkcuqk3zdGRu+WGhkZf7/9Pe0I+cWlL7R/tiC/CThu1MICLWrBOP7YmWNGRm34D1TR72p5R9rJMKSR0a5+3e8WRurPMUZGXgWn/I59lx25Mj1cvJ75hJGu2a8x0hh1Xiu+bDHusifk488++rjx4G/Gx973O299wyrZ74cLP4Z+aLWn6+bVb7cfpzCLHlNE7KtYuEy2oaiv8TCNJwiHhNtc+UMixQyBAhYphimrR2sL2TDl8kJFEAyyIQfw+Dz5TJGR7gdUPfL96PXRG4J7I2CLkA+26sbSXvxRxEgDlcLVr0fnS/SPTe1afMoYkcM1CnbGe/qRlKrXs0qM87t6KI/E8AIc8h4Ttuvo15XbWk54R/+vzorLmK15KjEjoLVPOplhU/SsXTfBywdmpamf7hZL05q3aLHrSsteG933odDzd0IKHn3VhSurFr6eLXZ1eRirOjXKur1OlbCOMq9Y3smraYgiF68KyjIvrG8SGZkRQm8eRoIEkKvUAcQ23dRx3bcvYzRqmYPPxsJ9E7QpXPVqpP4oCtfMF1wdNzNHDs+qZTxaIobKlhdH9jjnjilhAcA2B8yrbB5dVlVKV77gSbpaEtX/4Wual4JhAS4cFkQarlPd5dPibJMKfDuLOH5u9QiRgewQ7rzFWagVBVTXM0QJPLMsY2DscXHXwRH5tW324JzZW06rNrRET5bik1Lda6bg+/yBkz+CrrmKwTNfSE78NlftOrqmrj5cNCRowFIBR5Qn/ooin7vapfTEW1DMB92DOurSHW/i0hETxasc6oWQk0OUafqv6Vy+GPIQkCOJdAgLFke9IGijYuyUROQdBSPAMYbbRrQSZLQTS6IGMQgleWqaGo5a3gDVjpfnTXBv9JmOo5sFiFICU5xHbYncag2nx26WHF1Zv53o8WB43F6r8/tcRiSMuMf8pXkpPf7Bfud9h0tj+XcJVxzXSvEBJ5t+/wUN5TMfNyELWtyi7Bkvsuyd0krRZKJZNx0Wk+uYFRHDo/cq0yJ2u3GqW7+m8rM98o1/g7IUVsx978RNuB3EW9QwNnHrfEIspW1VrA5ld9lDHpLWCTEfl5JXFZNxdojpHlgRX+Cb1K/Qvls7CzLgxgfFYHCpSUcBSW39w1JkZauEMtBLGmeCx4HaeCIGzte57ktu2k8j4HsHj7lkxAPbzzp67j9rguCeDiqo3fq87MM7Cn66ApZ+AM84wng8BD8e8tybX+zcGRFS2bdAXRnNLHx6oTM9PpXKf+GRjysoT6wRl8d6pECJov3DsrB4Fq9rszyxXIywcyM6acXuVXq1iKEpuOrysppM0QbIZgYiYSv7UrXGlYAFsQS8uBcHWWDc3EATkO5E04d9kRlc+rrDjJXevmydfUcu487WVKLNiR3uPteuFNDN6s3vmpM6rqXtCuWssCTxRPTEiqzfX5bcQyRdrd/tlp52gYQ589GQPF0FeW78PB2XsUsCHqVTbIUlmIb1vR1OT3HisCxjeRg/rFmwNywu184jJZdKx/RDD/Lic+zjexATy19JfYAO1OgqMzMASG9BJgG9z8AO/dWueIHEiy5QNp9mS+KhUWu11rQyI71F2zrZnoEYW5QnrsdC8KKWgagRZ5bYtn1ufoXhXp6JS9cqvXbILBF3Y0cYAlt4OgjaM0AtRctmun0v2Quge3/kK0sczA4Jkqbu2EJMa7BD3vamiL5ypNcqOKJeA3V1z2snViS1JsZMI+/ioBr3lHHBWSliOVF6QBKjEcxLZ7pbM0sQTMjvcpCoS9qvwgwoiPfTnnfm9A211hGYBM3QUdYBnVJZoXZvFTSWOKAS9/9lWJyCu7kjFHl2qHdHIMLOcfv+0FhuW3MTwvipWzKGVlocFvAgnipW37xkOdEpVsMuoE4OifnggJ1sudkOj2SYN5oQG/DpEOB2sENoJ5wgatL7MkpDhJDBL2xaW5KpbBhxHWSjrEM4KD2euxEdlK/9/QBCFYgDzc83icn5YQ3Mhngr8gm8ikjXGmImblwFloXxqi11S18n+rIx/Th3+5fkpw+Mf4KyXhc89PtbtW/Sg9KbHyPLvvz+yyHb0RMqW2bplTAYx3aUvInmnjS2FQ6qEA2u3anKDLvd6dQ4CEORbzxa4iC4CNskCNPPkLE1hxtfHWr1bjvEw9/MnlTwWgR7SUIbp+ajgbm7hpV1mXi0u6YXl0dZTfSJqZPIMT6LXmUCf/70fDt0Vlnd0R2sD/NJIeallHBtkKRYX0jUh3mbEfl75uappuM2evEnPKnXCp5y+v/7IO6H0Mf8Lz31OeLu/wiXqJ3cHKE+cRgd/9980IAGNKABDWhAAxrQgAY0oAENaEADGtCABjSgAQ1oQAMa0IAGNKABDWjA/6+4qnzVb4rXD336fzDt0vER+XVTGDhHMV+FJ6L5NfcZDljVAoe3KS2tUP++GQsn00iA7snvOZdSckjErNaBTcZXrn1XW1ar0OSh0Pz21Vx/KbZhWjI1Iu+TcY9urKJoPVMTdV8o69SRdqb6FrVuFC9PRueq0NaL+ZCOMTe2O7vvuSeqPLGbKW4Yp9wXf+Da+2jqSZ2Lsu8IkZkjfmaJb36QrGv+ChD1SlgCOk06mRgQBFe/bhM0YDeRoxMN3jwMWbB5JySSkjiJiXDnQZMrEw/zczVqmaj2MF2UExGUg7vw7DCrVnTLiQheB7smbibzz6kcM0do+x856DolDlNq1r7g5nK/Y/vIpta64mvi25d3D7T3LdnGse1KRWN7GrT62bF7qdNYjZqxO8UrT8iqP9pgW/WSIN7xo/jldVN77DSLkT835fSJgABXveo3YewgA+FPfU19rl56xc5Q1MZ68KorBf7Hkx6UMiS/HCAJBs4lAY8VGU1hWCKzBuaKOidVW74fJnOBg1Z0jW+dZ1Kcc9YGnapEDqaDSy/iSbG7TrWIz3H9slYv907+PffZUrbLF+UHxS5RFjPBkiFzUMgxV1Ql656LcDI270IkSwm6iKxKPp5un9qfkH+sLPEOY4caqC1dgPKZkugpNHH7Ud7Hql+3mjr3S9L+QM41cgbcShgPh6sQ9mxBnj8glH9wI2Kz9td8XQshZ871mxCRrenwGx1nWtaXXrge96TeFcerek5w/RgQVf3Tevq403hM7op5iCTTViLJnnqX8OhoY/KssNqJLtl9LCt3PI0KX5kkvgZRFg6vgdmjZL6tONseNSZFh6yUJTd1+JD1a7Ff0cQZy6X7Pj6yOZFQ41vxSdq5hlRnm6g/tmeTrpCnBiG8Rcrts5DVuFhN8HiKH5D8l2EgObvUTXPoOaVW0/RZrvZtfuG8yKSSpSL34FZGXmhybkd4nEMwh9hcOVE01rHFyKjLbu3rd4tUEPp5EvLQ+YPIm2tuH5MAuOuI/PaJX8+fqUu+P+1879Dou4CwvTsrKsYzshnuB0w3d/icP0g2JSWzg5kET9WsJS2URSt+O+EuBTz/fFj9dZ3m9T++cj3IfoK+Sa/yfIebMFmGB4GvEI0BTOXyEjlpohXz9CloScD2ZMnFZh+5YR+InSV4POqmGN1v7f3ciyCtoT/0CXDpKY0QKBvvi9n5UvJ9XVvNQitWLbzhu5jAIY+5Kx9NSpPahxK6Th/C6SWAMa20zY21vNnd5+uLdCqkdNtUZ3Z/C/XR5V67rPosaxJAaYpoTP/hlXznXHPBgNihzIRTrXVaqBMRl1iR6PZbWmNSy1eNm9uVjnsEwpskiXsYG4SwSBDEdsxkZT1Hzu3hDEjWoMo1f3/AQSNnBGA1Sp5GNLbJm/GmKYYzuOQmnYWQlRXSff0JGD2Q7VxydsWRkrfqOlG5uaK+RAXtakrtGKW6uRISg941R3l0xLLnw1LXz7ekPO2qSILbXLRy+Kot8/lG1xHIuEJeZFWeffqrn+1GM1AiK7gmINvxM7yCn+j9TipdILxy7PB4nhfMpbu0CVmwECGdf5yWF0YaR8xte6FrbtXk/uRgB4+cvqISRmk2ssPpDVJTnt54ToNZv7haB48G2TjoVzOpSGvZKMaxPC9RSzBHGxVfPpr3SA4RmaHKbas71qqeIHImn0APisaxaxUNmFW1EMp2FgkZR4KxEXWZseHUlIf1sZkucaRY1u28QTcWQIfxwWt5OEdea0wOK0q7o9x+4ZYEYaurJroHKFYuEgW90e0RSqu05LO63fDtIRI/WMcl+83XD+EHry9pFa6onAZN5/w4bkOjdBkg/F0vGjHQVrpbmRa+F85M4OhCaQumcmVJPdMSaHMCPKycryjsRcETfRaNamBcZCpPgqP52R+TQoMFiI5wvjOiuj954xk0JcWWs3t01NV9SCS2KPMokaRPpoW7Tjzzh/NCPd+TpqznDKXO0svOdtfGg6+82Hx5ITn3MLsnc/JRfepm9y86lztdKD7/XDE15zBUXAi88bzTqTS1dK1vBh1jtdvDvFiQ7mjDFjEsshlRZvgXddGR7Odd0QnUYm9m3IDyJZob0cwa1LpuGL0MsAUC/0pHbPweup9RL5M71qYCcjDtYX1P8QASkRkY6GizNbczxwfXUyS5Lnv82ZF85eFC1cVhU85Yql0Ih5gsaKg/XLJIaj3wZhU1zk60W0NtdH/4g0vtyVoT7RpFsn06ManZ9tYdTzKm1HUM0mUQTTktwjHwZbUzj19BVqn1W8Xb/+TIGD3h9RXabUMe6gfzi/0AK0H6EM2nqK31MkFAXyIQTryxDsh3MzrsjAMfnziQNpkKCtEFFetAW/rrsfE7Yx3a6Bi8hl/wv57e1GFiZPRrdHifK7R1J5pXn23t+J6g8MHphvtxjfFJAmthmAnyMzuUE17W5/iPVWFrcgiTsM8X56WsBJgmSU7+wMojE5rjj/HVogvElQM2DL0C2LOozbWq+w1aR2EE3Qyjx04mWL+UaGOcW1M++TDztfieGBE6bKk3xs6HJoiNpbeu0/M7++6Y/M7b1SLJbggy/zi0adFp5hXwarisupa2n8hrxYlvNZAVLrNmdRIvZhxYCBwIIh9x0n46frBMbc+oB6Cf27AZ1py6OT7+p4HX6MlPbTStK4+Ej5mhduwvf0gjNvHkdG9cvrzfwd5n/c9vUejlNgaOKm1vtWM72vdP6HQmYW8SY1SI29FePsH/xXRZ5VioxHRIugpUrJ6ITLbVFhr9r+UA3pVnSwwoVAQCZieKzLwYJhcd76bwOPHgAxjc0VQJDIXxfHZz1LLtrdZDOIRq31Uq+xBrWJ4fmRK7Wc3aKRFATAFVZKYn661bpaq0EQy8wfemoUGFEj+fQTIblgsN4g+7kzK3aNq1LufwDyf1KfpzuccdTMQZvF5f4WjhCkbyVizLfXNm4FARgBmWcRSIt95GaqV2670t8INKzmUQoM5pXLCqiq56BeG19SY6gAeXCEPa3LGvH4xTBM7sFNyiA/Bedi/Smcc17viXp3EH6p/ioWsD7h+1xnCdyeGWr6JI44D8Wk30JiNuX2u7drktvN+EV/f8b48Uoifl+ZiIMH2es5RAmHAXRb7qenst9o2scQ82lIzBdpF2PnyXec7T3uFgeXTBnzvRtNrM5NL5S1PRhOhxmh9scAnzRlwvG9nw4gSgsCrymyE0EIoHAGcPXG4uYgrWmE60IEnSPxnJXuPXpdpjl5+CbqDEd1ox8wshtI2xkQaNKn7Vjaaad8XDCwsq5rdNLa1n2Gvj3BDta+jnIIHX4d8uU4nSa/I3OXQv/GdGVsh/RuHlhF0MyaNa1FvV2xwwaTOaky7mB4KKO68Y1ziJzgjEt+5aw7kcgfgUf978a4bc7DvXhEyYPvCqJ4l4zGl/Or6nwCMP1B/MH4QMAitn0hA+i/aIKTCtymTBl/gBOrCJxQjzA05tXu/BFIpBBY6WMhlNo26DcgM1T0zz0173ifJSrfdRFMH3fuxpjnQVtOX4nMi3wh2q202LZiYmWTXIPAp7ucFCa70DQ87kd/GL1hPCC8fk+kKDD81I6ehPoL7Za0n6yOgze+98fbEuJ8v0OfmZizYnq/y122ZZl5nE0zeQH7JSt3SUuwF8dEadrEprQfYwoy/641MUzhsLAmW8vTg2/MiVk6H2WGl6rd4HpdHtK9pZI5J9lVbBkhZ9yJnJ1ZbvVSIL04klqHY5Qb9YRmZHo+2z9tkErU5RkCE7cediSlYwURt/VFVK0iXNez5Hne+LZCHWcwjzOK7KPW6z6687FTDs7TZhw89N/1bxLM/+7SIh2kujzz1Tu4Jgirm1vtl74W9LHu0+jZIjPn9vJHuPDS+QdPL36eDWKklon73sjch/lWG69JqVLeqTuawr6LLaMYiuFPhORFWuroEIRZehYXlQf9jRq7bWHilEBuPbKU5w+ZuVSLfTnIy11YpZ1hfIp2CjWetE8YfNOKzW7B/2bW4ImboaLnvtz2+DDmoce7UHl06TEnRvPVGzXVQeYE854JchCvX/ZrUjp48QAAuIX6/t/bIHE4xX69qfOyg42V3vJ29K3OFzHd8jAwBhl2+KQxZFuGqKlfenf8o5MUPGrJOifDYUbCx15+2pJKw2jsAtT1I4ndT15nnhPFSqdnILQ3W0TUqH9KWz7XzrXIi2hPeH9aMyp8hD5HDp2TmbVpyykaU7WPACl8MnaZJ6EchH+gLBBPfe1h6kEiJ+1TAFi8uAw9+bJNCGMQRc14+dLM2T/GGZXLWKGkBdEAH8Nq2+XPGpLKKFrJOmXpGTS7VuLHJ1FL9aJrPt2RX6ifQ3gCzm3rvvu5PRk0XzNRFAHuRNQbVnCJCyW/tuLhnjEXvSYDwwtrKhlXNRdd9BvSBnSz3OHNK3hEemuXr1RRA6ldNSAI7/wB/gzI6FRPnorsLgdN5UVcJ8POauPz3K3Ees9GdDc/3lGKPP3mK36D4eFh6of+Zl1ilXqqgiCBYWaPwv1obe8//OC9htKFv93aWplMWn1rj76YW6QpNprZ8XnLTYj7jsyXq1+LDBXncViXlDPzfYefHJ4m8aOMhObcr+4uU86G+oZt34Kf9Av5bjF3/4J1BLAwQUAAIACAAuZctIWJvrBk0AAABsAAAAGwAAAHVuaXZlcnNhbC91bml2ZXJzYWwucG5nLnhtbLOxr8jNUShLLSrOzM+zVTLUM1Cyt+PlsikoSi3LTC1XqACKGekZQICSQqWtkgkStzwzpSQDqMLY0hwhmJGamZ5RAhQ1MLGAi+oDDQUAUEsBAgAAFAACAAgAAHQ9SFp/uZk6BAAA4Q4AAB0AAAAAAAAAAQAAAAAAAAAAAHVuaXZlcnNhbC9jb21tb25fbWVzc2FnZXMubG5nUEsBAgAAFAACAAgAAHQ9SB9rkvSUAwAAfw4AACcAAAAAAAAAAQAAAAAAdQQAAHVuaXZlcnNhbC9mbGFzaF9wdWJsaXNoaW5nX3NldHRpbmdzLnhtbFBLAQIAABQAAgAIAAB0PUhK37FGuAIAAFAKAAAhAAAAAAAAAAEAAAAAAE4IAAB1bml2ZXJzYWwvZmxhc2hfc2tpbl9zZXR0aW5ncy54bWxQSwECAAAUAAIACAAAdD1ICM577GcDAACQDQAAJgAAAAAAAAABAAAAAABFCwAAdW5pdmVyc2FsL2h0bWxfcHVibGlzaGluZ19zZXR0aW5ncy54bWxQSwECAAAUAAIACAAAdD1ITI3+hp0BAAAlBgAAHwAAAAAAAAABAAAAAADwDgAAdW5pdmVyc2FsL2h0bWxfc2tpbl9zZXR0aW5ncy5qc1BLAQIAABQAAgAIAC5ly0iWUXBaugAAAKMBAAAaAAAAAAAAAAEAAAAAAMoQAAB1bml2ZXJzYWwvaTE4bl9wcmVzZXRzLnhtbFBLAQIAABQAAgAIAC5ly0iUE7MiaQAAAG4AAAAcAAAAAAAAAAEAAAAAALwRAAB1bml2ZXJzYWwvbG9jYWxfc2V0dGluZ3MueG1sUEsBAgAAFAACAAgAJJv0Rook4qj6AgAAsAgAABQAAAAAAAAAAQAAAAAAXxIAAHVuaXZlcnNhbC9wbGF5ZXIueG1sUEsBAgAAFAACAAgALmXLSDXb2a1oAQAA8wIAACkAAAAAAAAAAQAAAAAAixUAAHVuaXZlcnNhbC9za2luX2N1c3RvbWl6YXRpb25fc2V0dGluZ3MueG1sUEsBAgAAFAACAAgALmXLSOgOjCDwFAAA7zUAABcAAAAAAAAAAAAAAAAAOhcAAHVuaXZlcnNhbC91bml2ZXJzYWwucG5nUEsBAgAAFAACAAgALmXLSFib6wZNAAAAbAAAABsAAAAAAAAAAQAAAAAAXywAAHVuaXZlcnNhbC91bml2ZXJzYWwucG5nLnhtbFBLBQYAAAAACwALAEkDAADlLAAAAAA="/>
  <p:tag name="ISPRING_PRESENTATION_TITLE" val="JanitorDilemma2014_v17"/>
  <p:tag name="ISPRING_RESOURCE_PATHS_HASH_PRESENTER" val="b034f57a933ff7d7133063293ca373d4fd79a8c"/>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S_Yellow">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gradFill rotWithShape="1">
          <a:gsLst>
            <a:gs pos="0">
              <a:schemeClr val="phClr">
                <a:shade val="45000"/>
                <a:satMod val="150000"/>
              </a:schemeClr>
            </a:gs>
            <a:gs pos="35000">
              <a:schemeClr val="phClr">
                <a:shade val="60000"/>
                <a:satMod val="150000"/>
              </a:schemeClr>
            </a:gs>
            <a:gs pos="100000">
              <a:schemeClr val="phClr">
                <a:tint val="97000"/>
                <a:satMod val="200000"/>
              </a:schemeClr>
            </a:gs>
          </a:gsLst>
          <a:lin ang="16200000" scaled="1"/>
        </a:gra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
        </a:blipFill>
      </a:bgFillStyleLst>
    </a:fmtScheme>
  </a:themeElements>
  <a:objectDefaults/>
  <a:extraClrSchemeLst/>
  <a:extLst>
    <a:ext uri="{05A4C25C-085E-4340-85A3-A5531E510DB2}">
      <thm15:themeFamily xmlns:thm15="http://schemas.microsoft.com/office/thememl/2012/main" name="MS_Yellow" id="{D98D778E-803A-4925-962B-C919C08277D0}" vid="{D2E614B3-B53F-4F1F-84A7-4A6B5F10BE6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F527443B7F650468EB70DBA5F662911" ma:contentTypeVersion="19" ma:contentTypeDescription="Create a new document." ma:contentTypeScope="" ma:versionID="20d560753c32449d56560481d1f39525">
  <xsd:schema xmlns:xsd="http://www.w3.org/2001/XMLSchema" xmlns:xs="http://www.w3.org/2001/XMLSchema" xmlns:p="http://schemas.microsoft.com/office/2006/metadata/properties" xmlns:ns2="5796801b-3a89-4506-aaa3-b2b080dc6fff" xmlns:ns3="352a001b-fdfe-49a0-8a03-de813b89e960" targetNamespace="http://schemas.microsoft.com/office/2006/metadata/properties" ma:root="true" ma:fieldsID="a8e68f3222a5a5f759252af3be706dfd" ns2:_="" ns3:_="">
    <xsd:import namespace="5796801b-3a89-4506-aaa3-b2b080dc6fff"/>
    <xsd:import namespace="352a001b-fdfe-49a0-8a03-de813b89e960"/>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2:MediaServiceAutoKeyPoints" minOccurs="0"/>
                <xsd:element ref="ns2:MediaServiceKeyPoints"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Dateuploadedtocourse"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796801b-3a89-4506-aaa3-b2b080dc6ff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LengthInSeconds" ma:index="19" nillable="true" ma:displayName="Length (seconds)"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09b8d16d-ae89-43c7-a374-a853dcb02276"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element name="Dateuploadedtocourse" ma:index="25" nillable="true" ma:displayName="Date uploaded to course" ma:format="Dropdown" ma:internalName="Dateuploadedtocourse">
      <xsd:simpleType>
        <xsd:restriction base="dms:Text">
          <xsd:maxLength value="255"/>
        </xsd:restriction>
      </xsd:simpleType>
    </xsd:element>
    <xsd:element name="MediaServiceLocation" ma:index="26"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52a001b-fdfe-49a0-8a03-de813b89e960"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1a98a70c-eb8b-4cde-922a-1396e9e365c9}" ma:internalName="TaxCatchAll" ma:showField="CatchAllData" ma:web="352a001b-fdfe-49a0-8a03-de813b89e96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5796801b-3a89-4506-aaa3-b2b080dc6fff">
      <Terms xmlns="http://schemas.microsoft.com/office/infopath/2007/PartnerControls"/>
    </lcf76f155ced4ddcb4097134ff3c332f>
    <TaxCatchAll xmlns="352a001b-fdfe-49a0-8a03-de813b89e960" xsi:nil="true"/>
    <Dateuploadedtocourse xmlns="5796801b-3a89-4506-aaa3-b2b080dc6fff" xsi:nil="true"/>
  </documentManagement>
</p:properties>
</file>

<file path=customXml/itemProps1.xml><?xml version="1.0" encoding="utf-8"?>
<ds:datastoreItem xmlns:ds="http://schemas.openxmlformats.org/officeDocument/2006/customXml" ds:itemID="{6E928F79-6604-4BB7-9DD8-CE5A9FB0452C}"/>
</file>

<file path=customXml/itemProps2.xml><?xml version="1.0" encoding="utf-8"?>
<ds:datastoreItem xmlns:ds="http://schemas.openxmlformats.org/officeDocument/2006/customXml" ds:itemID="{3B695BB3-75AF-40D0-B3A2-29142C5294BD}"/>
</file>

<file path=customXml/itemProps3.xml><?xml version="1.0" encoding="utf-8"?>
<ds:datastoreItem xmlns:ds="http://schemas.openxmlformats.org/officeDocument/2006/customXml" ds:itemID="{1E82C45C-0EF9-46DD-9049-1A49607EB66D}"/>
</file>

<file path=docProps/app.xml><?xml version="1.0" encoding="utf-8"?>
<Properties xmlns="http://schemas.openxmlformats.org/officeDocument/2006/extended-properties" xmlns:vt="http://schemas.openxmlformats.org/officeDocument/2006/docPropsVTypes">
  <Template>MS_Yellow</Template>
  <TotalTime>0</TotalTime>
  <Words>468</Words>
  <Application>Microsoft Office PowerPoint</Application>
  <PresentationFormat>On-screen Show (16:9)</PresentationFormat>
  <Paragraphs>101</Paragraphs>
  <Slides>12</Slides>
  <Notes>12</Notes>
  <HiddenSlides>0</HiddenSlides>
  <MMClips>0</MMClips>
  <ScaleCrop>false</ScaleCrop>
  <HeadingPairs>
    <vt:vector size="8" baseType="variant">
      <vt:variant>
        <vt:lpstr>Fonts Used</vt:lpstr>
      </vt:variant>
      <vt:variant>
        <vt:i4>9</vt:i4>
      </vt:variant>
      <vt:variant>
        <vt:lpstr>Theme</vt:lpstr>
      </vt:variant>
      <vt:variant>
        <vt:i4>1</vt:i4>
      </vt:variant>
      <vt:variant>
        <vt:lpstr>Embedded OLE Servers</vt:lpstr>
      </vt:variant>
      <vt:variant>
        <vt:i4>1</vt:i4>
      </vt:variant>
      <vt:variant>
        <vt:lpstr>Slide Titles</vt:lpstr>
      </vt:variant>
      <vt:variant>
        <vt:i4>12</vt:i4>
      </vt:variant>
    </vt:vector>
  </HeadingPairs>
  <TitlesOfParts>
    <vt:vector size="23" baseType="lpstr">
      <vt:lpstr>ＭＳ Ｐゴシック</vt:lpstr>
      <vt:lpstr>Arial</vt:lpstr>
      <vt:lpstr>Arial Narrow</vt:lpstr>
      <vt:lpstr>Calibri</vt:lpstr>
      <vt:lpstr>Symbol</vt:lpstr>
      <vt:lpstr>Tw Cen MT</vt:lpstr>
      <vt:lpstr>Wingdings</vt:lpstr>
      <vt:lpstr>Wingdings 2</vt:lpstr>
      <vt:lpstr>Wingdings 3</vt:lpstr>
      <vt:lpstr>MS_Yellow</vt:lpstr>
      <vt:lpstr>Bitmap Image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JanitorDilemma2014_v17</dc:title>
  <dc:subject/>
  <dc:creator/>
  <cp:keywords/>
  <dc:description/>
  <cp:lastModifiedBy/>
  <cp:revision>1</cp:revision>
  <dcterms:created xsi:type="dcterms:W3CDTF">2016-11-21T13:51:14Z</dcterms:created>
  <dcterms:modified xsi:type="dcterms:W3CDTF">2016-11-26T22:38:51Z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0x0101006F527443B7F650468EB70DBA5F662911</vt:lpwstr>
  </property>
</Properties>
</file>