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sldIdLst>
    <p:sldId id="256" r:id="rId5"/>
    <p:sldId id="266" r:id="rId6"/>
    <p:sldId id="267" r:id="rId7"/>
    <p:sldId id="275" r:id="rId8"/>
    <p:sldId id="276" r:id="rId9"/>
    <p:sldId id="268" r:id="rId10"/>
    <p:sldId id="269" r:id="rId11"/>
    <p:sldId id="271" r:id="rId12"/>
    <p:sldId id="277" r:id="rId13"/>
    <p:sldId id="278" r:id="rId14"/>
    <p:sldId id="272" r:id="rId15"/>
  </p:sldIdLst>
  <p:sldSz cx="9144000" cy="5143500" type="screen16x9"/>
  <p:notesSz cx="6858000" cy="9144000"/>
  <p:custDataLst>
    <p:tags r:id="rId16"/>
  </p:custDataLst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0079"/>
    <a:srgbClr val="0C1930"/>
    <a:srgbClr val="673276"/>
    <a:srgbClr val="7452CA"/>
    <a:srgbClr val="CA6727"/>
    <a:srgbClr val="F47D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7"/>
    <p:restoredTop sz="94694"/>
  </p:normalViewPr>
  <p:slideViewPr>
    <p:cSldViewPr snapToGrid="0">
      <p:cViewPr varScale="1">
        <p:scale>
          <a:sx n="127" d="100"/>
          <a:sy n="127" d="100"/>
        </p:scale>
        <p:origin x="1224" y="4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331370" y="1764044"/>
            <a:ext cx="6477000" cy="1356604"/>
          </a:xfrm>
          <a:prstGeom prst="rect">
            <a:avLst/>
          </a:prstGeom>
        </p:spPr>
        <p:txBody>
          <a:bodyPr rtlCol="0" anchor="b"/>
          <a:lstStyle>
            <a:lvl1pPr>
              <a:defRPr cap="all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arallelogram 1"/>
          <p:cNvSpPr/>
          <p:nvPr userDrawn="1"/>
        </p:nvSpPr>
        <p:spPr>
          <a:xfrm>
            <a:off x="0" y="-16711"/>
            <a:ext cx="850259" cy="502507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46705"/>
              <a:gd name="connsiteY0" fmla="*/ 561142 h 582574"/>
              <a:gd name="connsiteX1" fmla="*/ 0 w 8346705"/>
              <a:gd name="connsiteY1" fmla="*/ 7144 h 582574"/>
              <a:gd name="connsiteX2" fmla="*/ 1574461 w 8346705"/>
              <a:gd name="connsiteY2" fmla="*/ 0 h 582574"/>
              <a:gd name="connsiteX3" fmla="*/ 8346705 w 8346705"/>
              <a:gd name="connsiteY3" fmla="*/ 582574 h 582574"/>
              <a:gd name="connsiteX4" fmla="*/ 584217 w 8346705"/>
              <a:gd name="connsiteY4" fmla="*/ 561142 h 582574"/>
              <a:gd name="connsiteX0" fmla="*/ 584217 w 2215272"/>
              <a:gd name="connsiteY0" fmla="*/ 561142 h 589718"/>
              <a:gd name="connsiteX1" fmla="*/ 0 w 2215272"/>
              <a:gd name="connsiteY1" fmla="*/ 7144 h 589718"/>
              <a:gd name="connsiteX2" fmla="*/ 1574461 w 2215272"/>
              <a:gd name="connsiteY2" fmla="*/ 0 h 589718"/>
              <a:gd name="connsiteX3" fmla="*/ 2215272 w 2215272"/>
              <a:gd name="connsiteY3" fmla="*/ 589718 h 589718"/>
              <a:gd name="connsiteX4" fmla="*/ 584217 w 2215272"/>
              <a:gd name="connsiteY4" fmla="*/ 561142 h 589718"/>
              <a:gd name="connsiteX0" fmla="*/ 584217 w 2215272"/>
              <a:gd name="connsiteY0" fmla="*/ 561142 h 570668"/>
              <a:gd name="connsiteX1" fmla="*/ 0 w 2215272"/>
              <a:gd name="connsiteY1" fmla="*/ 7144 h 570668"/>
              <a:gd name="connsiteX2" fmla="*/ 1574461 w 2215272"/>
              <a:gd name="connsiteY2" fmla="*/ 0 h 570668"/>
              <a:gd name="connsiteX3" fmla="*/ 2215272 w 2215272"/>
              <a:gd name="connsiteY3" fmla="*/ 570668 h 570668"/>
              <a:gd name="connsiteX4" fmla="*/ 584217 w 2215272"/>
              <a:gd name="connsiteY4" fmla="*/ 561142 h 570668"/>
              <a:gd name="connsiteX0" fmla="*/ 584217 w 2215272"/>
              <a:gd name="connsiteY0" fmla="*/ 556380 h 565906"/>
              <a:gd name="connsiteX1" fmla="*/ 0 w 2215272"/>
              <a:gd name="connsiteY1" fmla="*/ 2382 h 565906"/>
              <a:gd name="connsiteX2" fmla="*/ 1620850 w 2215272"/>
              <a:gd name="connsiteY2" fmla="*/ 0 h 565906"/>
              <a:gd name="connsiteX3" fmla="*/ 2215272 w 2215272"/>
              <a:gd name="connsiteY3" fmla="*/ 565906 h 565906"/>
              <a:gd name="connsiteX4" fmla="*/ 584217 w 2215272"/>
              <a:gd name="connsiteY4" fmla="*/ 556380 h 565906"/>
              <a:gd name="connsiteX0" fmla="*/ 584217 w 2215272"/>
              <a:gd name="connsiteY0" fmla="*/ 556380 h 561090"/>
              <a:gd name="connsiteX1" fmla="*/ 0 w 2215272"/>
              <a:gd name="connsiteY1" fmla="*/ 2382 h 561090"/>
              <a:gd name="connsiteX2" fmla="*/ 1620850 w 2215272"/>
              <a:gd name="connsiteY2" fmla="*/ 0 h 561090"/>
              <a:gd name="connsiteX3" fmla="*/ 2215272 w 2215272"/>
              <a:gd name="connsiteY3" fmla="*/ 561090 h 561090"/>
              <a:gd name="connsiteX4" fmla="*/ 584217 w 2215272"/>
              <a:gd name="connsiteY4" fmla="*/ 556380 h 561090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1642647 w 2215272"/>
              <a:gd name="connsiteY2" fmla="*/ 27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615475 w 2215272"/>
              <a:gd name="connsiteY2" fmla="*/ 118024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  <a:gd name="connsiteX0" fmla="*/ 469783 w 2100838"/>
              <a:gd name="connsiteY0" fmla="*/ 436001 h 440711"/>
              <a:gd name="connsiteX1" fmla="*/ 0 w 2100838"/>
              <a:gd name="connsiteY1" fmla="*/ 0 h 440711"/>
              <a:gd name="connsiteX2" fmla="*/ 501041 w 2100838"/>
              <a:gd name="connsiteY2" fmla="*/ 27 h 440711"/>
              <a:gd name="connsiteX3" fmla="*/ 2100838 w 2100838"/>
              <a:gd name="connsiteY3" fmla="*/ 440711 h 440711"/>
              <a:gd name="connsiteX4" fmla="*/ 469783 w 2100838"/>
              <a:gd name="connsiteY4" fmla="*/ 436001 h 440711"/>
              <a:gd name="connsiteX0" fmla="*/ 469783 w 972856"/>
              <a:gd name="connsiteY0" fmla="*/ 436001 h 436001"/>
              <a:gd name="connsiteX1" fmla="*/ 0 w 972856"/>
              <a:gd name="connsiteY1" fmla="*/ 0 h 436001"/>
              <a:gd name="connsiteX2" fmla="*/ 501041 w 972856"/>
              <a:gd name="connsiteY2" fmla="*/ 27 h 436001"/>
              <a:gd name="connsiteX3" fmla="*/ 972856 w 972856"/>
              <a:gd name="connsiteY3" fmla="*/ 435895 h 436001"/>
              <a:gd name="connsiteX4" fmla="*/ 469783 w 972856"/>
              <a:gd name="connsiteY4" fmla="*/ 436001 h 43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2856" h="436001">
                <a:moveTo>
                  <a:pt x="469783" y="436001"/>
                </a:moveTo>
                <a:lnTo>
                  <a:pt x="0" y="0"/>
                </a:lnTo>
                <a:lnTo>
                  <a:pt x="501041" y="27"/>
                </a:lnTo>
                <a:lnTo>
                  <a:pt x="972856" y="435895"/>
                </a:lnTo>
                <a:lnTo>
                  <a:pt x="469783" y="436001"/>
                </a:ln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"/>
          <p:cNvSpPr/>
          <p:nvPr userDrawn="1"/>
        </p:nvSpPr>
        <p:spPr>
          <a:xfrm>
            <a:off x="430853" y="-16737"/>
            <a:ext cx="1936109" cy="643931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46705"/>
              <a:gd name="connsiteY0" fmla="*/ 561142 h 582574"/>
              <a:gd name="connsiteX1" fmla="*/ 0 w 8346705"/>
              <a:gd name="connsiteY1" fmla="*/ 7144 h 582574"/>
              <a:gd name="connsiteX2" fmla="*/ 1574461 w 8346705"/>
              <a:gd name="connsiteY2" fmla="*/ 0 h 582574"/>
              <a:gd name="connsiteX3" fmla="*/ 8346705 w 8346705"/>
              <a:gd name="connsiteY3" fmla="*/ 582574 h 582574"/>
              <a:gd name="connsiteX4" fmla="*/ 584217 w 8346705"/>
              <a:gd name="connsiteY4" fmla="*/ 561142 h 582574"/>
              <a:gd name="connsiteX0" fmla="*/ 584217 w 2215272"/>
              <a:gd name="connsiteY0" fmla="*/ 561142 h 589718"/>
              <a:gd name="connsiteX1" fmla="*/ 0 w 2215272"/>
              <a:gd name="connsiteY1" fmla="*/ 7144 h 589718"/>
              <a:gd name="connsiteX2" fmla="*/ 1574461 w 2215272"/>
              <a:gd name="connsiteY2" fmla="*/ 0 h 589718"/>
              <a:gd name="connsiteX3" fmla="*/ 2215272 w 2215272"/>
              <a:gd name="connsiteY3" fmla="*/ 589718 h 589718"/>
              <a:gd name="connsiteX4" fmla="*/ 584217 w 2215272"/>
              <a:gd name="connsiteY4" fmla="*/ 561142 h 589718"/>
              <a:gd name="connsiteX0" fmla="*/ 584217 w 2215272"/>
              <a:gd name="connsiteY0" fmla="*/ 561142 h 570668"/>
              <a:gd name="connsiteX1" fmla="*/ 0 w 2215272"/>
              <a:gd name="connsiteY1" fmla="*/ 7144 h 570668"/>
              <a:gd name="connsiteX2" fmla="*/ 1574461 w 2215272"/>
              <a:gd name="connsiteY2" fmla="*/ 0 h 570668"/>
              <a:gd name="connsiteX3" fmla="*/ 2215272 w 2215272"/>
              <a:gd name="connsiteY3" fmla="*/ 570668 h 570668"/>
              <a:gd name="connsiteX4" fmla="*/ 584217 w 2215272"/>
              <a:gd name="connsiteY4" fmla="*/ 561142 h 570668"/>
              <a:gd name="connsiteX0" fmla="*/ 584217 w 2215272"/>
              <a:gd name="connsiteY0" fmla="*/ 556380 h 565906"/>
              <a:gd name="connsiteX1" fmla="*/ 0 w 2215272"/>
              <a:gd name="connsiteY1" fmla="*/ 2382 h 565906"/>
              <a:gd name="connsiteX2" fmla="*/ 1620850 w 2215272"/>
              <a:gd name="connsiteY2" fmla="*/ 0 h 565906"/>
              <a:gd name="connsiteX3" fmla="*/ 2215272 w 2215272"/>
              <a:gd name="connsiteY3" fmla="*/ 565906 h 565906"/>
              <a:gd name="connsiteX4" fmla="*/ 584217 w 2215272"/>
              <a:gd name="connsiteY4" fmla="*/ 556380 h 565906"/>
              <a:gd name="connsiteX0" fmla="*/ 584217 w 2215272"/>
              <a:gd name="connsiteY0" fmla="*/ 556380 h 561090"/>
              <a:gd name="connsiteX1" fmla="*/ 0 w 2215272"/>
              <a:gd name="connsiteY1" fmla="*/ 2382 h 561090"/>
              <a:gd name="connsiteX2" fmla="*/ 1620850 w 2215272"/>
              <a:gd name="connsiteY2" fmla="*/ 0 h 561090"/>
              <a:gd name="connsiteX3" fmla="*/ 2215272 w 2215272"/>
              <a:gd name="connsiteY3" fmla="*/ 561090 h 561090"/>
              <a:gd name="connsiteX4" fmla="*/ 584217 w 2215272"/>
              <a:gd name="connsiteY4" fmla="*/ 556380 h 561090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1642647 w 2215272"/>
              <a:gd name="connsiteY2" fmla="*/ 27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5272" h="558708">
                <a:moveTo>
                  <a:pt x="584217" y="553998"/>
                </a:moveTo>
                <a:lnTo>
                  <a:pt x="0" y="0"/>
                </a:lnTo>
                <a:lnTo>
                  <a:pt x="1642647" y="27"/>
                </a:lnTo>
                <a:lnTo>
                  <a:pt x="2215272" y="558708"/>
                </a:lnTo>
                <a:lnTo>
                  <a:pt x="584217" y="55399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"/>
          <p:cNvSpPr/>
          <p:nvPr userDrawn="1"/>
        </p:nvSpPr>
        <p:spPr>
          <a:xfrm>
            <a:off x="80646" y="4934143"/>
            <a:ext cx="205750" cy="210174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9834719"/>
              <a:gd name="connsiteY0" fmla="*/ 101784 h 103127"/>
              <a:gd name="connsiteX1" fmla="*/ 104107 w 9834719"/>
              <a:gd name="connsiteY1" fmla="*/ 103127 h 103127"/>
              <a:gd name="connsiteX2" fmla="*/ 0 w 9834719"/>
              <a:gd name="connsiteY2" fmla="*/ 4043 h 103127"/>
              <a:gd name="connsiteX3" fmla="*/ 7158112 w 9834719"/>
              <a:gd name="connsiteY3" fmla="*/ 0 h 103127"/>
              <a:gd name="connsiteX4" fmla="*/ 9834719 w 9834719"/>
              <a:gd name="connsiteY4" fmla="*/ 101784 h 103127"/>
              <a:gd name="connsiteX0" fmla="*/ 7084170 w 7158121"/>
              <a:gd name="connsiteY0" fmla="*/ 103827 h 103827"/>
              <a:gd name="connsiteX1" fmla="*/ 104107 w 7158121"/>
              <a:gd name="connsiteY1" fmla="*/ 103127 h 103827"/>
              <a:gd name="connsiteX2" fmla="*/ 0 w 7158121"/>
              <a:gd name="connsiteY2" fmla="*/ 4043 h 103827"/>
              <a:gd name="connsiteX3" fmla="*/ 7158112 w 7158121"/>
              <a:gd name="connsiteY3" fmla="*/ 0 h 103827"/>
              <a:gd name="connsiteX4" fmla="*/ 7084170 w 7158121"/>
              <a:gd name="connsiteY4" fmla="*/ 103827 h 103827"/>
              <a:gd name="connsiteX0" fmla="*/ 3302165 w 7158112"/>
              <a:gd name="connsiteY0" fmla="*/ 103827 h 103827"/>
              <a:gd name="connsiteX1" fmla="*/ 104107 w 7158112"/>
              <a:gd name="connsiteY1" fmla="*/ 103127 h 103827"/>
              <a:gd name="connsiteX2" fmla="*/ 0 w 7158112"/>
              <a:gd name="connsiteY2" fmla="*/ 4043 h 103827"/>
              <a:gd name="connsiteX3" fmla="*/ 7158112 w 7158112"/>
              <a:gd name="connsiteY3" fmla="*/ 0 h 103827"/>
              <a:gd name="connsiteX4" fmla="*/ 3302165 w 7158112"/>
              <a:gd name="connsiteY4" fmla="*/ 103827 h 103827"/>
              <a:gd name="connsiteX0" fmla="*/ 3302165 w 3302208"/>
              <a:gd name="connsiteY0" fmla="*/ 101784 h 101784"/>
              <a:gd name="connsiteX1" fmla="*/ 104107 w 3302208"/>
              <a:gd name="connsiteY1" fmla="*/ 101084 h 101784"/>
              <a:gd name="connsiteX2" fmla="*/ 0 w 3302208"/>
              <a:gd name="connsiteY2" fmla="*/ 2000 h 101784"/>
              <a:gd name="connsiteX3" fmla="*/ 3269687 w 3302208"/>
              <a:gd name="connsiteY3" fmla="*/ 0 h 101784"/>
              <a:gd name="connsiteX4" fmla="*/ 3302165 w 3302208"/>
              <a:gd name="connsiteY4" fmla="*/ 101784 h 101784"/>
              <a:gd name="connsiteX0" fmla="*/ 3302165 w 3302164"/>
              <a:gd name="connsiteY0" fmla="*/ 101784 h 101784"/>
              <a:gd name="connsiteX1" fmla="*/ 104107 w 3302164"/>
              <a:gd name="connsiteY1" fmla="*/ 101084 h 101784"/>
              <a:gd name="connsiteX2" fmla="*/ 0 w 3302164"/>
              <a:gd name="connsiteY2" fmla="*/ 2000 h 101784"/>
              <a:gd name="connsiteX3" fmla="*/ 917531 w 3302164"/>
              <a:gd name="connsiteY3" fmla="*/ 0 h 101784"/>
              <a:gd name="connsiteX4" fmla="*/ 3302165 w 3302164"/>
              <a:gd name="connsiteY4" fmla="*/ 101784 h 101784"/>
              <a:gd name="connsiteX0" fmla="*/ 158681 w 917531"/>
              <a:gd name="connsiteY0" fmla="*/ 99741 h 101084"/>
              <a:gd name="connsiteX1" fmla="*/ 104107 w 917531"/>
              <a:gd name="connsiteY1" fmla="*/ 101084 h 101084"/>
              <a:gd name="connsiteX2" fmla="*/ 0 w 917531"/>
              <a:gd name="connsiteY2" fmla="*/ 2000 h 101084"/>
              <a:gd name="connsiteX3" fmla="*/ 917531 w 917531"/>
              <a:gd name="connsiteY3" fmla="*/ 0 h 101084"/>
              <a:gd name="connsiteX4" fmla="*/ 158681 w 917531"/>
              <a:gd name="connsiteY4" fmla="*/ 99741 h 101084"/>
              <a:gd name="connsiteX0" fmla="*/ 158681 w 158696"/>
              <a:gd name="connsiteY0" fmla="*/ 97741 h 99084"/>
              <a:gd name="connsiteX1" fmla="*/ 104107 w 158696"/>
              <a:gd name="connsiteY1" fmla="*/ 99084 h 99084"/>
              <a:gd name="connsiteX2" fmla="*/ 0 w 158696"/>
              <a:gd name="connsiteY2" fmla="*/ 0 h 99084"/>
              <a:gd name="connsiteX3" fmla="*/ 66171 w 158696"/>
              <a:gd name="connsiteY3" fmla="*/ 43 h 99084"/>
              <a:gd name="connsiteX4" fmla="*/ 158681 w 158696"/>
              <a:gd name="connsiteY4" fmla="*/ 97741 h 99084"/>
              <a:gd name="connsiteX0" fmla="*/ 145037 w 145055"/>
              <a:gd name="connsiteY0" fmla="*/ 97741 h 99084"/>
              <a:gd name="connsiteX1" fmla="*/ 104107 w 145055"/>
              <a:gd name="connsiteY1" fmla="*/ 99084 h 99084"/>
              <a:gd name="connsiteX2" fmla="*/ 0 w 145055"/>
              <a:gd name="connsiteY2" fmla="*/ 0 h 99084"/>
              <a:gd name="connsiteX3" fmla="*/ 66171 w 145055"/>
              <a:gd name="connsiteY3" fmla="*/ 43 h 99084"/>
              <a:gd name="connsiteX4" fmla="*/ 145037 w 145055"/>
              <a:gd name="connsiteY4" fmla="*/ 97741 h 99084"/>
              <a:gd name="connsiteX0" fmla="*/ 145037 w 145460"/>
              <a:gd name="connsiteY0" fmla="*/ 97741 h 99084"/>
              <a:gd name="connsiteX1" fmla="*/ 104107 w 145460"/>
              <a:gd name="connsiteY1" fmla="*/ 99084 h 99084"/>
              <a:gd name="connsiteX2" fmla="*/ 0 w 145460"/>
              <a:gd name="connsiteY2" fmla="*/ 0 h 99084"/>
              <a:gd name="connsiteX3" fmla="*/ 66171 w 145460"/>
              <a:gd name="connsiteY3" fmla="*/ 43 h 99084"/>
              <a:gd name="connsiteX4" fmla="*/ 145037 w 145460"/>
              <a:gd name="connsiteY4" fmla="*/ 97741 h 99084"/>
              <a:gd name="connsiteX0" fmla="*/ 145037 w 145037"/>
              <a:gd name="connsiteY0" fmla="*/ 97741 h 99084"/>
              <a:gd name="connsiteX1" fmla="*/ 104107 w 145037"/>
              <a:gd name="connsiteY1" fmla="*/ 99084 h 99084"/>
              <a:gd name="connsiteX2" fmla="*/ 0 w 145037"/>
              <a:gd name="connsiteY2" fmla="*/ 0 h 99084"/>
              <a:gd name="connsiteX3" fmla="*/ 66171 w 145037"/>
              <a:gd name="connsiteY3" fmla="*/ 43 h 99084"/>
              <a:gd name="connsiteX4" fmla="*/ 145037 w 145037"/>
              <a:gd name="connsiteY4" fmla="*/ 97741 h 990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88935 w 188935"/>
              <a:gd name="connsiteY0" fmla="*/ 186454 h 186454"/>
              <a:gd name="connsiteX1" fmla="*/ 126175 w 188935"/>
              <a:gd name="connsiteY1" fmla="*/ 185754 h 186454"/>
              <a:gd name="connsiteX2" fmla="*/ 22068 w 188935"/>
              <a:gd name="connsiteY2" fmla="*/ 86670 h 186454"/>
              <a:gd name="connsiteX3" fmla="*/ 0 w 188935"/>
              <a:gd name="connsiteY3" fmla="*/ 0 h 186454"/>
              <a:gd name="connsiteX4" fmla="*/ 188935 w 188935"/>
              <a:gd name="connsiteY4" fmla="*/ 186454 h 186454"/>
              <a:gd name="connsiteX0" fmla="*/ 233045 w 233045"/>
              <a:gd name="connsiteY0" fmla="*/ 186454 h 186454"/>
              <a:gd name="connsiteX1" fmla="*/ 170285 w 233045"/>
              <a:gd name="connsiteY1" fmla="*/ 185754 h 186454"/>
              <a:gd name="connsiteX2" fmla="*/ 0 w 233045"/>
              <a:gd name="connsiteY2" fmla="*/ 12345 h 186454"/>
              <a:gd name="connsiteX3" fmla="*/ 44110 w 233045"/>
              <a:gd name="connsiteY3" fmla="*/ 0 h 186454"/>
              <a:gd name="connsiteX4" fmla="*/ 233045 w 233045"/>
              <a:gd name="connsiteY4" fmla="*/ 186454 h 186454"/>
              <a:gd name="connsiteX0" fmla="*/ 249417 w 249417"/>
              <a:gd name="connsiteY0" fmla="*/ 188411 h 188411"/>
              <a:gd name="connsiteX1" fmla="*/ 186657 w 249417"/>
              <a:gd name="connsiteY1" fmla="*/ 187711 h 188411"/>
              <a:gd name="connsiteX2" fmla="*/ 0 w 249417"/>
              <a:gd name="connsiteY2" fmla="*/ 0 h 188411"/>
              <a:gd name="connsiteX3" fmla="*/ 60482 w 249417"/>
              <a:gd name="connsiteY3" fmla="*/ 1957 h 188411"/>
              <a:gd name="connsiteX4" fmla="*/ 249417 w 249417"/>
              <a:gd name="connsiteY4" fmla="*/ 188411 h 188411"/>
              <a:gd name="connsiteX0" fmla="*/ 249417 w 249417"/>
              <a:gd name="connsiteY0" fmla="*/ 188411 h 188411"/>
              <a:gd name="connsiteX1" fmla="*/ 186657 w 249417"/>
              <a:gd name="connsiteY1" fmla="*/ 187711 h 188411"/>
              <a:gd name="connsiteX2" fmla="*/ 0 w 249417"/>
              <a:gd name="connsiteY2" fmla="*/ 0 h 188411"/>
              <a:gd name="connsiteX3" fmla="*/ 71397 w 249417"/>
              <a:gd name="connsiteY3" fmla="*/ 8086 h 188411"/>
              <a:gd name="connsiteX4" fmla="*/ 249417 w 249417"/>
              <a:gd name="connsiteY4" fmla="*/ 188411 h 188411"/>
              <a:gd name="connsiteX0" fmla="*/ 235774 w 235774"/>
              <a:gd name="connsiteY0" fmla="*/ 180325 h 180325"/>
              <a:gd name="connsiteX1" fmla="*/ 173014 w 235774"/>
              <a:gd name="connsiteY1" fmla="*/ 179625 h 180325"/>
              <a:gd name="connsiteX2" fmla="*/ 0 w 235774"/>
              <a:gd name="connsiteY2" fmla="*/ 86 h 180325"/>
              <a:gd name="connsiteX3" fmla="*/ 57754 w 235774"/>
              <a:gd name="connsiteY3" fmla="*/ 0 h 180325"/>
              <a:gd name="connsiteX4" fmla="*/ 235774 w 235774"/>
              <a:gd name="connsiteY4" fmla="*/ 180325 h 18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74" h="180325">
                <a:moveTo>
                  <a:pt x="235774" y="180325"/>
                </a:moveTo>
                <a:lnTo>
                  <a:pt x="173014" y="179625"/>
                </a:lnTo>
                <a:lnTo>
                  <a:pt x="0" y="86"/>
                </a:lnTo>
                <a:lnTo>
                  <a:pt x="57754" y="0"/>
                </a:lnTo>
                <a:cubicBezTo>
                  <a:pt x="162423" y="100055"/>
                  <a:pt x="141677" y="83798"/>
                  <a:pt x="235774" y="180325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arallelogram 1"/>
          <p:cNvSpPr/>
          <p:nvPr userDrawn="1"/>
        </p:nvSpPr>
        <p:spPr>
          <a:xfrm>
            <a:off x="-3240" y="4608624"/>
            <a:ext cx="410796" cy="534875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9834719"/>
              <a:gd name="connsiteY0" fmla="*/ 101784 h 103127"/>
              <a:gd name="connsiteX1" fmla="*/ 104107 w 9834719"/>
              <a:gd name="connsiteY1" fmla="*/ 103127 h 103127"/>
              <a:gd name="connsiteX2" fmla="*/ 0 w 9834719"/>
              <a:gd name="connsiteY2" fmla="*/ 4043 h 103127"/>
              <a:gd name="connsiteX3" fmla="*/ 7158112 w 9834719"/>
              <a:gd name="connsiteY3" fmla="*/ 0 h 103127"/>
              <a:gd name="connsiteX4" fmla="*/ 9834719 w 9834719"/>
              <a:gd name="connsiteY4" fmla="*/ 101784 h 103127"/>
              <a:gd name="connsiteX0" fmla="*/ 7084170 w 7158121"/>
              <a:gd name="connsiteY0" fmla="*/ 103827 h 103827"/>
              <a:gd name="connsiteX1" fmla="*/ 104107 w 7158121"/>
              <a:gd name="connsiteY1" fmla="*/ 103127 h 103827"/>
              <a:gd name="connsiteX2" fmla="*/ 0 w 7158121"/>
              <a:gd name="connsiteY2" fmla="*/ 4043 h 103827"/>
              <a:gd name="connsiteX3" fmla="*/ 7158112 w 7158121"/>
              <a:gd name="connsiteY3" fmla="*/ 0 h 103827"/>
              <a:gd name="connsiteX4" fmla="*/ 7084170 w 7158121"/>
              <a:gd name="connsiteY4" fmla="*/ 103827 h 103827"/>
              <a:gd name="connsiteX0" fmla="*/ 3302165 w 7158112"/>
              <a:gd name="connsiteY0" fmla="*/ 103827 h 103827"/>
              <a:gd name="connsiteX1" fmla="*/ 104107 w 7158112"/>
              <a:gd name="connsiteY1" fmla="*/ 103127 h 103827"/>
              <a:gd name="connsiteX2" fmla="*/ 0 w 7158112"/>
              <a:gd name="connsiteY2" fmla="*/ 4043 h 103827"/>
              <a:gd name="connsiteX3" fmla="*/ 7158112 w 7158112"/>
              <a:gd name="connsiteY3" fmla="*/ 0 h 103827"/>
              <a:gd name="connsiteX4" fmla="*/ 3302165 w 7158112"/>
              <a:gd name="connsiteY4" fmla="*/ 103827 h 103827"/>
              <a:gd name="connsiteX0" fmla="*/ 3302165 w 3302208"/>
              <a:gd name="connsiteY0" fmla="*/ 101784 h 101784"/>
              <a:gd name="connsiteX1" fmla="*/ 104107 w 3302208"/>
              <a:gd name="connsiteY1" fmla="*/ 101084 h 101784"/>
              <a:gd name="connsiteX2" fmla="*/ 0 w 3302208"/>
              <a:gd name="connsiteY2" fmla="*/ 2000 h 101784"/>
              <a:gd name="connsiteX3" fmla="*/ 3269687 w 3302208"/>
              <a:gd name="connsiteY3" fmla="*/ 0 h 101784"/>
              <a:gd name="connsiteX4" fmla="*/ 3302165 w 3302208"/>
              <a:gd name="connsiteY4" fmla="*/ 101784 h 101784"/>
              <a:gd name="connsiteX0" fmla="*/ 3302165 w 3302164"/>
              <a:gd name="connsiteY0" fmla="*/ 101784 h 101784"/>
              <a:gd name="connsiteX1" fmla="*/ 104107 w 3302164"/>
              <a:gd name="connsiteY1" fmla="*/ 101084 h 101784"/>
              <a:gd name="connsiteX2" fmla="*/ 0 w 3302164"/>
              <a:gd name="connsiteY2" fmla="*/ 2000 h 101784"/>
              <a:gd name="connsiteX3" fmla="*/ 917531 w 3302164"/>
              <a:gd name="connsiteY3" fmla="*/ 0 h 101784"/>
              <a:gd name="connsiteX4" fmla="*/ 3302165 w 3302164"/>
              <a:gd name="connsiteY4" fmla="*/ 101784 h 101784"/>
              <a:gd name="connsiteX0" fmla="*/ 158681 w 917531"/>
              <a:gd name="connsiteY0" fmla="*/ 99741 h 101084"/>
              <a:gd name="connsiteX1" fmla="*/ 104107 w 917531"/>
              <a:gd name="connsiteY1" fmla="*/ 101084 h 101084"/>
              <a:gd name="connsiteX2" fmla="*/ 0 w 917531"/>
              <a:gd name="connsiteY2" fmla="*/ 2000 h 101084"/>
              <a:gd name="connsiteX3" fmla="*/ 917531 w 917531"/>
              <a:gd name="connsiteY3" fmla="*/ 0 h 101084"/>
              <a:gd name="connsiteX4" fmla="*/ 158681 w 917531"/>
              <a:gd name="connsiteY4" fmla="*/ 99741 h 101084"/>
              <a:gd name="connsiteX0" fmla="*/ 158681 w 158696"/>
              <a:gd name="connsiteY0" fmla="*/ 97741 h 99084"/>
              <a:gd name="connsiteX1" fmla="*/ 104107 w 158696"/>
              <a:gd name="connsiteY1" fmla="*/ 99084 h 99084"/>
              <a:gd name="connsiteX2" fmla="*/ 0 w 158696"/>
              <a:gd name="connsiteY2" fmla="*/ 0 h 99084"/>
              <a:gd name="connsiteX3" fmla="*/ 66171 w 158696"/>
              <a:gd name="connsiteY3" fmla="*/ 43 h 99084"/>
              <a:gd name="connsiteX4" fmla="*/ 158681 w 158696"/>
              <a:gd name="connsiteY4" fmla="*/ 97741 h 99084"/>
              <a:gd name="connsiteX0" fmla="*/ 145037 w 145055"/>
              <a:gd name="connsiteY0" fmla="*/ 97741 h 99084"/>
              <a:gd name="connsiteX1" fmla="*/ 104107 w 145055"/>
              <a:gd name="connsiteY1" fmla="*/ 99084 h 99084"/>
              <a:gd name="connsiteX2" fmla="*/ 0 w 145055"/>
              <a:gd name="connsiteY2" fmla="*/ 0 h 99084"/>
              <a:gd name="connsiteX3" fmla="*/ 66171 w 145055"/>
              <a:gd name="connsiteY3" fmla="*/ 43 h 99084"/>
              <a:gd name="connsiteX4" fmla="*/ 145037 w 145055"/>
              <a:gd name="connsiteY4" fmla="*/ 97741 h 99084"/>
              <a:gd name="connsiteX0" fmla="*/ 145037 w 145460"/>
              <a:gd name="connsiteY0" fmla="*/ 97741 h 99084"/>
              <a:gd name="connsiteX1" fmla="*/ 104107 w 145460"/>
              <a:gd name="connsiteY1" fmla="*/ 99084 h 99084"/>
              <a:gd name="connsiteX2" fmla="*/ 0 w 145460"/>
              <a:gd name="connsiteY2" fmla="*/ 0 h 99084"/>
              <a:gd name="connsiteX3" fmla="*/ 66171 w 145460"/>
              <a:gd name="connsiteY3" fmla="*/ 43 h 99084"/>
              <a:gd name="connsiteX4" fmla="*/ 145037 w 145460"/>
              <a:gd name="connsiteY4" fmla="*/ 97741 h 99084"/>
              <a:gd name="connsiteX0" fmla="*/ 145037 w 145037"/>
              <a:gd name="connsiteY0" fmla="*/ 97741 h 99084"/>
              <a:gd name="connsiteX1" fmla="*/ 104107 w 145037"/>
              <a:gd name="connsiteY1" fmla="*/ 99084 h 99084"/>
              <a:gd name="connsiteX2" fmla="*/ 0 w 145037"/>
              <a:gd name="connsiteY2" fmla="*/ 0 h 99084"/>
              <a:gd name="connsiteX3" fmla="*/ 66171 w 145037"/>
              <a:gd name="connsiteY3" fmla="*/ 43 h 99084"/>
              <a:gd name="connsiteX4" fmla="*/ 145037 w 145037"/>
              <a:gd name="connsiteY4" fmla="*/ 97741 h 990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279012 w 379708"/>
              <a:gd name="connsiteY3" fmla="*/ 204350 h 304091"/>
              <a:gd name="connsiteX4" fmla="*/ 379708 w 379708"/>
              <a:gd name="connsiteY4" fmla="*/ 304091 h 304091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68900 w 379708"/>
              <a:gd name="connsiteY3" fmla="*/ 2086 h 304091"/>
              <a:gd name="connsiteX4" fmla="*/ 379708 w 379708"/>
              <a:gd name="connsiteY4" fmla="*/ 304091 h 304091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68900 w 379708"/>
              <a:gd name="connsiteY3" fmla="*/ 2086 h 304091"/>
              <a:gd name="connsiteX4" fmla="*/ 379708 w 379708"/>
              <a:gd name="connsiteY4" fmla="*/ 304091 h 304091"/>
              <a:gd name="connsiteX0" fmla="*/ 379708 w 379708"/>
              <a:gd name="connsiteY0" fmla="*/ 302048 h 302048"/>
              <a:gd name="connsiteX1" fmla="*/ 316948 w 379708"/>
              <a:gd name="connsiteY1" fmla="*/ 301348 h 302048"/>
              <a:gd name="connsiteX2" fmla="*/ 0 w 379708"/>
              <a:gd name="connsiteY2" fmla="*/ 0 h 302048"/>
              <a:gd name="connsiteX3" fmla="*/ 68900 w 379708"/>
              <a:gd name="connsiteY3" fmla="*/ 43 h 302048"/>
              <a:gd name="connsiteX4" fmla="*/ 379708 w 379708"/>
              <a:gd name="connsiteY4" fmla="*/ 302048 h 302048"/>
              <a:gd name="connsiteX0" fmla="*/ 484491 w 484491"/>
              <a:gd name="connsiteY0" fmla="*/ 405276 h 405276"/>
              <a:gd name="connsiteX1" fmla="*/ 421731 w 484491"/>
              <a:gd name="connsiteY1" fmla="*/ 404576 h 405276"/>
              <a:gd name="connsiteX2" fmla="*/ 0 w 484491"/>
              <a:gd name="connsiteY2" fmla="*/ 0 h 405276"/>
              <a:gd name="connsiteX3" fmla="*/ 173683 w 484491"/>
              <a:gd name="connsiteY3" fmla="*/ 103271 h 405276"/>
              <a:gd name="connsiteX4" fmla="*/ 484491 w 484491"/>
              <a:gd name="connsiteY4" fmla="*/ 405276 h 405276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70740 w 470740"/>
              <a:gd name="connsiteY0" fmla="*/ 458913 h 458913"/>
              <a:gd name="connsiteX1" fmla="*/ 407980 w 470740"/>
              <a:gd name="connsiteY1" fmla="*/ 458213 h 458913"/>
              <a:gd name="connsiteX2" fmla="*/ 2622 w 470740"/>
              <a:gd name="connsiteY2" fmla="*/ 69981 h 458913"/>
              <a:gd name="connsiteX3" fmla="*/ 0 w 470740"/>
              <a:gd name="connsiteY3" fmla="*/ 0 h 458913"/>
              <a:gd name="connsiteX4" fmla="*/ 470740 w 470740"/>
              <a:gd name="connsiteY4" fmla="*/ 458913 h 458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740" h="458913">
                <a:moveTo>
                  <a:pt x="470740" y="458913"/>
                </a:moveTo>
                <a:lnTo>
                  <a:pt x="407980" y="458213"/>
                </a:lnTo>
                <a:lnTo>
                  <a:pt x="2622" y="69981"/>
                </a:lnTo>
                <a:lnTo>
                  <a:pt x="0" y="0"/>
                </a:lnTo>
                <a:cubicBezTo>
                  <a:pt x="474166" y="459291"/>
                  <a:pt x="376643" y="362386"/>
                  <a:pt x="470740" y="4589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Parallelogram 1"/>
          <p:cNvSpPr/>
          <p:nvPr userDrawn="1"/>
        </p:nvSpPr>
        <p:spPr>
          <a:xfrm>
            <a:off x="1702139" y="-8355"/>
            <a:ext cx="7479448" cy="753809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662664 w 8439233"/>
              <a:gd name="connsiteY0" fmla="*/ 625319 h 646751"/>
              <a:gd name="connsiteX1" fmla="*/ 0 w 8439233"/>
              <a:gd name="connsiteY1" fmla="*/ 0 h 646751"/>
              <a:gd name="connsiteX2" fmla="*/ 8439233 w 8439233"/>
              <a:gd name="connsiteY2" fmla="*/ 65192 h 646751"/>
              <a:gd name="connsiteX3" fmla="*/ 8425152 w 8439233"/>
              <a:gd name="connsiteY3" fmla="*/ 646751 h 646751"/>
              <a:gd name="connsiteX4" fmla="*/ 662664 w 8439233"/>
              <a:gd name="connsiteY4" fmla="*/ 625319 h 646751"/>
              <a:gd name="connsiteX0" fmla="*/ 662664 w 8433629"/>
              <a:gd name="connsiteY0" fmla="*/ 627253 h 648685"/>
              <a:gd name="connsiteX1" fmla="*/ 0 w 8433629"/>
              <a:gd name="connsiteY1" fmla="*/ 1934 h 648685"/>
              <a:gd name="connsiteX2" fmla="*/ 8433629 w 8433629"/>
              <a:gd name="connsiteY2" fmla="*/ 0 h 648685"/>
              <a:gd name="connsiteX3" fmla="*/ 8425152 w 8433629"/>
              <a:gd name="connsiteY3" fmla="*/ 648685 h 648685"/>
              <a:gd name="connsiteX4" fmla="*/ 662664 w 8433629"/>
              <a:gd name="connsiteY4" fmla="*/ 627253 h 648685"/>
              <a:gd name="connsiteX0" fmla="*/ 662664 w 8570840"/>
              <a:gd name="connsiteY0" fmla="*/ 627253 h 648685"/>
              <a:gd name="connsiteX1" fmla="*/ 0 w 8570840"/>
              <a:gd name="connsiteY1" fmla="*/ 1934 h 648685"/>
              <a:gd name="connsiteX2" fmla="*/ 8433629 w 8570840"/>
              <a:gd name="connsiteY2" fmla="*/ 0 h 648685"/>
              <a:gd name="connsiteX3" fmla="*/ 8570840 w 8570840"/>
              <a:gd name="connsiteY3" fmla="*/ 648685 h 648685"/>
              <a:gd name="connsiteX4" fmla="*/ 662664 w 8570840"/>
              <a:gd name="connsiteY4" fmla="*/ 627253 h 648685"/>
              <a:gd name="connsiteX0" fmla="*/ 662664 w 8570840"/>
              <a:gd name="connsiteY0" fmla="*/ 625319 h 646751"/>
              <a:gd name="connsiteX1" fmla="*/ 0 w 8570840"/>
              <a:gd name="connsiteY1" fmla="*/ 0 h 646751"/>
              <a:gd name="connsiteX2" fmla="*/ 8545696 w 8570840"/>
              <a:gd name="connsiteY2" fmla="*/ 2262 h 646751"/>
              <a:gd name="connsiteX3" fmla="*/ 8570840 w 8570840"/>
              <a:gd name="connsiteY3" fmla="*/ 646751 h 646751"/>
              <a:gd name="connsiteX4" fmla="*/ 662664 w 8570840"/>
              <a:gd name="connsiteY4" fmla="*/ 625319 h 64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0840" h="646751">
                <a:moveTo>
                  <a:pt x="662664" y="625319"/>
                </a:moveTo>
                <a:lnTo>
                  <a:pt x="0" y="0"/>
                </a:lnTo>
                <a:lnTo>
                  <a:pt x="8545696" y="2262"/>
                </a:lnTo>
                <a:lnTo>
                  <a:pt x="8570840" y="646751"/>
                </a:lnTo>
                <a:lnTo>
                  <a:pt x="662664" y="625319"/>
                </a:ln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"/>
          <p:cNvSpPr/>
          <p:nvPr userDrawn="1"/>
        </p:nvSpPr>
        <p:spPr>
          <a:xfrm>
            <a:off x="304800" y="4954038"/>
            <a:ext cx="8902290" cy="207841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10080371"/>
              <a:gd name="connsiteY0" fmla="*/ 107998 h 109341"/>
              <a:gd name="connsiteX1" fmla="*/ 104107 w 10080371"/>
              <a:gd name="connsiteY1" fmla="*/ 109341 h 109341"/>
              <a:gd name="connsiteX2" fmla="*/ 0 w 10080371"/>
              <a:gd name="connsiteY2" fmla="*/ 10257 h 109341"/>
              <a:gd name="connsiteX3" fmla="*/ 10080369 w 10080371"/>
              <a:gd name="connsiteY3" fmla="*/ 0 h 109341"/>
              <a:gd name="connsiteX4" fmla="*/ 9834719 w 10080371"/>
              <a:gd name="connsiteY4" fmla="*/ 107998 h 109341"/>
              <a:gd name="connsiteX0" fmla="*/ 9834719 w 10096915"/>
              <a:gd name="connsiteY0" fmla="*/ 97741 h 99084"/>
              <a:gd name="connsiteX1" fmla="*/ 104107 w 10096915"/>
              <a:gd name="connsiteY1" fmla="*/ 99084 h 99084"/>
              <a:gd name="connsiteX2" fmla="*/ 0 w 10096915"/>
              <a:gd name="connsiteY2" fmla="*/ 0 h 99084"/>
              <a:gd name="connsiteX3" fmla="*/ 10096913 w 10096915"/>
              <a:gd name="connsiteY3" fmla="*/ 22776 h 99084"/>
              <a:gd name="connsiteX4" fmla="*/ 9834719 w 10096915"/>
              <a:gd name="connsiteY4" fmla="*/ 97741 h 99084"/>
              <a:gd name="connsiteX0" fmla="*/ 9834719 w 10118975"/>
              <a:gd name="connsiteY0" fmla="*/ 97741 h 99084"/>
              <a:gd name="connsiteX1" fmla="*/ 104107 w 10118975"/>
              <a:gd name="connsiteY1" fmla="*/ 99084 h 99084"/>
              <a:gd name="connsiteX2" fmla="*/ 0 w 10118975"/>
              <a:gd name="connsiteY2" fmla="*/ 0 h 99084"/>
              <a:gd name="connsiteX3" fmla="*/ 10118973 w 10118975"/>
              <a:gd name="connsiteY3" fmla="*/ 6260 h 99084"/>
              <a:gd name="connsiteX4" fmla="*/ 9834719 w 10118975"/>
              <a:gd name="connsiteY4" fmla="*/ 97741 h 99084"/>
              <a:gd name="connsiteX0" fmla="*/ 10110464 w 10119054"/>
              <a:gd name="connsiteY0" fmla="*/ 184453 h 184453"/>
              <a:gd name="connsiteX1" fmla="*/ 104107 w 10119054"/>
              <a:gd name="connsiteY1" fmla="*/ 99084 h 184453"/>
              <a:gd name="connsiteX2" fmla="*/ 0 w 10119054"/>
              <a:gd name="connsiteY2" fmla="*/ 0 h 184453"/>
              <a:gd name="connsiteX3" fmla="*/ 10118973 w 10119054"/>
              <a:gd name="connsiteY3" fmla="*/ 6260 h 184453"/>
              <a:gd name="connsiteX4" fmla="*/ 10110464 w 10119054"/>
              <a:gd name="connsiteY4" fmla="*/ 184453 h 184453"/>
              <a:gd name="connsiteX0" fmla="*/ 10110464 w 10119054"/>
              <a:gd name="connsiteY0" fmla="*/ 184453 h 184453"/>
              <a:gd name="connsiteX1" fmla="*/ 181315 w 10119054"/>
              <a:gd name="connsiteY1" fmla="*/ 181666 h 184453"/>
              <a:gd name="connsiteX2" fmla="*/ 0 w 10119054"/>
              <a:gd name="connsiteY2" fmla="*/ 0 h 184453"/>
              <a:gd name="connsiteX3" fmla="*/ 10118973 w 10119054"/>
              <a:gd name="connsiteY3" fmla="*/ 6260 h 184453"/>
              <a:gd name="connsiteX4" fmla="*/ 10110464 w 10119054"/>
              <a:gd name="connsiteY4" fmla="*/ 184453 h 184453"/>
              <a:gd name="connsiteX0" fmla="*/ 10110464 w 10119054"/>
              <a:gd name="connsiteY0" fmla="*/ 178324 h 178324"/>
              <a:gd name="connsiteX1" fmla="*/ 181315 w 10119054"/>
              <a:gd name="connsiteY1" fmla="*/ 175537 h 178324"/>
              <a:gd name="connsiteX2" fmla="*/ 0 w 10119054"/>
              <a:gd name="connsiteY2" fmla="*/ 0 h 178324"/>
              <a:gd name="connsiteX3" fmla="*/ 10118973 w 10119054"/>
              <a:gd name="connsiteY3" fmla="*/ 131 h 178324"/>
              <a:gd name="connsiteX4" fmla="*/ 10110464 w 10119054"/>
              <a:gd name="connsiteY4" fmla="*/ 178324 h 17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9054" h="178324">
                <a:moveTo>
                  <a:pt x="10110464" y="178324"/>
                </a:moveTo>
                <a:lnTo>
                  <a:pt x="181315" y="175537"/>
                </a:lnTo>
                <a:lnTo>
                  <a:pt x="0" y="0"/>
                </a:lnTo>
                <a:lnTo>
                  <a:pt x="10118973" y="131"/>
                </a:lnTo>
                <a:cubicBezTo>
                  <a:pt x="10119951" y="55239"/>
                  <a:pt x="10111873" y="81797"/>
                  <a:pt x="10110464" y="178324"/>
                </a:cubicBez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 userDrawn="1"/>
        </p:nvSpPr>
        <p:spPr>
          <a:xfrm>
            <a:off x="455870" y="4922777"/>
            <a:ext cx="8688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rgbClr val="D9D9D9"/>
                </a:solidFill>
                <a:latin typeface="Arial Narrow"/>
                <a:cs typeface="Arial Narrow"/>
              </a:rPr>
              <a:t>STEM101.ORG</a:t>
            </a:r>
            <a:r>
              <a:rPr lang="en-US" sz="1000" i="0" baseline="0">
                <a:solidFill>
                  <a:srgbClr val="D9D9D9"/>
                </a:solidFill>
                <a:latin typeface="Arial Narrow"/>
                <a:cs typeface="Arial Narrow"/>
              </a:rPr>
              <a:t>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1000" i="0">
                <a:solidFill>
                  <a:srgbClr val="D9D9D9"/>
                </a:solidFill>
                <a:latin typeface="Arial Narrow"/>
                <a:cs typeface="Arial Narrow"/>
              </a:rPr>
              <a:t>A Non-Profit</a:t>
            </a:r>
            <a:r>
              <a:rPr lang="en-US" sz="1000" i="0" baseline="0">
                <a:solidFill>
                  <a:srgbClr val="D9D9D9"/>
                </a:solidFill>
                <a:latin typeface="Arial Narrow"/>
                <a:cs typeface="Arial Narrow"/>
              </a:rPr>
              <a:t> K-16 Education Program</a:t>
            </a:r>
            <a:endParaRPr lang="en-US" sz="1000">
              <a:solidFill>
                <a:srgbClr val="D9D9D9"/>
              </a:solidFill>
              <a:latin typeface="Arial Narrow"/>
              <a:cs typeface="Arial Narrow"/>
            </a:endParaRPr>
          </a:p>
        </p:txBody>
      </p:sp>
      <p:pic>
        <p:nvPicPr>
          <p:cNvPr id="2" name="Picture 1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C3CC4929-9716-859C-1A3F-D9076F9435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264" y="105811"/>
            <a:ext cx="2164213" cy="4697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rallelogram 1"/>
          <p:cNvSpPr/>
          <p:nvPr userDrawn="1"/>
        </p:nvSpPr>
        <p:spPr>
          <a:xfrm>
            <a:off x="0" y="-16711"/>
            <a:ext cx="850259" cy="502507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46705"/>
              <a:gd name="connsiteY0" fmla="*/ 561142 h 582574"/>
              <a:gd name="connsiteX1" fmla="*/ 0 w 8346705"/>
              <a:gd name="connsiteY1" fmla="*/ 7144 h 582574"/>
              <a:gd name="connsiteX2" fmla="*/ 1574461 w 8346705"/>
              <a:gd name="connsiteY2" fmla="*/ 0 h 582574"/>
              <a:gd name="connsiteX3" fmla="*/ 8346705 w 8346705"/>
              <a:gd name="connsiteY3" fmla="*/ 582574 h 582574"/>
              <a:gd name="connsiteX4" fmla="*/ 584217 w 8346705"/>
              <a:gd name="connsiteY4" fmla="*/ 561142 h 582574"/>
              <a:gd name="connsiteX0" fmla="*/ 584217 w 2215272"/>
              <a:gd name="connsiteY0" fmla="*/ 561142 h 589718"/>
              <a:gd name="connsiteX1" fmla="*/ 0 w 2215272"/>
              <a:gd name="connsiteY1" fmla="*/ 7144 h 589718"/>
              <a:gd name="connsiteX2" fmla="*/ 1574461 w 2215272"/>
              <a:gd name="connsiteY2" fmla="*/ 0 h 589718"/>
              <a:gd name="connsiteX3" fmla="*/ 2215272 w 2215272"/>
              <a:gd name="connsiteY3" fmla="*/ 589718 h 589718"/>
              <a:gd name="connsiteX4" fmla="*/ 584217 w 2215272"/>
              <a:gd name="connsiteY4" fmla="*/ 561142 h 589718"/>
              <a:gd name="connsiteX0" fmla="*/ 584217 w 2215272"/>
              <a:gd name="connsiteY0" fmla="*/ 561142 h 570668"/>
              <a:gd name="connsiteX1" fmla="*/ 0 w 2215272"/>
              <a:gd name="connsiteY1" fmla="*/ 7144 h 570668"/>
              <a:gd name="connsiteX2" fmla="*/ 1574461 w 2215272"/>
              <a:gd name="connsiteY2" fmla="*/ 0 h 570668"/>
              <a:gd name="connsiteX3" fmla="*/ 2215272 w 2215272"/>
              <a:gd name="connsiteY3" fmla="*/ 570668 h 570668"/>
              <a:gd name="connsiteX4" fmla="*/ 584217 w 2215272"/>
              <a:gd name="connsiteY4" fmla="*/ 561142 h 570668"/>
              <a:gd name="connsiteX0" fmla="*/ 584217 w 2215272"/>
              <a:gd name="connsiteY0" fmla="*/ 556380 h 565906"/>
              <a:gd name="connsiteX1" fmla="*/ 0 w 2215272"/>
              <a:gd name="connsiteY1" fmla="*/ 2382 h 565906"/>
              <a:gd name="connsiteX2" fmla="*/ 1620850 w 2215272"/>
              <a:gd name="connsiteY2" fmla="*/ 0 h 565906"/>
              <a:gd name="connsiteX3" fmla="*/ 2215272 w 2215272"/>
              <a:gd name="connsiteY3" fmla="*/ 565906 h 565906"/>
              <a:gd name="connsiteX4" fmla="*/ 584217 w 2215272"/>
              <a:gd name="connsiteY4" fmla="*/ 556380 h 565906"/>
              <a:gd name="connsiteX0" fmla="*/ 584217 w 2215272"/>
              <a:gd name="connsiteY0" fmla="*/ 556380 h 561090"/>
              <a:gd name="connsiteX1" fmla="*/ 0 w 2215272"/>
              <a:gd name="connsiteY1" fmla="*/ 2382 h 561090"/>
              <a:gd name="connsiteX2" fmla="*/ 1620850 w 2215272"/>
              <a:gd name="connsiteY2" fmla="*/ 0 h 561090"/>
              <a:gd name="connsiteX3" fmla="*/ 2215272 w 2215272"/>
              <a:gd name="connsiteY3" fmla="*/ 561090 h 561090"/>
              <a:gd name="connsiteX4" fmla="*/ 584217 w 2215272"/>
              <a:gd name="connsiteY4" fmla="*/ 556380 h 561090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1642647 w 2215272"/>
              <a:gd name="connsiteY2" fmla="*/ 27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615475 w 2215272"/>
              <a:gd name="connsiteY2" fmla="*/ 118024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  <a:gd name="connsiteX0" fmla="*/ 469783 w 2100838"/>
              <a:gd name="connsiteY0" fmla="*/ 436001 h 440711"/>
              <a:gd name="connsiteX1" fmla="*/ 0 w 2100838"/>
              <a:gd name="connsiteY1" fmla="*/ 0 h 440711"/>
              <a:gd name="connsiteX2" fmla="*/ 501041 w 2100838"/>
              <a:gd name="connsiteY2" fmla="*/ 27 h 440711"/>
              <a:gd name="connsiteX3" fmla="*/ 2100838 w 2100838"/>
              <a:gd name="connsiteY3" fmla="*/ 440711 h 440711"/>
              <a:gd name="connsiteX4" fmla="*/ 469783 w 2100838"/>
              <a:gd name="connsiteY4" fmla="*/ 436001 h 440711"/>
              <a:gd name="connsiteX0" fmla="*/ 469783 w 972856"/>
              <a:gd name="connsiteY0" fmla="*/ 436001 h 436001"/>
              <a:gd name="connsiteX1" fmla="*/ 0 w 972856"/>
              <a:gd name="connsiteY1" fmla="*/ 0 h 436001"/>
              <a:gd name="connsiteX2" fmla="*/ 501041 w 972856"/>
              <a:gd name="connsiteY2" fmla="*/ 27 h 436001"/>
              <a:gd name="connsiteX3" fmla="*/ 972856 w 972856"/>
              <a:gd name="connsiteY3" fmla="*/ 435895 h 436001"/>
              <a:gd name="connsiteX4" fmla="*/ 469783 w 972856"/>
              <a:gd name="connsiteY4" fmla="*/ 436001 h 43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2856" h="436001">
                <a:moveTo>
                  <a:pt x="469783" y="436001"/>
                </a:moveTo>
                <a:lnTo>
                  <a:pt x="0" y="0"/>
                </a:lnTo>
                <a:lnTo>
                  <a:pt x="501041" y="27"/>
                </a:lnTo>
                <a:lnTo>
                  <a:pt x="972856" y="435895"/>
                </a:lnTo>
                <a:lnTo>
                  <a:pt x="469783" y="436001"/>
                </a:ln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"/>
          <p:cNvSpPr/>
          <p:nvPr userDrawn="1"/>
        </p:nvSpPr>
        <p:spPr>
          <a:xfrm>
            <a:off x="430853" y="-16737"/>
            <a:ext cx="1936109" cy="643931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46705"/>
              <a:gd name="connsiteY0" fmla="*/ 561142 h 582574"/>
              <a:gd name="connsiteX1" fmla="*/ 0 w 8346705"/>
              <a:gd name="connsiteY1" fmla="*/ 7144 h 582574"/>
              <a:gd name="connsiteX2" fmla="*/ 1574461 w 8346705"/>
              <a:gd name="connsiteY2" fmla="*/ 0 h 582574"/>
              <a:gd name="connsiteX3" fmla="*/ 8346705 w 8346705"/>
              <a:gd name="connsiteY3" fmla="*/ 582574 h 582574"/>
              <a:gd name="connsiteX4" fmla="*/ 584217 w 8346705"/>
              <a:gd name="connsiteY4" fmla="*/ 561142 h 582574"/>
              <a:gd name="connsiteX0" fmla="*/ 584217 w 2215272"/>
              <a:gd name="connsiteY0" fmla="*/ 561142 h 589718"/>
              <a:gd name="connsiteX1" fmla="*/ 0 w 2215272"/>
              <a:gd name="connsiteY1" fmla="*/ 7144 h 589718"/>
              <a:gd name="connsiteX2" fmla="*/ 1574461 w 2215272"/>
              <a:gd name="connsiteY2" fmla="*/ 0 h 589718"/>
              <a:gd name="connsiteX3" fmla="*/ 2215272 w 2215272"/>
              <a:gd name="connsiteY3" fmla="*/ 589718 h 589718"/>
              <a:gd name="connsiteX4" fmla="*/ 584217 w 2215272"/>
              <a:gd name="connsiteY4" fmla="*/ 561142 h 589718"/>
              <a:gd name="connsiteX0" fmla="*/ 584217 w 2215272"/>
              <a:gd name="connsiteY0" fmla="*/ 561142 h 570668"/>
              <a:gd name="connsiteX1" fmla="*/ 0 w 2215272"/>
              <a:gd name="connsiteY1" fmla="*/ 7144 h 570668"/>
              <a:gd name="connsiteX2" fmla="*/ 1574461 w 2215272"/>
              <a:gd name="connsiteY2" fmla="*/ 0 h 570668"/>
              <a:gd name="connsiteX3" fmla="*/ 2215272 w 2215272"/>
              <a:gd name="connsiteY3" fmla="*/ 570668 h 570668"/>
              <a:gd name="connsiteX4" fmla="*/ 584217 w 2215272"/>
              <a:gd name="connsiteY4" fmla="*/ 561142 h 570668"/>
              <a:gd name="connsiteX0" fmla="*/ 584217 w 2215272"/>
              <a:gd name="connsiteY0" fmla="*/ 556380 h 565906"/>
              <a:gd name="connsiteX1" fmla="*/ 0 w 2215272"/>
              <a:gd name="connsiteY1" fmla="*/ 2382 h 565906"/>
              <a:gd name="connsiteX2" fmla="*/ 1620850 w 2215272"/>
              <a:gd name="connsiteY2" fmla="*/ 0 h 565906"/>
              <a:gd name="connsiteX3" fmla="*/ 2215272 w 2215272"/>
              <a:gd name="connsiteY3" fmla="*/ 565906 h 565906"/>
              <a:gd name="connsiteX4" fmla="*/ 584217 w 2215272"/>
              <a:gd name="connsiteY4" fmla="*/ 556380 h 565906"/>
              <a:gd name="connsiteX0" fmla="*/ 584217 w 2215272"/>
              <a:gd name="connsiteY0" fmla="*/ 556380 h 561090"/>
              <a:gd name="connsiteX1" fmla="*/ 0 w 2215272"/>
              <a:gd name="connsiteY1" fmla="*/ 2382 h 561090"/>
              <a:gd name="connsiteX2" fmla="*/ 1620850 w 2215272"/>
              <a:gd name="connsiteY2" fmla="*/ 0 h 561090"/>
              <a:gd name="connsiteX3" fmla="*/ 2215272 w 2215272"/>
              <a:gd name="connsiteY3" fmla="*/ 561090 h 561090"/>
              <a:gd name="connsiteX4" fmla="*/ 584217 w 2215272"/>
              <a:gd name="connsiteY4" fmla="*/ 556380 h 561090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1642647 w 2215272"/>
              <a:gd name="connsiteY2" fmla="*/ 27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5272" h="558708">
                <a:moveTo>
                  <a:pt x="584217" y="553998"/>
                </a:moveTo>
                <a:lnTo>
                  <a:pt x="0" y="0"/>
                </a:lnTo>
                <a:lnTo>
                  <a:pt x="1642647" y="27"/>
                </a:lnTo>
                <a:lnTo>
                  <a:pt x="2215272" y="558708"/>
                </a:lnTo>
                <a:lnTo>
                  <a:pt x="584217" y="55399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"/>
          <p:cNvSpPr/>
          <p:nvPr userDrawn="1"/>
        </p:nvSpPr>
        <p:spPr>
          <a:xfrm>
            <a:off x="80646" y="4934143"/>
            <a:ext cx="205750" cy="210174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9834719"/>
              <a:gd name="connsiteY0" fmla="*/ 101784 h 103127"/>
              <a:gd name="connsiteX1" fmla="*/ 104107 w 9834719"/>
              <a:gd name="connsiteY1" fmla="*/ 103127 h 103127"/>
              <a:gd name="connsiteX2" fmla="*/ 0 w 9834719"/>
              <a:gd name="connsiteY2" fmla="*/ 4043 h 103127"/>
              <a:gd name="connsiteX3" fmla="*/ 7158112 w 9834719"/>
              <a:gd name="connsiteY3" fmla="*/ 0 h 103127"/>
              <a:gd name="connsiteX4" fmla="*/ 9834719 w 9834719"/>
              <a:gd name="connsiteY4" fmla="*/ 101784 h 103127"/>
              <a:gd name="connsiteX0" fmla="*/ 7084170 w 7158121"/>
              <a:gd name="connsiteY0" fmla="*/ 103827 h 103827"/>
              <a:gd name="connsiteX1" fmla="*/ 104107 w 7158121"/>
              <a:gd name="connsiteY1" fmla="*/ 103127 h 103827"/>
              <a:gd name="connsiteX2" fmla="*/ 0 w 7158121"/>
              <a:gd name="connsiteY2" fmla="*/ 4043 h 103827"/>
              <a:gd name="connsiteX3" fmla="*/ 7158112 w 7158121"/>
              <a:gd name="connsiteY3" fmla="*/ 0 h 103827"/>
              <a:gd name="connsiteX4" fmla="*/ 7084170 w 7158121"/>
              <a:gd name="connsiteY4" fmla="*/ 103827 h 103827"/>
              <a:gd name="connsiteX0" fmla="*/ 3302165 w 7158112"/>
              <a:gd name="connsiteY0" fmla="*/ 103827 h 103827"/>
              <a:gd name="connsiteX1" fmla="*/ 104107 w 7158112"/>
              <a:gd name="connsiteY1" fmla="*/ 103127 h 103827"/>
              <a:gd name="connsiteX2" fmla="*/ 0 w 7158112"/>
              <a:gd name="connsiteY2" fmla="*/ 4043 h 103827"/>
              <a:gd name="connsiteX3" fmla="*/ 7158112 w 7158112"/>
              <a:gd name="connsiteY3" fmla="*/ 0 h 103827"/>
              <a:gd name="connsiteX4" fmla="*/ 3302165 w 7158112"/>
              <a:gd name="connsiteY4" fmla="*/ 103827 h 103827"/>
              <a:gd name="connsiteX0" fmla="*/ 3302165 w 3302208"/>
              <a:gd name="connsiteY0" fmla="*/ 101784 h 101784"/>
              <a:gd name="connsiteX1" fmla="*/ 104107 w 3302208"/>
              <a:gd name="connsiteY1" fmla="*/ 101084 h 101784"/>
              <a:gd name="connsiteX2" fmla="*/ 0 w 3302208"/>
              <a:gd name="connsiteY2" fmla="*/ 2000 h 101784"/>
              <a:gd name="connsiteX3" fmla="*/ 3269687 w 3302208"/>
              <a:gd name="connsiteY3" fmla="*/ 0 h 101784"/>
              <a:gd name="connsiteX4" fmla="*/ 3302165 w 3302208"/>
              <a:gd name="connsiteY4" fmla="*/ 101784 h 101784"/>
              <a:gd name="connsiteX0" fmla="*/ 3302165 w 3302164"/>
              <a:gd name="connsiteY0" fmla="*/ 101784 h 101784"/>
              <a:gd name="connsiteX1" fmla="*/ 104107 w 3302164"/>
              <a:gd name="connsiteY1" fmla="*/ 101084 h 101784"/>
              <a:gd name="connsiteX2" fmla="*/ 0 w 3302164"/>
              <a:gd name="connsiteY2" fmla="*/ 2000 h 101784"/>
              <a:gd name="connsiteX3" fmla="*/ 917531 w 3302164"/>
              <a:gd name="connsiteY3" fmla="*/ 0 h 101784"/>
              <a:gd name="connsiteX4" fmla="*/ 3302165 w 3302164"/>
              <a:gd name="connsiteY4" fmla="*/ 101784 h 101784"/>
              <a:gd name="connsiteX0" fmla="*/ 158681 w 917531"/>
              <a:gd name="connsiteY0" fmla="*/ 99741 h 101084"/>
              <a:gd name="connsiteX1" fmla="*/ 104107 w 917531"/>
              <a:gd name="connsiteY1" fmla="*/ 101084 h 101084"/>
              <a:gd name="connsiteX2" fmla="*/ 0 w 917531"/>
              <a:gd name="connsiteY2" fmla="*/ 2000 h 101084"/>
              <a:gd name="connsiteX3" fmla="*/ 917531 w 917531"/>
              <a:gd name="connsiteY3" fmla="*/ 0 h 101084"/>
              <a:gd name="connsiteX4" fmla="*/ 158681 w 917531"/>
              <a:gd name="connsiteY4" fmla="*/ 99741 h 101084"/>
              <a:gd name="connsiteX0" fmla="*/ 158681 w 158696"/>
              <a:gd name="connsiteY0" fmla="*/ 97741 h 99084"/>
              <a:gd name="connsiteX1" fmla="*/ 104107 w 158696"/>
              <a:gd name="connsiteY1" fmla="*/ 99084 h 99084"/>
              <a:gd name="connsiteX2" fmla="*/ 0 w 158696"/>
              <a:gd name="connsiteY2" fmla="*/ 0 h 99084"/>
              <a:gd name="connsiteX3" fmla="*/ 66171 w 158696"/>
              <a:gd name="connsiteY3" fmla="*/ 43 h 99084"/>
              <a:gd name="connsiteX4" fmla="*/ 158681 w 158696"/>
              <a:gd name="connsiteY4" fmla="*/ 97741 h 99084"/>
              <a:gd name="connsiteX0" fmla="*/ 145037 w 145055"/>
              <a:gd name="connsiteY0" fmla="*/ 97741 h 99084"/>
              <a:gd name="connsiteX1" fmla="*/ 104107 w 145055"/>
              <a:gd name="connsiteY1" fmla="*/ 99084 h 99084"/>
              <a:gd name="connsiteX2" fmla="*/ 0 w 145055"/>
              <a:gd name="connsiteY2" fmla="*/ 0 h 99084"/>
              <a:gd name="connsiteX3" fmla="*/ 66171 w 145055"/>
              <a:gd name="connsiteY3" fmla="*/ 43 h 99084"/>
              <a:gd name="connsiteX4" fmla="*/ 145037 w 145055"/>
              <a:gd name="connsiteY4" fmla="*/ 97741 h 99084"/>
              <a:gd name="connsiteX0" fmla="*/ 145037 w 145460"/>
              <a:gd name="connsiteY0" fmla="*/ 97741 h 99084"/>
              <a:gd name="connsiteX1" fmla="*/ 104107 w 145460"/>
              <a:gd name="connsiteY1" fmla="*/ 99084 h 99084"/>
              <a:gd name="connsiteX2" fmla="*/ 0 w 145460"/>
              <a:gd name="connsiteY2" fmla="*/ 0 h 99084"/>
              <a:gd name="connsiteX3" fmla="*/ 66171 w 145460"/>
              <a:gd name="connsiteY3" fmla="*/ 43 h 99084"/>
              <a:gd name="connsiteX4" fmla="*/ 145037 w 145460"/>
              <a:gd name="connsiteY4" fmla="*/ 97741 h 99084"/>
              <a:gd name="connsiteX0" fmla="*/ 145037 w 145037"/>
              <a:gd name="connsiteY0" fmla="*/ 97741 h 99084"/>
              <a:gd name="connsiteX1" fmla="*/ 104107 w 145037"/>
              <a:gd name="connsiteY1" fmla="*/ 99084 h 99084"/>
              <a:gd name="connsiteX2" fmla="*/ 0 w 145037"/>
              <a:gd name="connsiteY2" fmla="*/ 0 h 99084"/>
              <a:gd name="connsiteX3" fmla="*/ 66171 w 145037"/>
              <a:gd name="connsiteY3" fmla="*/ 43 h 99084"/>
              <a:gd name="connsiteX4" fmla="*/ 145037 w 145037"/>
              <a:gd name="connsiteY4" fmla="*/ 97741 h 990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88935 w 188935"/>
              <a:gd name="connsiteY0" fmla="*/ 186454 h 186454"/>
              <a:gd name="connsiteX1" fmla="*/ 126175 w 188935"/>
              <a:gd name="connsiteY1" fmla="*/ 185754 h 186454"/>
              <a:gd name="connsiteX2" fmla="*/ 22068 w 188935"/>
              <a:gd name="connsiteY2" fmla="*/ 86670 h 186454"/>
              <a:gd name="connsiteX3" fmla="*/ 0 w 188935"/>
              <a:gd name="connsiteY3" fmla="*/ 0 h 186454"/>
              <a:gd name="connsiteX4" fmla="*/ 188935 w 188935"/>
              <a:gd name="connsiteY4" fmla="*/ 186454 h 186454"/>
              <a:gd name="connsiteX0" fmla="*/ 233045 w 233045"/>
              <a:gd name="connsiteY0" fmla="*/ 186454 h 186454"/>
              <a:gd name="connsiteX1" fmla="*/ 170285 w 233045"/>
              <a:gd name="connsiteY1" fmla="*/ 185754 h 186454"/>
              <a:gd name="connsiteX2" fmla="*/ 0 w 233045"/>
              <a:gd name="connsiteY2" fmla="*/ 12345 h 186454"/>
              <a:gd name="connsiteX3" fmla="*/ 44110 w 233045"/>
              <a:gd name="connsiteY3" fmla="*/ 0 h 186454"/>
              <a:gd name="connsiteX4" fmla="*/ 233045 w 233045"/>
              <a:gd name="connsiteY4" fmla="*/ 186454 h 186454"/>
              <a:gd name="connsiteX0" fmla="*/ 249417 w 249417"/>
              <a:gd name="connsiteY0" fmla="*/ 188411 h 188411"/>
              <a:gd name="connsiteX1" fmla="*/ 186657 w 249417"/>
              <a:gd name="connsiteY1" fmla="*/ 187711 h 188411"/>
              <a:gd name="connsiteX2" fmla="*/ 0 w 249417"/>
              <a:gd name="connsiteY2" fmla="*/ 0 h 188411"/>
              <a:gd name="connsiteX3" fmla="*/ 60482 w 249417"/>
              <a:gd name="connsiteY3" fmla="*/ 1957 h 188411"/>
              <a:gd name="connsiteX4" fmla="*/ 249417 w 249417"/>
              <a:gd name="connsiteY4" fmla="*/ 188411 h 188411"/>
              <a:gd name="connsiteX0" fmla="*/ 249417 w 249417"/>
              <a:gd name="connsiteY0" fmla="*/ 188411 h 188411"/>
              <a:gd name="connsiteX1" fmla="*/ 186657 w 249417"/>
              <a:gd name="connsiteY1" fmla="*/ 187711 h 188411"/>
              <a:gd name="connsiteX2" fmla="*/ 0 w 249417"/>
              <a:gd name="connsiteY2" fmla="*/ 0 h 188411"/>
              <a:gd name="connsiteX3" fmla="*/ 71397 w 249417"/>
              <a:gd name="connsiteY3" fmla="*/ 8086 h 188411"/>
              <a:gd name="connsiteX4" fmla="*/ 249417 w 249417"/>
              <a:gd name="connsiteY4" fmla="*/ 188411 h 188411"/>
              <a:gd name="connsiteX0" fmla="*/ 235774 w 235774"/>
              <a:gd name="connsiteY0" fmla="*/ 180325 h 180325"/>
              <a:gd name="connsiteX1" fmla="*/ 173014 w 235774"/>
              <a:gd name="connsiteY1" fmla="*/ 179625 h 180325"/>
              <a:gd name="connsiteX2" fmla="*/ 0 w 235774"/>
              <a:gd name="connsiteY2" fmla="*/ 86 h 180325"/>
              <a:gd name="connsiteX3" fmla="*/ 57754 w 235774"/>
              <a:gd name="connsiteY3" fmla="*/ 0 h 180325"/>
              <a:gd name="connsiteX4" fmla="*/ 235774 w 235774"/>
              <a:gd name="connsiteY4" fmla="*/ 180325 h 18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74" h="180325">
                <a:moveTo>
                  <a:pt x="235774" y="180325"/>
                </a:moveTo>
                <a:lnTo>
                  <a:pt x="173014" y="179625"/>
                </a:lnTo>
                <a:lnTo>
                  <a:pt x="0" y="86"/>
                </a:lnTo>
                <a:lnTo>
                  <a:pt x="57754" y="0"/>
                </a:lnTo>
                <a:cubicBezTo>
                  <a:pt x="162423" y="100055"/>
                  <a:pt x="141677" y="83798"/>
                  <a:pt x="235774" y="180325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"/>
          <p:cNvSpPr/>
          <p:nvPr userDrawn="1"/>
        </p:nvSpPr>
        <p:spPr>
          <a:xfrm>
            <a:off x="-3240" y="4608624"/>
            <a:ext cx="410796" cy="534875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9834719"/>
              <a:gd name="connsiteY0" fmla="*/ 101784 h 103127"/>
              <a:gd name="connsiteX1" fmla="*/ 104107 w 9834719"/>
              <a:gd name="connsiteY1" fmla="*/ 103127 h 103127"/>
              <a:gd name="connsiteX2" fmla="*/ 0 w 9834719"/>
              <a:gd name="connsiteY2" fmla="*/ 4043 h 103127"/>
              <a:gd name="connsiteX3" fmla="*/ 7158112 w 9834719"/>
              <a:gd name="connsiteY3" fmla="*/ 0 h 103127"/>
              <a:gd name="connsiteX4" fmla="*/ 9834719 w 9834719"/>
              <a:gd name="connsiteY4" fmla="*/ 101784 h 103127"/>
              <a:gd name="connsiteX0" fmla="*/ 7084170 w 7158121"/>
              <a:gd name="connsiteY0" fmla="*/ 103827 h 103827"/>
              <a:gd name="connsiteX1" fmla="*/ 104107 w 7158121"/>
              <a:gd name="connsiteY1" fmla="*/ 103127 h 103827"/>
              <a:gd name="connsiteX2" fmla="*/ 0 w 7158121"/>
              <a:gd name="connsiteY2" fmla="*/ 4043 h 103827"/>
              <a:gd name="connsiteX3" fmla="*/ 7158112 w 7158121"/>
              <a:gd name="connsiteY3" fmla="*/ 0 h 103827"/>
              <a:gd name="connsiteX4" fmla="*/ 7084170 w 7158121"/>
              <a:gd name="connsiteY4" fmla="*/ 103827 h 103827"/>
              <a:gd name="connsiteX0" fmla="*/ 3302165 w 7158112"/>
              <a:gd name="connsiteY0" fmla="*/ 103827 h 103827"/>
              <a:gd name="connsiteX1" fmla="*/ 104107 w 7158112"/>
              <a:gd name="connsiteY1" fmla="*/ 103127 h 103827"/>
              <a:gd name="connsiteX2" fmla="*/ 0 w 7158112"/>
              <a:gd name="connsiteY2" fmla="*/ 4043 h 103827"/>
              <a:gd name="connsiteX3" fmla="*/ 7158112 w 7158112"/>
              <a:gd name="connsiteY3" fmla="*/ 0 h 103827"/>
              <a:gd name="connsiteX4" fmla="*/ 3302165 w 7158112"/>
              <a:gd name="connsiteY4" fmla="*/ 103827 h 103827"/>
              <a:gd name="connsiteX0" fmla="*/ 3302165 w 3302208"/>
              <a:gd name="connsiteY0" fmla="*/ 101784 h 101784"/>
              <a:gd name="connsiteX1" fmla="*/ 104107 w 3302208"/>
              <a:gd name="connsiteY1" fmla="*/ 101084 h 101784"/>
              <a:gd name="connsiteX2" fmla="*/ 0 w 3302208"/>
              <a:gd name="connsiteY2" fmla="*/ 2000 h 101784"/>
              <a:gd name="connsiteX3" fmla="*/ 3269687 w 3302208"/>
              <a:gd name="connsiteY3" fmla="*/ 0 h 101784"/>
              <a:gd name="connsiteX4" fmla="*/ 3302165 w 3302208"/>
              <a:gd name="connsiteY4" fmla="*/ 101784 h 101784"/>
              <a:gd name="connsiteX0" fmla="*/ 3302165 w 3302164"/>
              <a:gd name="connsiteY0" fmla="*/ 101784 h 101784"/>
              <a:gd name="connsiteX1" fmla="*/ 104107 w 3302164"/>
              <a:gd name="connsiteY1" fmla="*/ 101084 h 101784"/>
              <a:gd name="connsiteX2" fmla="*/ 0 w 3302164"/>
              <a:gd name="connsiteY2" fmla="*/ 2000 h 101784"/>
              <a:gd name="connsiteX3" fmla="*/ 917531 w 3302164"/>
              <a:gd name="connsiteY3" fmla="*/ 0 h 101784"/>
              <a:gd name="connsiteX4" fmla="*/ 3302165 w 3302164"/>
              <a:gd name="connsiteY4" fmla="*/ 101784 h 101784"/>
              <a:gd name="connsiteX0" fmla="*/ 158681 w 917531"/>
              <a:gd name="connsiteY0" fmla="*/ 99741 h 101084"/>
              <a:gd name="connsiteX1" fmla="*/ 104107 w 917531"/>
              <a:gd name="connsiteY1" fmla="*/ 101084 h 101084"/>
              <a:gd name="connsiteX2" fmla="*/ 0 w 917531"/>
              <a:gd name="connsiteY2" fmla="*/ 2000 h 101084"/>
              <a:gd name="connsiteX3" fmla="*/ 917531 w 917531"/>
              <a:gd name="connsiteY3" fmla="*/ 0 h 101084"/>
              <a:gd name="connsiteX4" fmla="*/ 158681 w 917531"/>
              <a:gd name="connsiteY4" fmla="*/ 99741 h 101084"/>
              <a:gd name="connsiteX0" fmla="*/ 158681 w 158696"/>
              <a:gd name="connsiteY0" fmla="*/ 97741 h 99084"/>
              <a:gd name="connsiteX1" fmla="*/ 104107 w 158696"/>
              <a:gd name="connsiteY1" fmla="*/ 99084 h 99084"/>
              <a:gd name="connsiteX2" fmla="*/ 0 w 158696"/>
              <a:gd name="connsiteY2" fmla="*/ 0 h 99084"/>
              <a:gd name="connsiteX3" fmla="*/ 66171 w 158696"/>
              <a:gd name="connsiteY3" fmla="*/ 43 h 99084"/>
              <a:gd name="connsiteX4" fmla="*/ 158681 w 158696"/>
              <a:gd name="connsiteY4" fmla="*/ 97741 h 99084"/>
              <a:gd name="connsiteX0" fmla="*/ 145037 w 145055"/>
              <a:gd name="connsiteY0" fmla="*/ 97741 h 99084"/>
              <a:gd name="connsiteX1" fmla="*/ 104107 w 145055"/>
              <a:gd name="connsiteY1" fmla="*/ 99084 h 99084"/>
              <a:gd name="connsiteX2" fmla="*/ 0 w 145055"/>
              <a:gd name="connsiteY2" fmla="*/ 0 h 99084"/>
              <a:gd name="connsiteX3" fmla="*/ 66171 w 145055"/>
              <a:gd name="connsiteY3" fmla="*/ 43 h 99084"/>
              <a:gd name="connsiteX4" fmla="*/ 145037 w 145055"/>
              <a:gd name="connsiteY4" fmla="*/ 97741 h 99084"/>
              <a:gd name="connsiteX0" fmla="*/ 145037 w 145460"/>
              <a:gd name="connsiteY0" fmla="*/ 97741 h 99084"/>
              <a:gd name="connsiteX1" fmla="*/ 104107 w 145460"/>
              <a:gd name="connsiteY1" fmla="*/ 99084 h 99084"/>
              <a:gd name="connsiteX2" fmla="*/ 0 w 145460"/>
              <a:gd name="connsiteY2" fmla="*/ 0 h 99084"/>
              <a:gd name="connsiteX3" fmla="*/ 66171 w 145460"/>
              <a:gd name="connsiteY3" fmla="*/ 43 h 99084"/>
              <a:gd name="connsiteX4" fmla="*/ 145037 w 145460"/>
              <a:gd name="connsiteY4" fmla="*/ 97741 h 99084"/>
              <a:gd name="connsiteX0" fmla="*/ 145037 w 145037"/>
              <a:gd name="connsiteY0" fmla="*/ 97741 h 99084"/>
              <a:gd name="connsiteX1" fmla="*/ 104107 w 145037"/>
              <a:gd name="connsiteY1" fmla="*/ 99084 h 99084"/>
              <a:gd name="connsiteX2" fmla="*/ 0 w 145037"/>
              <a:gd name="connsiteY2" fmla="*/ 0 h 99084"/>
              <a:gd name="connsiteX3" fmla="*/ 66171 w 145037"/>
              <a:gd name="connsiteY3" fmla="*/ 43 h 99084"/>
              <a:gd name="connsiteX4" fmla="*/ 145037 w 145037"/>
              <a:gd name="connsiteY4" fmla="*/ 97741 h 990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279012 w 379708"/>
              <a:gd name="connsiteY3" fmla="*/ 204350 h 304091"/>
              <a:gd name="connsiteX4" fmla="*/ 379708 w 379708"/>
              <a:gd name="connsiteY4" fmla="*/ 304091 h 304091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68900 w 379708"/>
              <a:gd name="connsiteY3" fmla="*/ 2086 h 304091"/>
              <a:gd name="connsiteX4" fmla="*/ 379708 w 379708"/>
              <a:gd name="connsiteY4" fmla="*/ 304091 h 304091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68900 w 379708"/>
              <a:gd name="connsiteY3" fmla="*/ 2086 h 304091"/>
              <a:gd name="connsiteX4" fmla="*/ 379708 w 379708"/>
              <a:gd name="connsiteY4" fmla="*/ 304091 h 304091"/>
              <a:gd name="connsiteX0" fmla="*/ 379708 w 379708"/>
              <a:gd name="connsiteY0" fmla="*/ 302048 h 302048"/>
              <a:gd name="connsiteX1" fmla="*/ 316948 w 379708"/>
              <a:gd name="connsiteY1" fmla="*/ 301348 h 302048"/>
              <a:gd name="connsiteX2" fmla="*/ 0 w 379708"/>
              <a:gd name="connsiteY2" fmla="*/ 0 h 302048"/>
              <a:gd name="connsiteX3" fmla="*/ 68900 w 379708"/>
              <a:gd name="connsiteY3" fmla="*/ 43 h 302048"/>
              <a:gd name="connsiteX4" fmla="*/ 379708 w 379708"/>
              <a:gd name="connsiteY4" fmla="*/ 302048 h 302048"/>
              <a:gd name="connsiteX0" fmla="*/ 484491 w 484491"/>
              <a:gd name="connsiteY0" fmla="*/ 405276 h 405276"/>
              <a:gd name="connsiteX1" fmla="*/ 421731 w 484491"/>
              <a:gd name="connsiteY1" fmla="*/ 404576 h 405276"/>
              <a:gd name="connsiteX2" fmla="*/ 0 w 484491"/>
              <a:gd name="connsiteY2" fmla="*/ 0 h 405276"/>
              <a:gd name="connsiteX3" fmla="*/ 173683 w 484491"/>
              <a:gd name="connsiteY3" fmla="*/ 103271 h 405276"/>
              <a:gd name="connsiteX4" fmla="*/ 484491 w 484491"/>
              <a:gd name="connsiteY4" fmla="*/ 405276 h 405276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70740 w 470740"/>
              <a:gd name="connsiteY0" fmla="*/ 458913 h 458913"/>
              <a:gd name="connsiteX1" fmla="*/ 407980 w 470740"/>
              <a:gd name="connsiteY1" fmla="*/ 458213 h 458913"/>
              <a:gd name="connsiteX2" fmla="*/ 2622 w 470740"/>
              <a:gd name="connsiteY2" fmla="*/ 69981 h 458913"/>
              <a:gd name="connsiteX3" fmla="*/ 0 w 470740"/>
              <a:gd name="connsiteY3" fmla="*/ 0 h 458913"/>
              <a:gd name="connsiteX4" fmla="*/ 470740 w 470740"/>
              <a:gd name="connsiteY4" fmla="*/ 458913 h 458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740" h="458913">
                <a:moveTo>
                  <a:pt x="470740" y="458913"/>
                </a:moveTo>
                <a:lnTo>
                  <a:pt x="407980" y="458213"/>
                </a:lnTo>
                <a:lnTo>
                  <a:pt x="2622" y="69981"/>
                </a:lnTo>
                <a:lnTo>
                  <a:pt x="0" y="0"/>
                </a:lnTo>
                <a:cubicBezTo>
                  <a:pt x="474166" y="459291"/>
                  <a:pt x="376643" y="362386"/>
                  <a:pt x="470740" y="4589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Parallelogram 1"/>
          <p:cNvSpPr/>
          <p:nvPr userDrawn="1"/>
        </p:nvSpPr>
        <p:spPr>
          <a:xfrm>
            <a:off x="1702139" y="-8355"/>
            <a:ext cx="7479448" cy="753809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662664 w 8439233"/>
              <a:gd name="connsiteY0" fmla="*/ 625319 h 646751"/>
              <a:gd name="connsiteX1" fmla="*/ 0 w 8439233"/>
              <a:gd name="connsiteY1" fmla="*/ 0 h 646751"/>
              <a:gd name="connsiteX2" fmla="*/ 8439233 w 8439233"/>
              <a:gd name="connsiteY2" fmla="*/ 65192 h 646751"/>
              <a:gd name="connsiteX3" fmla="*/ 8425152 w 8439233"/>
              <a:gd name="connsiteY3" fmla="*/ 646751 h 646751"/>
              <a:gd name="connsiteX4" fmla="*/ 662664 w 8439233"/>
              <a:gd name="connsiteY4" fmla="*/ 625319 h 646751"/>
              <a:gd name="connsiteX0" fmla="*/ 662664 w 8433629"/>
              <a:gd name="connsiteY0" fmla="*/ 627253 h 648685"/>
              <a:gd name="connsiteX1" fmla="*/ 0 w 8433629"/>
              <a:gd name="connsiteY1" fmla="*/ 1934 h 648685"/>
              <a:gd name="connsiteX2" fmla="*/ 8433629 w 8433629"/>
              <a:gd name="connsiteY2" fmla="*/ 0 h 648685"/>
              <a:gd name="connsiteX3" fmla="*/ 8425152 w 8433629"/>
              <a:gd name="connsiteY3" fmla="*/ 648685 h 648685"/>
              <a:gd name="connsiteX4" fmla="*/ 662664 w 8433629"/>
              <a:gd name="connsiteY4" fmla="*/ 627253 h 648685"/>
              <a:gd name="connsiteX0" fmla="*/ 662664 w 8570840"/>
              <a:gd name="connsiteY0" fmla="*/ 627253 h 648685"/>
              <a:gd name="connsiteX1" fmla="*/ 0 w 8570840"/>
              <a:gd name="connsiteY1" fmla="*/ 1934 h 648685"/>
              <a:gd name="connsiteX2" fmla="*/ 8433629 w 8570840"/>
              <a:gd name="connsiteY2" fmla="*/ 0 h 648685"/>
              <a:gd name="connsiteX3" fmla="*/ 8570840 w 8570840"/>
              <a:gd name="connsiteY3" fmla="*/ 648685 h 648685"/>
              <a:gd name="connsiteX4" fmla="*/ 662664 w 8570840"/>
              <a:gd name="connsiteY4" fmla="*/ 627253 h 648685"/>
              <a:gd name="connsiteX0" fmla="*/ 662664 w 8570840"/>
              <a:gd name="connsiteY0" fmla="*/ 625319 h 646751"/>
              <a:gd name="connsiteX1" fmla="*/ 0 w 8570840"/>
              <a:gd name="connsiteY1" fmla="*/ 0 h 646751"/>
              <a:gd name="connsiteX2" fmla="*/ 8545696 w 8570840"/>
              <a:gd name="connsiteY2" fmla="*/ 2262 h 646751"/>
              <a:gd name="connsiteX3" fmla="*/ 8570840 w 8570840"/>
              <a:gd name="connsiteY3" fmla="*/ 646751 h 646751"/>
              <a:gd name="connsiteX4" fmla="*/ 662664 w 8570840"/>
              <a:gd name="connsiteY4" fmla="*/ 625319 h 64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0840" h="646751">
                <a:moveTo>
                  <a:pt x="662664" y="625319"/>
                </a:moveTo>
                <a:lnTo>
                  <a:pt x="0" y="0"/>
                </a:lnTo>
                <a:lnTo>
                  <a:pt x="8545696" y="2262"/>
                </a:lnTo>
                <a:lnTo>
                  <a:pt x="8570840" y="646751"/>
                </a:lnTo>
                <a:lnTo>
                  <a:pt x="662664" y="625319"/>
                </a:ln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"/>
          <p:cNvSpPr/>
          <p:nvPr userDrawn="1"/>
        </p:nvSpPr>
        <p:spPr>
          <a:xfrm>
            <a:off x="304800" y="4954038"/>
            <a:ext cx="8902290" cy="207841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10080371"/>
              <a:gd name="connsiteY0" fmla="*/ 107998 h 109341"/>
              <a:gd name="connsiteX1" fmla="*/ 104107 w 10080371"/>
              <a:gd name="connsiteY1" fmla="*/ 109341 h 109341"/>
              <a:gd name="connsiteX2" fmla="*/ 0 w 10080371"/>
              <a:gd name="connsiteY2" fmla="*/ 10257 h 109341"/>
              <a:gd name="connsiteX3" fmla="*/ 10080369 w 10080371"/>
              <a:gd name="connsiteY3" fmla="*/ 0 h 109341"/>
              <a:gd name="connsiteX4" fmla="*/ 9834719 w 10080371"/>
              <a:gd name="connsiteY4" fmla="*/ 107998 h 109341"/>
              <a:gd name="connsiteX0" fmla="*/ 9834719 w 10096915"/>
              <a:gd name="connsiteY0" fmla="*/ 97741 h 99084"/>
              <a:gd name="connsiteX1" fmla="*/ 104107 w 10096915"/>
              <a:gd name="connsiteY1" fmla="*/ 99084 h 99084"/>
              <a:gd name="connsiteX2" fmla="*/ 0 w 10096915"/>
              <a:gd name="connsiteY2" fmla="*/ 0 h 99084"/>
              <a:gd name="connsiteX3" fmla="*/ 10096913 w 10096915"/>
              <a:gd name="connsiteY3" fmla="*/ 22776 h 99084"/>
              <a:gd name="connsiteX4" fmla="*/ 9834719 w 10096915"/>
              <a:gd name="connsiteY4" fmla="*/ 97741 h 99084"/>
              <a:gd name="connsiteX0" fmla="*/ 9834719 w 10118975"/>
              <a:gd name="connsiteY0" fmla="*/ 97741 h 99084"/>
              <a:gd name="connsiteX1" fmla="*/ 104107 w 10118975"/>
              <a:gd name="connsiteY1" fmla="*/ 99084 h 99084"/>
              <a:gd name="connsiteX2" fmla="*/ 0 w 10118975"/>
              <a:gd name="connsiteY2" fmla="*/ 0 h 99084"/>
              <a:gd name="connsiteX3" fmla="*/ 10118973 w 10118975"/>
              <a:gd name="connsiteY3" fmla="*/ 6260 h 99084"/>
              <a:gd name="connsiteX4" fmla="*/ 9834719 w 10118975"/>
              <a:gd name="connsiteY4" fmla="*/ 97741 h 99084"/>
              <a:gd name="connsiteX0" fmla="*/ 10110464 w 10119054"/>
              <a:gd name="connsiteY0" fmla="*/ 184453 h 184453"/>
              <a:gd name="connsiteX1" fmla="*/ 104107 w 10119054"/>
              <a:gd name="connsiteY1" fmla="*/ 99084 h 184453"/>
              <a:gd name="connsiteX2" fmla="*/ 0 w 10119054"/>
              <a:gd name="connsiteY2" fmla="*/ 0 h 184453"/>
              <a:gd name="connsiteX3" fmla="*/ 10118973 w 10119054"/>
              <a:gd name="connsiteY3" fmla="*/ 6260 h 184453"/>
              <a:gd name="connsiteX4" fmla="*/ 10110464 w 10119054"/>
              <a:gd name="connsiteY4" fmla="*/ 184453 h 184453"/>
              <a:gd name="connsiteX0" fmla="*/ 10110464 w 10119054"/>
              <a:gd name="connsiteY0" fmla="*/ 184453 h 184453"/>
              <a:gd name="connsiteX1" fmla="*/ 181315 w 10119054"/>
              <a:gd name="connsiteY1" fmla="*/ 181666 h 184453"/>
              <a:gd name="connsiteX2" fmla="*/ 0 w 10119054"/>
              <a:gd name="connsiteY2" fmla="*/ 0 h 184453"/>
              <a:gd name="connsiteX3" fmla="*/ 10118973 w 10119054"/>
              <a:gd name="connsiteY3" fmla="*/ 6260 h 184453"/>
              <a:gd name="connsiteX4" fmla="*/ 10110464 w 10119054"/>
              <a:gd name="connsiteY4" fmla="*/ 184453 h 184453"/>
              <a:gd name="connsiteX0" fmla="*/ 10110464 w 10119054"/>
              <a:gd name="connsiteY0" fmla="*/ 178324 h 178324"/>
              <a:gd name="connsiteX1" fmla="*/ 181315 w 10119054"/>
              <a:gd name="connsiteY1" fmla="*/ 175537 h 178324"/>
              <a:gd name="connsiteX2" fmla="*/ 0 w 10119054"/>
              <a:gd name="connsiteY2" fmla="*/ 0 h 178324"/>
              <a:gd name="connsiteX3" fmla="*/ 10118973 w 10119054"/>
              <a:gd name="connsiteY3" fmla="*/ 131 h 178324"/>
              <a:gd name="connsiteX4" fmla="*/ 10110464 w 10119054"/>
              <a:gd name="connsiteY4" fmla="*/ 178324 h 17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9054" h="178324">
                <a:moveTo>
                  <a:pt x="10110464" y="178324"/>
                </a:moveTo>
                <a:lnTo>
                  <a:pt x="181315" y="175537"/>
                </a:lnTo>
                <a:lnTo>
                  <a:pt x="0" y="0"/>
                </a:lnTo>
                <a:lnTo>
                  <a:pt x="10118973" y="131"/>
                </a:lnTo>
                <a:cubicBezTo>
                  <a:pt x="10119951" y="55239"/>
                  <a:pt x="10111873" y="81797"/>
                  <a:pt x="10110464" y="178324"/>
                </a:cubicBez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455870" y="4922777"/>
            <a:ext cx="8688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rgbClr val="D9D9D9"/>
                </a:solidFill>
                <a:latin typeface="Arial Narrow"/>
                <a:cs typeface="Arial Narrow"/>
              </a:rPr>
              <a:t>STEM101.ORG</a:t>
            </a:r>
            <a:r>
              <a:rPr lang="en-US" sz="1000" i="0" baseline="0">
                <a:solidFill>
                  <a:srgbClr val="D9D9D9"/>
                </a:solidFill>
                <a:latin typeface="Arial Narrow"/>
                <a:cs typeface="Arial Narrow"/>
              </a:rPr>
              <a:t>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1000" i="0">
                <a:solidFill>
                  <a:srgbClr val="D9D9D9"/>
                </a:solidFill>
                <a:latin typeface="Arial Narrow"/>
                <a:cs typeface="Arial Narrow"/>
              </a:rPr>
              <a:t>A Non-Profit</a:t>
            </a:r>
            <a:r>
              <a:rPr lang="en-US" sz="1000" i="0" baseline="0">
                <a:solidFill>
                  <a:srgbClr val="D9D9D9"/>
                </a:solidFill>
                <a:latin typeface="Arial Narrow"/>
                <a:cs typeface="Arial Narrow"/>
              </a:rPr>
              <a:t> K-16 Education Program</a:t>
            </a:r>
            <a:endParaRPr lang="en-US" sz="1000">
              <a:solidFill>
                <a:srgbClr val="D9D9D9"/>
              </a:solidFill>
              <a:latin typeface="Arial Narrow"/>
              <a:cs typeface="Arial Narrow"/>
            </a:endParaRPr>
          </a:p>
        </p:txBody>
      </p:sp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1E5588A3-BA1B-8673-E4FE-1832806FA4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264" y="105811"/>
            <a:ext cx="2164213" cy="4697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0789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117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761F5-D8D8-40C6-8D23-53FB4F657941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2D5C0-7033-4DB5-8DD1-2301A54E5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2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25391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rallelogram 1"/>
          <p:cNvSpPr/>
          <p:nvPr/>
        </p:nvSpPr>
        <p:spPr>
          <a:xfrm>
            <a:off x="0" y="-16711"/>
            <a:ext cx="850259" cy="502507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46705"/>
              <a:gd name="connsiteY0" fmla="*/ 561142 h 582574"/>
              <a:gd name="connsiteX1" fmla="*/ 0 w 8346705"/>
              <a:gd name="connsiteY1" fmla="*/ 7144 h 582574"/>
              <a:gd name="connsiteX2" fmla="*/ 1574461 w 8346705"/>
              <a:gd name="connsiteY2" fmla="*/ 0 h 582574"/>
              <a:gd name="connsiteX3" fmla="*/ 8346705 w 8346705"/>
              <a:gd name="connsiteY3" fmla="*/ 582574 h 582574"/>
              <a:gd name="connsiteX4" fmla="*/ 584217 w 8346705"/>
              <a:gd name="connsiteY4" fmla="*/ 561142 h 582574"/>
              <a:gd name="connsiteX0" fmla="*/ 584217 w 2215272"/>
              <a:gd name="connsiteY0" fmla="*/ 561142 h 589718"/>
              <a:gd name="connsiteX1" fmla="*/ 0 w 2215272"/>
              <a:gd name="connsiteY1" fmla="*/ 7144 h 589718"/>
              <a:gd name="connsiteX2" fmla="*/ 1574461 w 2215272"/>
              <a:gd name="connsiteY2" fmla="*/ 0 h 589718"/>
              <a:gd name="connsiteX3" fmla="*/ 2215272 w 2215272"/>
              <a:gd name="connsiteY3" fmla="*/ 589718 h 589718"/>
              <a:gd name="connsiteX4" fmla="*/ 584217 w 2215272"/>
              <a:gd name="connsiteY4" fmla="*/ 561142 h 589718"/>
              <a:gd name="connsiteX0" fmla="*/ 584217 w 2215272"/>
              <a:gd name="connsiteY0" fmla="*/ 561142 h 570668"/>
              <a:gd name="connsiteX1" fmla="*/ 0 w 2215272"/>
              <a:gd name="connsiteY1" fmla="*/ 7144 h 570668"/>
              <a:gd name="connsiteX2" fmla="*/ 1574461 w 2215272"/>
              <a:gd name="connsiteY2" fmla="*/ 0 h 570668"/>
              <a:gd name="connsiteX3" fmla="*/ 2215272 w 2215272"/>
              <a:gd name="connsiteY3" fmla="*/ 570668 h 570668"/>
              <a:gd name="connsiteX4" fmla="*/ 584217 w 2215272"/>
              <a:gd name="connsiteY4" fmla="*/ 561142 h 570668"/>
              <a:gd name="connsiteX0" fmla="*/ 584217 w 2215272"/>
              <a:gd name="connsiteY0" fmla="*/ 556380 h 565906"/>
              <a:gd name="connsiteX1" fmla="*/ 0 w 2215272"/>
              <a:gd name="connsiteY1" fmla="*/ 2382 h 565906"/>
              <a:gd name="connsiteX2" fmla="*/ 1620850 w 2215272"/>
              <a:gd name="connsiteY2" fmla="*/ 0 h 565906"/>
              <a:gd name="connsiteX3" fmla="*/ 2215272 w 2215272"/>
              <a:gd name="connsiteY3" fmla="*/ 565906 h 565906"/>
              <a:gd name="connsiteX4" fmla="*/ 584217 w 2215272"/>
              <a:gd name="connsiteY4" fmla="*/ 556380 h 565906"/>
              <a:gd name="connsiteX0" fmla="*/ 584217 w 2215272"/>
              <a:gd name="connsiteY0" fmla="*/ 556380 h 561090"/>
              <a:gd name="connsiteX1" fmla="*/ 0 w 2215272"/>
              <a:gd name="connsiteY1" fmla="*/ 2382 h 561090"/>
              <a:gd name="connsiteX2" fmla="*/ 1620850 w 2215272"/>
              <a:gd name="connsiteY2" fmla="*/ 0 h 561090"/>
              <a:gd name="connsiteX3" fmla="*/ 2215272 w 2215272"/>
              <a:gd name="connsiteY3" fmla="*/ 561090 h 561090"/>
              <a:gd name="connsiteX4" fmla="*/ 584217 w 2215272"/>
              <a:gd name="connsiteY4" fmla="*/ 556380 h 561090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1642647 w 2215272"/>
              <a:gd name="connsiteY2" fmla="*/ 27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615475 w 2215272"/>
              <a:gd name="connsiteY2" fmla="*/ 118024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  <a:gd name="connsiteX0" fmla="*/ 469783 w 2100838"/>
              <a:gd name="connsiteY0" fmla="*/ 436001 h 440711"/>
              <a:gd name="connsiteX1" fmla="*/ 0 w 2100838"/>
              <a:gd name="connsiteY1" fmla="*/ 0 h 440711"/>
              <a:gd name="connsiteX2" fmla="*/ 501041 w 2100838"/>
              <a:gd name="connsiteY2" fmla="*/ 27 h 440711"/>
              <a:gd name="connsiteX3" fmla="*/ 2100838 w 2100838"/>
              <a:gd name="connsiteY3" fmla="*/ 440711 h 440711"/>
              <a:gd name="connsiteX4" fmla="*/ 469783 w 2100838"/>
              <a:gd name="connsiteY4" fmla="*/ 436001 h 440711"/>
              <a:gd name="connsiteX0" fmla="*/ 469783 w 972856"/>
              <a:gd name="connsiteY0" fmla="*/ 436001 h 436001"/>
              <a:gd name="connsiteX1" fmla="*/ 0 w 972856"/>
              <a:gd name="connsiteY1" fmla="*/ 0 h 436001"/>
              <a:gd name="connsiteX2" fmla="*/ 501041 w 972856"/>
              <a:gd name="connsiteY2" fmla="*/ 27 h 436001"/>
              <a:gd name="connsiteX3" fmla="*/ 972856 w 972856"/>
              <a:gd name="connsiteY3" fmla="*/ 435895 h 436001"/>
              <a:gd name="connsiteX4" fmla="*/ 469783 w 972856"/>
              <a:gd name="connsiteY4" fmla="*/ 436001 h 43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2856" h="436001">
                <a:moveTo>
                  <a:pt x="469783" y="436001"/>
                </a:moveTo>
                <a:lnTo>
                  <a:pt x="0" y="0"/>
                </a:lnTo>
                <a:lnTo>
                  <a:pt x="501041" y="27"/>
                </a:lnTo>
                <a:lnTo>
                  <a:pt x="972856" y="435895"/>
                </a:lnTo>
                <a:lnTo>
                  <a:pt x="469783" y="436001"/>
                </a:ln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1"/>
          <p:cNvSpPr/>
          <p:nvPr/>
        </p:nvSpPr>
        <p:spPr>
          <a:xfrm>
            <a:off x="430853" y="-16737"/>
            <a:ext cx="1936109" cy="643931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46705"/>
              <a:gd name="connsiteY0" fmla="*/ 561142 h 582574"/>
              <a:gd name="connsiteX1" fmla="*/ 0 w 8346705"/>
              <a:gd name="connsiteY1" fmla="*/ 7144 h 582574"/>
              <a:gd name="connsiteX2" fmla="*/ 1574461 w 8346705"/>
              <a:gd name="connsiteY2" fmla="*/ 0 h 582574"/>
              <a:gd name="connsiteX3" fmla="*/ 8346705 w 8346705"/>
              <a:gd name="connsiteY3" fmla="*/ 582574 h 582574"/>
              <a:gd name="connsiteX4" fmla="*/ 584217 w 8346705"/>
              <a:gd name="connsiteY4" fmla="*/ 561142 h 582574"/>
              <a:gd name="connsiteX0" fmla="*/ 584217 w 2215272"/>
              <a:gd name="connsiteY0" fmla="*/ 561142 h 589718"/>
              <a:gd name="connsiteX1" fmla="*/ 0 w 2215272"/>
              <a:gd name="connsiteY1" fmla="*/ 7144 h 589718"/>
              <a:gd name="connsiteX2" fmla="*/ 1574461 w 2215272"/>
              <a:gd name="connsiteY2" fmla="*/ 0 h 589718"/>
              <a:gd name="connsiteX3" fmla="*/ 2215272 w 2215272"/>
              <a:gd name="connsiteY3" fmla="*/ 589718 h 589718"/>
              <a:gd name="connsiteX4" fmla="*/ 584217 w 2215272"/>
              <a:gd name="connsiteY4" fmla="*/ 561142 h 589718"/>
              <a:gd name="connsiteX0" fmla="*/ 584217 w 2215272"/>
              <a:gd name="connsiteY0" fmla="*/ 561142 h 570668"/>
              <a:gd name="connsiteX1" fmla="*/ 0 w 2215272"/>
              <a:gd name="connsiteY1" fmla="*/ 7144 h 570668"/>
              <a:gd name="connsiteX2" fmla="*/ 1574461 w 2215272"/>
              <a:gd name="connsiteY2" fmla="*/ 0 h 570668"/>
              <a:gd name="connsiteX3" fmla="*/ 2215272 w 2215272"/>
              <a:gd name="connsiteY3" fmla="*/ 570668 h 570668"/>
              <a:gd name="connsiteX4" fmla="*/ 584217 w 2215272"/>
              <a:gd name="connsiteY4" fmla="*/ 561142 h 570668"/>
              <a:gd name="connsiteX0" fmla="*/ 584217 w 2215272"/>
              <a:gd name="connsiteY0" fmla="*/ 556380 h 565906"/>
              <a:gd name="connsiteX1" fmla="*/ 0 w 2215272"/>
              <a:gd name="connsiteY1" fmla="*/ 2382 h 565906"/>
              <a:gd name="connsiteX2" fmla="*/ 1620850 w 2215272"/>
              <a:gd name="connsiteY2" fmla="*/ 0 h 565906"/>
              <a:gd name="connsiteX3" fmla="*/ 2215272 w 2215272"/>
              <a:gd name="connsiteY3" fmla="*/ 565906 h 565906"/>
              <a:gd name="connsiteX4" fmla="*/ 584217 w 2215272"/>
              <a:gd name="connsiteY4" fmla="*/ 556380 h 565906"/>
              <a:gd name="connsiteX0" fmla="*/ 584217 w 2215272"/>
              <a:gd name="connsiteY0" fmla="*/ 556380 h 561090"/>
              <a:gd name="connsiteX1" fmla="*/ 0 w 2215272"/>
              <a:gd name="connsiteY1" fmla="*/ 2382 h 561090"/>
              <a:gd name="connsiteX2" fmla="*/ 1620850 w 2215272"/>
              <a:gd name="connsiteY2" fmla="*/ 0 h 561090"/>
              <a:gd name="connsiteX3" fmla="*/ 2215272 w 2215272"/>
              <a:gd name="connsiteY3" fmla="*/ 561090 h 561090"/>
              <a:gd name="connsiteX4" fmla="*/ 584217 w 2215272"/>
              <a:gd name="connsiteY4" fmla="*/ 556380 h 561090"/>
              <a:gd name="connsiteX0" fmla="*/ 584217 w 2215272"/>
              <a:gd name="connsiteY0" fmla="*/ 553998 h 558708"/>
              <a:gd name="connsiteX1" fmla="*/ 0 w 2215272"/>
              <a:gd name="connsiteY1" fmla="*/ 0 h 558708"/>
              <a:gd name="connsiteX2" fmla="*/ 1642647 w 2215272"/>
              <a:gd name="connsiteY2" fmla="*/ 27 h 558708"/>
              <a:gd name="connsiteX3" fmla="*/ 2215272 w 2215272"/>
              <a:gd name="connsiteY3" fmla="*/ 558708 h 558708"/>
              <a:gd name="connsiteX4" fmla="*/ 584217 w 2215272"/>
              <a:gd name="connsiteY4" fmla="*/ 553998 h 55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5272" h="558708">
                <a:moveTo>
                  <a:pt x="584217" y="553998"/>
                </a:moveTo>
                <a:lnTo>
                  <a:pt x="0" y="0"/>
                </a:lnTo>
                <a:lnTo>
                  <a:pt x="1642647" y="27"/>
                </a:lnTo>
                <a:lnTo>
                  <a:pt x="2215272" y="558708"/>
                </a:lnTo>
                <a:lnTo>
                  <a:pt x="584217" y="55399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rallelogram 1"/>
          <p:cNvSpPr/>
          <p:nvPr/>
        </p:nvSpPr>
        <p:spPr>
          <a:xfrm>
            <a:off x="1702139" y="-8355"/>
            <a:ext cx="7479448" cy="753809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662664 w 8439233"/>
              <a:gd name="connsiteY0" fmla="*/ 625319 h 646751"/>
              <a:gd name="connsiteX1" fmla="*/ 0 w 8439233"/>
              <a:gd name="connsiteY1" fmla="*/ 0 h 646751"/>
              <a:gd name="connsiteX2" fmla="*/ 8439233 w 8439233"/>
              <a:gd name="connsiteY2" fmla="*/ 65192 h 646751"/>
              <a:gd name="connsiteX3" fmla="*/ 8425152 w 8439233"/>
              <a:gd name="connsiteY3" fmla="*/ 646751 h 646751"/>
              <a:gd name="connsiteX4" fmla="*/ 662664 w 8439233"/>
              <a:gd name="connsiteY4" fmla="*/ 625319 h 646751"/>
              <a:gd name="connsiteX0" fmla="*/ 662664 w 8433629"/>
              <a:gd name="connsiteY0" fmla="*/ 627253 h 648685"/>
              <a:gd name="connsiteX1" fmla="*/ 0 w 8433629"/>
              <a:gd name="connsiteY1" fmla="*/ 1934 h 648685"/>
              <a:gd name="connsiteX2" fmla="*/ 8433629 w 8433629"/>
              <a:gd name="connsiteY2" fmla="*/ 0 h 648685"/>
              <a:gd name="connsiteX3" fmla="*/ 8425152 w 8433629"/>
              <a:gd name="connsiteY3" fmla="*/ 648685 h 648685"/>
              <a:gd name="connsiteX4" fmla="*/ 662664 w 8433629"/>
              <a:gd name="connsiteY4" fmla="*/ 627253 h 648685"/>
              <a:gd name="connsiteX0" fmla="*/ 662664 w 8570840"/>
              <a:gd name="connsiteY0" fmla="*/ 627253 h 648685"/>
              <a:gd name="connsiteX1" fmla="*/ 0 w 8570840"/>
              <a:gd name="connsiteY1" fmla="*/ 1934 h 648685"/>
              <a:gd name="connsiteX2" fmla="*/ 8433629 w 8570840"/>
              <a:gd name="connsiteY2" fmla="*/ 0 h 648685"/>
              <a:gd name="connsiteX3" fmla="*/ 8570840 w 8570840"/>
              <a:gd name="connsiteY3" fmla="*/ 648685 h 648685"/>
              <a:gd name="connsiteX4" fmla="*/ 662664 w 8570840"/>
              <a:gd name="connsiteY4" fmla="*/ 627253 h 648685"/>
              <a:gd name="connsiteX0" fmla="*/ 662664 w 8570840"/>
              <a:gd name="connsiteY0" fmla="*/ 625319 h 646751"/>
              <a:gd name="connsiteX1" fmla="*/ 0 w 8570840"/>
              <a:gd name="connsiteY1" fmla="*/ 0 h 646751"/>
              <a:gd name="connsiteX2" fmla="*/ 8545696 w 8570840"/>
              <a:gd name="connsiteY2" fmla="*/ 2262 h 646751"/>
              <a:gd name="connsiteX3" fmla="*/ 8570840 w 8570840"/>
              <a:gd name="connsiteY3" fmla="*/ 646751 h 646751"/>
              <a:gd name="connsiteX4" fmla="*/ 662664 w 8570840"/>
              <a:gd name="connsiteY4" fmla="*/ 625319 h 64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0840" h="646751">
                <a:moveTo>
                  <a:pt x="662664" y="625319"/>
                </a:moveTo>
                <a:lnTo>
                  <a:pt x="0" y="0"/>
                </a:lnTo>
                <a:lnTo>
                  <a:pt x="8545696" y="2262"/>
                </a:lnTo>
                <a:lnTo>
                  <a:pt x="8570840" y="646751"/>
                </a:lnTo>
                <a:lnTo>
                  <a:pt x="662664" y="625319"/>
                </a:ln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"/>
          <p:cNvSpPr/>
          <p:nvPr/>
        </p:nvSpPr>
        <p:spPr>
          <a:xfrm>
            <a:off x="80646" y="4934143"/>
            <a:ext cx="205750" cy="210174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9834719"/>
              <a:gd name="connsiteY0" fmla="*/ 101784 h 103127"/>
              <a:gd name="connsiteX1" fmla="*/ 104107 w 9834719"/>
              <a:gd name="connsiteY1" fmla="*/ 103127 h 103127"/>
              <a:gd name="connsiteX2" fmla="*/ 0 w 9834719"/>
              <a:gd name="connsiteY2" fmla="*/ 4043 h 103127"/>
              <a:gd name="connsiteX3" fmla="*/ 7158112 w 9834719"/>
              <a:gd name="connsiteY3" fmla="*/ 0 h 103127"/>
              <a:gd name="connsiteX4" fmla="*/ 9834719 w 9834719"/>
              <a:gd name="connsiteY4" fmla="*/ 101784 h 103127"/>
              <a:gd name="connsiteX0" fmla="*/ 7084170 w 7158121"/>
              <a:gd name="connsiteY0" fmla="*/ 103827 h 103827"/>
              <a:gd name="connsiteX1" fmla="*/ 104107 w 7158121"/>
              <a:gd name="connsiteY1" fmla="*/ 103127 h 103827"/>
              <a:gd name="connsiteX2" fmla="*/ 0 w 7158121"/>
              <a:gd name="connsiteY2" fmla="*/ 4043 h 103827"/>
              <a:gd name="connsiteX3" fmla="*/ 7158112 w 7158121"/>
              <a:gd name="connsiteY3" fmla="*/ 0 h 103827"/>
              <a:gd name="connsiteX4" fmla="*/ 7084170 w 7158121"/>
              <a:gd name="connsiteY4" fmla="*/ 103827 h 103827"/>
              <a:gd name="connsiteX0" fmla="*/ 3302165 w 7158112"/>
              <a:gd name="connsiteY0" fmla="*/ 103827 h 103827"/>
              <a:gd name="connsiteX1" fmla="*/ 104107 w 7158112"/>
              <a:gd name="connsiteY1" fmla="*/ 103127 h 103827"/>
              <a:gd name="connsiteX2" fmla="*/ 0 w 7158112"/>
              <a:gd name="connsiteY2" fmla="*/ 4043 h 103827"/>
              <a:gd name="connsiteX3" fmla="*/ 7158112 w 7158112"/>
              <a:gd name="connsiteY3" fmla="*/ 0 h 103827"/>
              <a:gd name="connsiteX4" fmla="*/ 3302165 w 7158112"/>
              <a:gd name="connsiteY4" fmla="*/ 103827 h 103827"/>
              <a:gd name="connsiteX0" fmla="*/ 3302165 w 3302208"/>
              <a:gd name="connsiteY0" fmla="*/ 101784 h 101784"/>
              <a:gd name="connsiteX1" fmla="*/ 104107 w 3302208"/>
              <a:gd name="connsiteY1" fmla="*/ 101084 h 101784"/>
              <a:gd name="connsiteX2" fmla="*/ 0 w 3302208"/>
              <a:gd name="connsiteY2" fmla="*/ 2000 h 101784"/>
              <a:gd name="connsiteX3" fmla="*/ 3269687 w 3302208"/>
              <a:gd name="connsiteY3" fmla="*/ 0 h 101784"/>
              <a:gd name="connsiteX4" fmla="*/ 3302165 w 3302208"/>
              <a:gd name="connsiteY4" fmla="*/ 101784 h 101784"/>
              <a:gd name="connsiteX0" fmla="*/ 3302165 w 3302164"/>
              <a:gd name="connsiteY0" fmla="*/ 101784 h 101784"/>
              <a:gd name="connsiteX1" fmla="*/ 104107 w 3302164"/>
              <a:gd name="connsiteY1" fmla="*/ 101084 h 101784"/>
              <a:gd name="connsiteX2" fmla="*/ 0 w 3302164"/>
              <a:gd name="connsiteY2" fmla="*/ 2000 h 101784"/>
              <a:gd name="connsiteX3" fmla="*/ 917531 w 3302164"/>
              <a:gd name="connsiteY3" fmla="*/ 0 h 101784"/>
              <a:gd name="connsiteX4" fmla="*/ 3302165 w 3302164"/>
              <a:gd name="connsiteY4" fmla="*/ 101784 h 101784"/>
              <a:gd name="connsiteX0" fmla="*/ 158681 w 917531"/>
              <a:gd name="connsiteY0" fmla="*/ 99741 h 101084"/>
              <a:gd name="connsiteX1" fmla="*/ 104107 w 917531"/>
              <a:gd name="connsiteY1" fmla="*/ 101084 h 101084"/>
              <a:gd name="connsiteX2" fmla="*/ 0 w 917531"/>
              <a:gd name="connsiteY2" fmla="*/ 2000 h 101084"/>
              <a:gd name="connsiteX3" fmla="*/ 917531 w 917531"/>
              <a:gd name="connsiteY3" fmla="*/ 0 h 101084"/>
              <a:gd name="connsiteX4" fmla="*/ 158681 w 917531"/>
              <a:gd name="connsiteY4" fmla="*/ 99741 h 101084"/>
              <a:gd name="connsiteX0" fmla="*/ 158681 w 158696"/>
              <a:gd name="connsiteY0" fmla="*/ 97741 h 99084"/>
              <a:gd name="connsiteX1" fmla="*/ 104107 w 158696"/>
              <a:gd name="connsiteY1" fmla="*/ 99084 h 99084"/>
              <a:gd name="connsiteX2" fmla="*/ 0 w 158696"/>
              <a:gd name="connsiteY2" fmla="*/ 0 h 99084"/>
              <a:gd name="connsiteX3" fmla="*/ 66171 w 158696"/>
              <a:gd name="connsiteY3" fmla="*/ 43 h 99084"/>
              <a:gd name="connsiteX4" fmla="*/ 158681 w 158696"/>
              <a:gd name="connsiteY4" fmla="*/ 97741 h 99084"/>
              <a:gd name="connsiteX0" fmla="*/ 145037 w 145055"/>
              <a:gd name="connsiteY0" fmla="*/ 97741 h 99084"/>
              <a:gd name="connsiteX1" fmla="*/ 104107 w 145055"/>
              <a:gd name="connsiteY1" fmla="*/ 99084 h 99084"/>
              <a:gd name="connsiteX2" fmla="*/ 0 w 145055"/>
              <a:gd name="connsiteY2" fmla="*/ 0 h 99084"/>
              <a:gd name="connsiteX3" fmla="*/ 66171 w 145055"/>
              <a:gd name="connsiteY3" fmla="*/ 43 h 99084"/>
              <a:gd name="connsiteX4" fmla="*/ 145037 w 145055"/>
              <a:gd name="connsiteY4" fmla="*/ 97741 h 99084"/>
              <a:gd name="connsiteX0" fmla="*/ 145037 w 145460"/>
              <a:gd name="connsiteY0" fmla="*/ 97741 h 99084"/>
              <a:gd name="connsiteX1" fmla="*/ 104107 w 145460"/>
              <a:gd name="connsiteY1" fmla="*/ 99084 h 99084"/>
              <a:gd name="connsiteX2" fmla="*/ 0 w 145460"/>
              <a:gd name="connsiteY2" fmla="*/ 0 h 99084"/>
              <a:gd name="connsiteX3" fmla="*/ 66171 w 145460"/>
              <a:gd name="connsiteY3" fmla="*/ 43 h 99084"/>
              <a:gd name="connsiteX4" fmla="*/ 145037 w 145460"/>
              <a:gd name="connsiteY4" fmla="*/ 97741 h 99084"/>
              <a:gd name="connsiteX0" fmla="*/ 145037 w 145037"/>
              <a:gd name="connsiteY0" fmla="*/ 97741 h 99084"/>
              <a:gd name="connsiteX1" fmla="*/ 104107 w 145037"/>
              <a:gd name="connsiteY1" fmla="*/ 99084 h 99084"/>
              <a:gd name="connsiteX2" fmla="*/ 0 w 145037"/>
              <a:gd name="connsiteY2" fmla="*/ 0 h 99084"/>
              <a:gd name="connsiteX3" fmla="*/ 66171 w 145037"/>
              <a:gd name="connsiteY3" fmla="*/ 43 h 99084"/>
              <a:gd name="connsiteX4" fmla="*/ 145037 w 145037"/>
              <a:gd name="connsiteY4" fmla="*/ 97741 h 990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88935 w 188935"/>
              <a:gd name="connsiteY0" fmla="*/ 186454 h 186454"/>
              <a:gd name="connsiteX1" fmla="*/ 126175 w 188935"/>
              <a:gd name="connsiteY1" fmla="*/ 185754 h 186454"/>
              <a:gd name="connsiteX2" fmla="*/ 22068 w 188935"/>
              <a:gd name="connsiteY2" fmla="*/ 86670 h 186454"/>
              <a:gd name="connsiteX3" fmla="*/ 0 w 188935"/>
              <a:gd name="connsiteY3" fmla="*/ 0 h 186454"/>
              <a:gd name="connsiteX4" fmla="*/ 188935 w 188935"/>
              <a:gd name="connsiteY4" fmla="*/ 186454 h 186454"/>
              <a:gd name="connsiteX0" fmla="*/ 233045 w 233045"/>
              <a:gd name="connsiteY0" fmla="*/ 186454 h 186454"/>
              <a:gd name="connsiteX1" fmla="*/ 170285 w 233045"/>
              <a:gd name="connsiteY1" fmla="*/ 185754 h 186454"/>
              <a:gd name="connsiteX2" fmla="*/ 0 w 233045"/>
              <a:gd name="connsiteY2" fmla="*/ 12345 h 186454"/>
              <a:gd name="connsiteX3" fmla="*/ 44110 w 233045"/>
              <a:gd name="connsiteY3" fmla="*/ 0 h 186454"/>
              <a:gd name="connsiteX4" fmla="*/ 233045 w 233045"/>
              <a:gd name="connsiteY4" fmla="*/ 186454 h 186454"/>
              <a:gd name="connsiteX0" fmla="*/ 249417 w 249417"/>
              <a:gd name="connsiteY0" fmla="*/ 188411 h 188411"/>
              <a:gd name="connsiteX1" fmla="*/ 186657 w 249417"/>
              <a:gd name="connsiteY1" fmla="*/ 187711 h 188411"/>
              <a:gd name="connsiteX2" fmla="*/ 0 w 249417"/>
              <a:gd name="connsiteY2" fmla="*/ 0 h 188411"/>
              <a:gd name="connsiteX3" fmla="*/ 60482 w 249417"/>
              <a:gd name="connsiteY3" fmla="*/ 1957 h 188411"/>
              <a:gd name="connsiteX4" fmla="*/ 249417 w 249417"/>
              <a:gd name="connsiteY4" fmla="*/ 188411 h 188411"/>
              <a:gd name="connsiteX0" fmla="*/ 249417 w 249417"/>
              <a:gd name="connsiteY0" fmla="*/ 188411 h 188411"/>
              <a:gd name="connsiteX1" fmla="*/ 186657 w 249417"/>
              <a:gd name="connsiteY1" fmla="*/ 187711 h 188411"/>
              <a:gd name="connsiteX2" fmla="*/ 0 w 249417"/>
              <a:gd name="connsiteY2" fmla="*/ 0 h 188411"/>
              <a:gd name="connsiteX3" fmla="*/ 71397 w 249417"/>
              <a:gd name="connsiteY3" fmla="*/ 8086 h 188411"/>
              <a:gd name="connsiteX4" fmla="*/ 249417 w 249417"/>
              <a:gd name="connsiteY4" fmla="*/ 188411 h 188411"/>
              <a:gd name="connsiteX0" fmla="*/ 235774 w 235774"/>
              <a:gd name="connsiteY0" fmla="*/ 180325 h 180325"/>
              <a:gd name="connsiteX1" fmla="*/ 173014 w 235774"/>
              <a:gd name="connsiteY1" fmla="*/ 179625 h 180325"/>
              <a:gd name="connsiteX2" fmla="*/ 0 w 235774"/>
              <a:gd name="connsiteY2" fmla="*/ 86 h 180325"/>
              <a:gd name="connsiteX3" fmla="*/ 57754 w 235774"/>
              <a:gd name="connsiteY3" fmla="*/ 0 h 180325"/>
              <a:gd name="connsiteX4" fmla="*/ 235774 w 235774"/>
              <a:gd name="connsiteY4" fmla="*/ 180325 h 18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74" h="180325">
                <a:moveTo>
                  <a:pt x="235774" y="180325"/>
                </a:moveTo>
                <a:lnTo>
                  <a:pt x="173014" y="179625"/>
                </a:lnTo>
                <a:lnTo>
                  <a:pt x="0" y="86"/>
                </a:lnTo>
                <a:lnTo>
                  <a:pt x="57754" y="0"/>
                </a:lnTo>
                <a:cubicBezTo>
                  <a:pt x="162423" y="100055"/>
                  <a:pt x="141677" y="83798"/>
                  <a:pt x="235774" y="180325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arallelogram 1"/>
          <p:cNvSpPr/>
          <p:nvPr/>
        </p:nvSpPr>
        <p:spPr>
          <a:xfrm>
            <a:off x="-3240" y="4608624"/>
            <a:ext cx="410796" cy="534875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9834719"/>
              <a:gd name="connsiteY0" fmla="*/ 101784 h 103127"/>
              <a:gd name="connsiteX1" fmla="*/ 104107 w 9834719"/>
              <a:gd name="connsiteY1" fmla="*/ 103127 h 103127"/>
              <a:gd name="connsiteX2" fmla="*/ 0 w 9834719"/>
              <a:gd name="connsiteY2" fmla="*/ 4043 h 103127"/>
              <a:gd name="connsiteX3" fmla="*/ 7158112 w 9834719"/>
              <a:gd name="connsiteY3" fmla="*/ 0 h 103127"/>
              <a:gd name="connsiteX4" fmla="*/ 9834719 w 9834719"/>
              <a:gd name="connsiteY4" fmla="*/ 101784 h 103127"/>
              <a:gd name="connsiteX0" fmla="*/ 7084170 w 7158121"/>
              <a:gd name="connsiteY0" fmla="*/ 103827 h 103827"/>
              <a:gd name="connsiteX1" fmla="*/ 104107 w 7158121"/>
              <a:gd name="connsiteY1" fmla="*/ 103127 h 103827"/>
              <a:gd name="connsiteX2" fmla="*/ 0 w 7158121"/>
              <a:gd name="connsiteY2" fmla="*/ 4043 h 103827"/>
              <a:gd name="connsiteX3" fmla="*/ 7158112 w 7158121"/>
              <a:gd name="connsiteY3" fmla="*/ 0 h 103827"/>
              <a:gd name="connsiteX4" fmla="*/ 7084170 w 7158121"/>
              <a:gd name="connsiteY4" fmla="*/ 103827 h 103827"/>
              <a:gd name="connsiteX0" fmla="*/ 3302165 w 7158112"/>
              <a:gd name="connsiteY0" fmla="*/ 103827 h 103827"/>
              <a:gd name="connsiteX1" fmla="*/ 104107 w 7158112"/>
              <a:gd name="connsiteY1" fmla="*/ 103127 h 103827"/>
              <a:gd name="connsiteX2" fmla="*/ 0 w 7158112"/>
              <a:gd name="connsiteY2" fmla="*/ 4043 h 103827"/>
              <a:gd name="connsiteX3" fmla="*/ 7158112 w 7158112"/>
              <a:gd name="connsiteY3" fmla="*/ 0 h 103827"/>
              <a:gd name="connsiteX4" fmla="*/ 3302165 w 7158112"/>
              <a:gd name="connsiteY4" fmla="*/ 103827 h 103827"/>
              <a:gd name="connsiteX0" fmla="*/ 3302165 w 3302208"/>
              <a:gd name="connsiteY0" fmla="*/ 101784 h 101784"/>
              <a:gd name="connsiteX1" fmla="*/ 104107 w 3302208"/>
              <a:gd name="connsiteY1" fmla="*/ 101084 h 101784"/>
              <a:gd name="connsiteX2" fmla="*/ 0 w 3302208"/>
              <a:gd name="connsiteY2" fmla="*/ 2000 h 101784"/>
              <a:gd name="connsiteX3" fmla="*/ 3269687 w 3302208"/>
              <a:gd name="connsiteY3" fmla="*/ 0 h 101784"/>
              <a:gd name="connsiteX4" fmla="*/ 3302165 w 3302208"/>
              <a:gd name="connsiteY4" fmla="*/ 101784 h 101784"/>
              <a:gd name="connsiteX0" fmla="*/ 3302165 w 3302164"/>
              <a:gd name="connsiteY0" fmla="*/ 101784 h 101784"/>
              <a:gd name="connsiteX1" fmla="*/ 104107 w 3302164"/>
              <a:gd name="connsiteY1" fmla="*/ 101084 h 101784"/>
              <a:gd name="connsiteX2" fmla="*/ 0 w 3302164"/>
              <a:gd name="connsiteY2" fmla="*/ 2000 h 101784"/>
              <a:gd name="connsiteX3" fmla="*/ 917531 w 3302164"/>
              <a:gd name="connsiteY3" fmla="*/ 0 h 101784"/>
              <a:gd name="connsiteX4" fmla="*/ 3302165 w 3302164"/>
              <a:gd name="connsiteY4" fmla="*/ 101784 h 101784"/>
              <a:gd name="connsiteX0" fmla="*/ 158681 w 917531"/>
              <a:gd name="connsiteY0" fmla="*/ 99741 h 101084"/>
              <a:gd name="connsiteX1" fmla="*/ 104107 w 917531"/>
              <a:gd name="connsiteY1" fmla="*/ 101084 h 101084"/>
              <a:gd name="connsiteX2" fmla="*/ 0 w 917531"/>
              <a:gd name="connsiteY2" fmla="*/ 2000 h 101084"/>
              <a:gd name="connsiteX3" fmla="*/ 917531 w 917531"/>
              <a:gd name="connsiteY3" fmla="*/ 0 h 101084"/>
              <a:gd name="connsiteX4" fmla="*/ 158681 w 917531"/>
              <a:gd name="connsiteY4" fmla="*/ 99741 h 101084"/>
              <a:gd name="connsiteX0" fmla="*/ 158681 w 158696"/>
              <a:gd name="connsiteY0" fmla="*/ 97741 h 99084"/>
              <a:gd name="connsiteX1" fmla="*/ 104107 w 158696"/>
              <a:gd name="connsiteY1" fmla="*/ 99084 h 99084"/>
              <a:gd name="connsiteX2" fmla="*/ 0 w 158696"/>
              <a:gd name="connsiteY2" fmla="*/ 0 h 99084"/>
              <a:gd name="connsiteX3" fmla="*/ 66171 w 158696"/>
              <a:gd name="connsiteY3" fmla="*/ 43 h 99084"/>
              <a:gd name="connsiteX4" fmla="*/ 158681 w 158696"/>
              <a:gd name="connsiteY4" fmla="*/ 97741 h 99084"/>
              <a:gd name="connsiteX0" fmla="*/ 145037 w 145055"/>
              <a:gd name="connsiteY0" fmla="*/ 97741 h 99084"/>
              <a:gd name="connsiteX1" fmla="*/ 104107 w 145055"/>
              <a:gd name="connsiteY1" fmla="*/ 99084 h 99084"/>
              <a:gd name="connsiteX2" fmla="*/ 0 w 145055"/>
              <a:gd name="connsiteY2" fmla="*/ 0 h 99084"/>
              <a:gd name="connsiteX3" fmla="*/ 66171 w 145055"/>
              <a:gd name="connsiteY3" fmla="*/ 43 h 99084"/>
              <a:gd name="connsiteX4" fmla="*/ 145037 w 145055"/>
              <a:gd name="connsiteY4" fmla="*/ 97741 h 99084"/>
              <a:gd name="connsiteX0" fmla="*/ 145037 w 145460"/>
              <a:gd name="connsiteY0" fmla="*/ 97741 h 99084"/>
              <a:gd name="connsiteX1" fmla="*/ 104107 w 145460"/>
              <a:gd name="connsiteY1" fmla="*/ 99084 h 99084"/>
              <a:gd name="connsiteX2" fmla="*/ 0 w 145460"/>
              <a:gd name="connsiteY2" fmla="*/ 0 h 99084"/>
              <a:gd name="connsiteX3" fmla="*/ 66171 w 145460"/>
              <a:gd name="connsiteY3" fmla="*/ 43 h 99084"/>
              <a:gd name="connsiteX4" fmla="*/ 145037 w 145460"/>
              <a:gd name="connsiteY4" fmla="*/ 97741 h 99084"/>
              <a:gd name="connsiteX0" fmla="*/ 145037 w 145037"/>
              <a:gd name="connsiteY0" fmla="*/ 97741 h 99084"/>
              <a:gd name="connsiteX1" fmla="*/ 104107 w 145037"/>
              <a:gd name="connsiteY1" fmla="*/ 99084 h 99084"/>
              <a:gd name="connsiteX2" fmla="*/ 0 w 145037"/>
              <a:gd name="connsiteY2" fmla="*/ 0 h 99084"/>
              <a:gd name="connsiteX3" fmla="*/ 66171 w 145037"/>
              <a:gd name="connsiteY3" fmla="*/ 43 h 99084"/>
              <a:gd name="connsiteX4" fmla="*/ 145037 w 145037"/>
              <a:gd name="connsiteY4" fmla="*/ 97741 h 990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166867 w 166867"/>
              <a:gd name="connsiteY0" fmla="*/ 99784 h 99784"/>
              <a:gd name="connsiteX1" fmla="*/ 104107 w 166867"/>
              <a:gd name="connsiteY1" fmla="*/ 99084 h 99784"/>
              <a:gd name="connsiteX2" fmla="*/ 0 w 166867"/>
              <a:gd name="connsiteY2" fmla="*/ 0 h 99784"/>
              <a:gd name="connsiteX3" fmla="*/ 66171 w 166867"/>
              <a:gd name="connsiteY3" fmla="*/ 43 h 99784"/>
              <a:gd name="connsiteX4" fmla="*/ 166867 w 166867"/>
              <a:gd name="connsiteY4" fmla="*/ 99784 h 99784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279012 w 379708"/>
              <a:gd name="connsiteY3" fmla="*/ 204350 h 304091"/>
              <a:gd name="connsiteX4" fmla="*/ 379708 w 379708"/>
              <a:gd name="connsiteY4" fmla="*/ 304091 h 304091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68900 w 379708"/>
              <a:gd name="connsiteY3" fmla="*/ 2086 h 304091"/>
              <a:gd name="connsiteX4" fmla="*/ 379708 w 379708"/>
              <a:gd name="connsiteY4" fmla="*/ 304091 h 304091"/>
              <a:gd name="connsiteX0" fmla="*/ 379708 w 379708"/>
              <a:gd name="connsiteY0" fmla="*/ 304091 h 304091"/>
              <a:gd name="connsiteX1" fmla="*/ 316948 w 379708"/>
              <a:gd name="connsiteY1" fmla="*/ 303391 h 304091"/>
              <a:gd name="connsiteX2" fmla="*/ 0 w 379708"/>
              <a:gd name="connsiteY2" fmla="*/ 0 h 304091"/>
              <a:gd name="connsiteX3" fmla="*/ 68900 w 379708"/>
              <a:gd name="connsiteY3" fmla="*/ 2086 h 304091"/>
              <a:gd name="connsiteX4" fmla="*/ 379708 w 379708"/>
              <a:gd name="connsiteY4" fmla="*/ 304091 h 304091"/>
              <a:gd name="connsiteX0" fmla="*/ 379708 w 379708"/>
              <a:gd name="connsiteY0" fmla="*/ 302048 h 302048"/>
              <a:gd name="connsiteX1" fmla="*/ 316948 w 379708"/>
              <a:gd name="connsiteY1" fmla="*/ 301348 h 302048"/>
              <a:gd name="connsiteX2" fmla="*/ 0 w 379708"/>
              <a:gd name="connsiteY2" fmla="*/ 0 h 302048"/>
              <a:gd name="connsiteX3" fmla="*/ 68900 w 379708"/>
              <a:gd name="connsiteY3" fmla="*/ 43 h 302048"/>
              <a:gd name="connsiteX4" fmla="*/ 379708 w 379708"/>
              <a:gd name="connsiteY4" fmla="*/ 302048 h 302048"/>
              <a:gd name="connsiteX0" fmla="*/ 484491 w 484491"/>
              <a:gd name="connsiteY0" fmla="*/ 405276 h 405276"/>
              <a:gd name="connsiteX1" fmla="*/ 421731 w 484491"/>
              <a:gd name="connsiteY1" fmla="*/ 404576 h 405276"/>
              <a:gd name="connsiteX2" fmla="*/ 0 w 484491"/>
              <a:gd name="connsiteY2" fmla="*/ 0 h 405276"/>
              <a:gd name="connsiteX3" fmla="*/ 173683 w 484491"/>
              <a:gd name="connsiteY3" fmla="*/ 103271 h 405276"/>
              <a:gd name="connsiteX4" fmla="*/ 484491 w 484491"/>
              <a:gd name="connsiteY4" fmla="*/ 405276 h 405276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84491 w 484491"/>
              <a:gd name="connsiteY0" fmla="*/ 458913 h 458913"/>
              <a:gd name="connsiteX1" fmla="*/ 421731 w 484491"/>
              <a:gd name="connsiteY1" fmla="*/ 458213 h 458913"/>
              <a:gd name="connsiteX2" fmla="*/ 0 w 484491"/>
              <a:gd name="connsiteY2" fmla="*/ 53637 h 458913"/>
              <a:gd name="connsiteX3" fmla="*/ 13751 w 484491"/>
              <a:gd name="connsiteY3" fmla="*/ 0 h 458913"/>
              <a:gd name="connsiteX4" fmla="*/ 484491 w 484491"/>
              <a:gd name="connsiteY4" fmla="*/ 458913 h 458913"/>
              <a:gd name="connsiteX0" fmla="*/ 470740 w 470740"/>
              <a:gd name="connsiteY0" fmla="*/ 458913 h 458913"/>
              <a:gd name="connsiteX1" fmla="*/ 407980 w 470740"/>
              <a:gd name="connsiteY1" fmla="*/ 458213 h 458913"/>
              <a:gd name="connsiteX2" fmla="*/ 2622 w 470740"/>
              <a:gd name="connsiteY2" fmla="*/ 69981 h 458913"/>
              <a:gd name="connsiteX3" fmla="*/ 0 w 470740"/>
              <a:gd name="connsiteY3" fmla="*/ 0 h 458913"/>
              <a:gd name="connsiteX4" fmla="*/ 470740 w 470740"/>
              <a:gd name="connsiteY4" fmla="*/ 458913 h 458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740" h="458913">
                <a:moveTo>
                  <a:pt x="470740" y="458913"/>
                </a:moveTo>
                <a:lnTo>
                  <a:pt x="407980" y="458213"/>
                </a:lnTo>
                <a:lnTo>
                  <a:pt x="2622" y="69981"/>
                </a:lnTo>
                <a:lnTo>
                  <a:pt x="0" y="0"/>
                </a:lnTo>
                <a:cubicBezTo>
                  <a:pt x="474166" y="459291"/>
                  <a:pt x="376643" y="362386"/>
                  <a:pt x="470740" y="4589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Parallelogram 1"/>
          <p:cNvSpPr/>
          <p:nvPr userDrawn="1"/>
        </p:nvSpPr>
        <p:spPr>
          <a:xfrm>
            <a:off x="304800" y="4954038"/>
            <a:ext cx="8902290" cy="207841"/>
          </a:xfrm>
          <a:custGeom>
            <a:avLst/>
            <a:gdLst>
              <a:gd name="connsiteX0" fmla="*/ 0 w 8593931"/>
              <a:gd name="connsiteY0" fmla="*/ 553998 h 553998"/>
              <a:gd name="connsiteX1" fmla="*/ 331379 w 8593931"/>
              <a:gd name="connsiteY1" fmla="*/ 0 h 553998"/>
              <a:gd name="connsiteX2" fmla="*/ 8593931 w 8593931"/>
              <a:gd name="connsiteY2" fmla="*/ 0 h 553998"/>
              <a:gd name="connsiteX3" fmla="*/ 8262552 w 8593931"/>
              <a:gd name="connsiteY3" fmla="*/ 553998 h 553998"/>
              <a:gd name="connsiteX4" fmla="*/ 0 w 8593931"/>
              <a:gd name="connsiteY4" fmla="*/ 553998 h 553998"/>
              <a:gd name="connsiteX0" fmla="*/ 511584 w 8262552"/>
              <a:gd name="connsiteY0" fmla="*/ 546854 h 553998"/>
              <a:gd name="connsiteX1" fmla="*/ 0 w 8262552"/>
              <a:gd name="connsiteY1" fmla="*/ 0 h 553998"/>
              <a:gd name="connsiteX2" fmla="*/ 8262552 w 8262552"/>
              <a:gd name="connsiteY2" fmla="*/ 0 h 553998"/>
              <a:gd name="connsiteX3" fmla="*/ 7931173 w 8262552"/>
              <a:gd name="connsiteY3" fmla="*/ 553998 h 553998"/>
              <a:gd name="connsiteX4" fmla="*/ 511584 w 8262552"/>
              <a:gd name="connsiteY4" fmla="*/ 546854 h 553998"/>
              <a:gd name="connsiteX0" fmla="*/ 511584 w 8262552"/>
              <a:gd name="connsiteY0" fmla="*/ 546854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1584 w 8262552"/>
              <a:gd name="connsiteY4" fmla="*/ 546854 h 575430"/>
              <a:gd name="connsiteX0" fmla="*/ 518728 w 8262552"/>
              <a:gd name="connsiteY0" fmla="*/ 553998 h 575430"/>
              <a:gd name="connsiteX1" fmla="*/ 0 w 8262552"/>
              <a:gd name="connsiteY1" fmla="*/ 0 h 575430"/>
              <a:gd name="connsiteX2" fmla="*/ 8262552 w 8262552"/>
              <a:gd name="connsiteY2" fmla="*/ 0 h 575430"/>
              <a:gd name="connsiteX3" fmla="*/ 8252641 w 8262552"/>
              <a:gd name="connsiteY3" fmla="*/ 575430 h 575430"/>
              <a:gd name="connsiteX4" fmla="*/ 518728 w 8262552"/>
              <a:gd name="connsiteY4" fmla="*/ 553998 h 575430"/>
              <a:gd name="connsiteX0" fmla="*/ 518728 w 8281216"/>
              <a:gd name="connsiteY0" fmla="*/ 553998 h 575430"/>
              <a:gd name="connsiteX1" fmla="*/ 0 w 8281216"/>
              <a:gd name="connsiteY1" fmla="*/ 0 h 575430"/>
              <a:gd name="connsiteX2" fmla="*/ 8262552 w 8281216"/>
              <a:gd name="connsiteY2" fmla="*/ 0 h 575430"/>
              <a:gd name="connsiteX3" fmla="*/ 8281216 w 8281216"/>
              <a:gd name="connsiteY3" fmla="*/ 575430 h 575430"/>
              <a:gd name="connsiteX4" fmla="*/ 518728 w 8281216"/>
              <a:gd name="connsiteY4" fmla="*/ 553998 h 575430"/>
              <a:gd name="connsiteX0" fmla="*/ 584217 w 8346705"/>
              <a:gd name="connsiteY0" fmla="*/ 553998 h 575430"/>
              <a:gd name="connsiteX1" fmla="*/ 0 w 8346705"/>
              <a:gd name="connsiteY1" fmla="*/ 0 h 575430"/>
              <a:gd name="connsiteX2" fmla="*/ 8328041 w 8346705"/>
              <a:gd name="connsiteY2" fmla="*/ 0 h 575430"/>
              <a:gd name="connsiteX3" fmla="*/ 8346705 w 8346705"/>
              <a:gd name="connsiteY3" fmla="*/ 575430 h 575430"/>
              <a:gd name="connsiteX4" fmla="*/ 584217 w 8346705"/>
              <a:gd name="connsiteY4" fmla="*/ 553998 h 575430"/>
              <a:gd name="connsiteX0" fmla="*/ 584217 w 8360786"/>
              <a:gd name="connsiteY0" fmla="*/ 560127 h 581559"/>
              <a:gd name="connsiteX1" fmla="*/ 0 w 8360786"/>
              <a:gd name="connsiteY1" fmla="*/ 6129 h 581559"/>
              <a:gd name="connsiteX2" fmla="*/ 8360786 w 8360786"/>
              <a:gd name="connsiteY2" fmla="*/ 0 h 581559"/>
              <a:gd name="connsiteX3" fmla="*/ 8346705 w 8360786"/>
              <a:gd name="connsiteY3" fmla="*/ 581559 h 581559"/>
              <a:gd name="connsiteX4" fmla="*/ 584217 w 8360786"/>
              <a:gd name="connsiteY4" fmla="*/ 560127 h 581559"/>
              <a:gd name="connsiteX0" fmla="*/ 584217 w 8368765"/>
              <a:gd name="connsiteY0" fmla="*/ 560127 h 589817"/>
              <a:gd name="connsiteX1" fmla="*/ 0 w 8368765"/>
              <a:gd name="connsiteY1" fmla="*/ 6129 h 589817"/>
              <a:gd name="connsiteX2" fmla="*/ 8360786 w 8368765"/>
              <a:gd name="connsiteY2" fmla="*/ 0 h 589817"/>
              <a:gd name="connsiteX3" fmla="*/ 8368765 w 8368765"/>
              <a:gd name="connsiteY3" fmla="*/ 589817 h 589817"/>
              <a:gd name="connsiteX4" fmla="*/ 584217 w 8368765"/>
              <a:gd name="connsiteY4" fmla="*/ 560127 h 589817"/>
              <a:gd name="connsiteX0" fmla="*/ 584217 w 9993192"/>
              <a:gd name="connsiteY0" fmla="*/ 564256 h 593946"/>
              <a:gd name="connsiteX1" fmla="*/ 0 w 9993192"/>
              <a:gd name="connsiteY1" fmla="*/ 10258 h 593946"/>
              <a:gd name="connsiteX2" fmla="*/ 9993192 w 9993192"/>
              <a:gd name="connsiteY2" fmla="*/ 0 h 593946"/>
              <a:gd name="connsiteX3" fmla="*/ 8368765 w 9993192"/>
              <a:gd name="connsiteY3" fmla="*/ 593946 h 593946"/>
              <a:gd name="connsiteX4" fmla="*/ 584217 w 9993192"/>
              <a:gd name="connsiteY4" fmla="*/ 564256 h 593946"/>
              <a:gd name="connsiteX0" fmla="*/ 584217 w 9995656"/>
              <a:gd name="connsiteY0" fmla="*/ 564256 h 564256"/>
              <a:gd name="connsiteX1" fmla="*/ 0 w 9995656"/>
              <a:gd name="connsiteY1" fmla="*/ 10258 h 564256"/>
              <a:gd name="connsiteX2" fmla="*/ 9993192 w 9995656"/>
              <a:gd name="connsiteY2" fmla="*/ 0 h 564256"/>
              <a:gd name="connsiteX3" fmla="*/ 9995656 w 9995656"/>
              <a:gd name="connsiteY3" fmla="*/ 222324 h 564256"/>
              <a:gd name="connsiteX4" fmla="*/ 584217 w 9995656"/>
              <a:gd name="connsiteY4" fmla="*/ 564256 h 564256"/>
              <a:gd name="connsiteX0" fmla="*/ 225749 w 9995656"/>
              <a:gd name="connsiteY0" fmla="*/ 229796 h 229796"/>
              <a:gd name="connsiteX1" fmla="*/ 0 w 9995656"/>
              <a:gd name="connsiteY1" fmla="*/ 10258 h 229796"/>
              <a:gd name="connsiteX2" fmla="*/ 9993192 w 9995656"/>
              <a:gd name="connsiteY2" fmla="*/ 0 h 229796"/>
              <a:gd name="connsiteX3" fmla="*/ 9995656 w 9995656"/>
              <a:gd name="connsiteY3" fmla="*/ 222324 h 229796"/>
              <a:gd name="connsiteX4" fmla="*/ 225749 w 9995656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0 w 10001171"/>
              <a:gd name="connsiteY1" fmla="*/ 1999 h 229796"/>
              <a:gd name="connsiteX2" fmla="*/ 9998707 w 10001171"/>
              <a:gd name="connsiteY2" fmla="*/ 0 h 229796"/>
              <a:gd name="connsiteX3" fmla="*/ 10001171 w 10001171"/>
              <a:gd name="connsiteY3" fmla="*/ 222324 h 229796"/>
              <a:gd name="connsiteX4" fmla="*/ 231264 w 10001171"/>
              <a:gd name="connsiteY4" fmla="*/ 229796 h 229796"/>
              <a:gd name="connsiteX0" fmla="*/ 231264 w 10001171"/>
              <a:gd name="connsiteY0" fmla="*/ 229796 h 229796"/>
              <a:gd name="connsiteX1" fmla="*/ 98650 w 10001171"/>
              <a:gd name="connsiteY1" fmla="*/ 101083 h 229796"/>
              <a:gd name="connsiteX2" fmla="*/ 0 w 10001171"/>
              <a:gd name="connsiteY2" fmla="*/ 1999 h 229796"/>
              <a:gd name="connsiteX3" fmla="*/ 9998707 w 10001171"/>
              <a:gd name="connsiteY3" fmla="*/ 0 h 229796"/>
              <a:gd name="connsiteX4" fmla="*/ 10001171 w 10001171"/>
              <a:gd name="connsiteY4" fmla="*/ 222324 h 229796"/>
              <a:gd name="connsiteX5" fmla="*/ 231264 w 10001171"/>
              <a:gd name="connsiteY5" fmla="*/ 229796 h 229796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998707 w 10001171"/>
              <a:gd name="connsiteY3" fmla="*/ 0 h 222324"/>
              <a:gd name="connsiteX4" fmla="*/ 10001171 w 10001171"/>
              <a:gd name="connsiteY4" fmla="*/ 222324 h 222324"/>
              <a:gd name="connsiteX0" fmla="*/ 10001171 w 10001171"/>
              <a:gd name="connsiteY0" fmla="*/ 222324 h 222324"/>
              <a:gd name="connsiteX1" fmla="*/ 98650 w 10001171"/>
              <a:gd name="connsiteY1" fmla="*/ 101083 h 222324"/>
              <a:gd name="connsiteX2" fmla="*/ 0 w 10001171"/>
              <a:gd name="connsiteY2" fmla="*/ 1999 h 222324"/>
              <a:gd name="connsiteX3" fmla="*/ 9832256 w 10001171"/>
              <a:gd name="connsiteY3" fmla="*/ 0 h 222324"/>
              <a:gd name="connsiteX4" fmla="*/ 10001171 w 10001171"/>
              <a:gd name="connsiteY4" fmla="*/ 222324 h 222324"/>
              <a:gd name="connsiteX0" fmla="*/ 9791059 w 9832267"/>
              <a:gd name="connsiteY0" fmla="*/ 175334 h 175334"/>
              <a:gd name="connsiteX1" fmla="*/ 98650 w 9832267"/>
              <a:gd name="connsiteY1" fmla="*/ 101083 h 175334"/>
              <a:gd name="connsiteX2" fmla="*/ 0 w 9832267"/>
              <a:gd name="connsiteY2" fmla="*/ 1999 h 175334"/>
              <a:gd name="connsiteX3" fmla="*/ 9832256 w 9832267"/>
              <a:gd name="connsiteY3" fmla="*/ 0 h 175334"/>
              <a:gd name="connsiteX4" fmla="*/ 9791059 w 9832267"/>
              <a:gd name="connsiteY4" fmla="*/ 175334 h 175334"/>
              <a:gd name="connsiteX0" fmla="*/ 9826533 w 9832319"/>
              <a:gd name="connsiteY0" fmla="*/ 93612 h 101083"/>
              <a:gd name="connsiteX1" fmla="*/ 98650 w 9832319"/>
              <a:gd name="connsiteY1" fmla="*/ 101083 h 101083"/>
              <a:gd name="connsiteX2" fmla="*/ 0 w 9832319"/>
              <a:gd name="connsiteY2" fmla="*/ 1999 h 101083"/>
              <a:gd name="connsiteX3" fmla="*/ 9832256 w 9832319"/>
              <a:gd name="connsiteY3" fmla="*/ 0 h 101083"/>
              <a:gd name="connsiteX4" fmla="*/ 9826533 w 9832319"/>
              <a:gd name="connsiteY4" fmla="*/ 93612 h 101083"/>
              <a:gd name="connsiteX0" fmla="*/ 9829262 w 9832353"/>
              <a:gd name="connsiteY0" fmla="*/ 99740 h 101083"/>
              <a:gd name="connsiteX1" fmla="*/ 98650 w 9832353"/>
              <a:gd name="connsiteY1" fmla="*/ 101083 h 101083"/>
              <a:gd name="connsiteX2" fmla="*/ 0 w 9832353"/>
              <a:gd name="connsiteY2" fmla="*/ 1999 h 101083"/>
              <a:gd name="connsiteX3" fmla="*/ 9832256 w 9832353"/>
              <a:gd name="connsiteY3" fmla="*/ 0 h 101083"/>
              <a:gd name="connsiteX4" fmla="*/ 9829262 w 9832353"/>
              <a:gd name="connsiteY4" fmla="*/ 99740 h 101083"/>
              <a:gd name="connsiteX0" fmla="*/ 9829262 w 11053452"/>
              <a:gd name="connsiteY0" fmla="*/ 111200 h 112543"/>
              <a:gd name="connsiteX1" fmla="*/ 98650 w 11053452"/>
              <a:gd name="connsiteY1" fmla="*/ 112543 h 112543"/>
              <a:gd name="connsiteX2" fmla="*/ 0 w 11053452"/>
              <a:gd name="connsiteY2" fmla="*/ 13459 h 112543"/>
              <a:gd name="connsiteX3" fmla="*/ 9832256 w 11053452"/>
              <a:gd name="connsiteY3" fmla="*/ 11460 h 112543"/>
              <a:gd name="connsiteX4" fmla="*/ 9829262 w 11053452"/>
              <a:gd name="connsiteY4" fmla="*/ 111200 h 112543"/>
              <a:gd name="connsiteX0" fmla="*/ 9829262 w 11053452"/>
              <a:gd name="connsiteY0" fmla="*/ 105540 h 106883"/>
              <a:gd name="connsiteX1" fmla="*/ 98650 w 11053452"/>
              <a:gd name="connsiteY1" fmla="*/ 106883 h 106883"/>
              <a:gd name="connsiteX2" fmla="*/ 0 w 11053452"/>
              <a:gd name="connsiteY2" fmla="*/ 7799 h 106883"/>
              <a:gd name="connsiteX3" fmla="*/ 9832256 w 11053452"/>
              <a:gd name="connsiteY3" fmla="*/ 5800 h 106883"/>
              <a:gd name="connsiteX4" fmla="*/ 9829262 w 11053452"/>
              <a:gd name="connsiteY4" fmla="*/ 105540 h 106883"/>
              <a:gd name="connsiteX0" fmla="*/ 9829262 w 10551265"/>
              <a:gd name="connsiteY0" fmla="*/ 105540 h 106883"/>
              <a:gd name="connsiteX1" fmla="*/ 98650 w 10551265"/>
              <a:gd name="connsiteY1" fmla="*/ 106883 h 106883"/>
              <a:gd name="connsiteX2" fmla="*/ 0 w 10551265"/>
              <a:gd name="connsiteY2" fmla="*/ 7799 h 106883"/>
              <a:gd name="connsiteX3" fmla="*/ 9832256 w 10551265"/>
              <a:gd name="connsiteY3" fmla="*/ 5800 h 106883"/>
              <a:gd name="connsiteX4" fmla="*/ 9829262 w 10551265"/>
              <a:gd name="connsiteY4" fmla="*/ 105540 h 106883"/>
              <a:gd name="connsiteX0" fmla="*/ 9829262 w 9832472"/>
              <a:gd name="connsiteY0" fmla="*/ 105540 h 106883"/>
              <a:gd name="connsiteX1" fmla="*/ 98650 w 9832472"/>
              <a:gd name="connsiteY1" fmla="*/ 106883 h 106883"/>
              <a:gd name="connsiteX2" fmla="*/ 0 w 9832472"/>
              <a:gd name="connsiteY2" fmla="*/ 7799 h 106883"/>
              <a:gd name="connsiteX3" fmla="*/ 9832256 w 9832472"/>
              <a:gd name="connsiteY3" fmla="*/ 5800 h 106883"/>
              <a:gd name="connsiteX4" fmla="*/ 9829262 w 9832472"/>
              <a:gd name="connsiteY4" fmla="*/ 105540 h 106883"/>
              <a:gd name="connsiteX0" fmla="*/ 9834719 w 9837930"/>
              <a:gd name="connsiteY0" fmla="*/ 105540 h 106883"/>
              <a:gd name="connsiteX1" fmla="*/ 104107 w 9837930"/>
              <a:gd name="connsiteY1" fmla="*/ 106883 h 106883"/>
              <a:gd name="connsiteX2" fmla="*/ 0 w 9837930"/>
              <a:gd name="connsiteY2" fmla="*/ 7799 h 106883"/>
              <a:gd name="connsiteX3" fmla="*/ 9837713 w 9837930"/>
              <a:gd name="connsiteY3" fmla="*/ 5800 h 106883"/>
              <a:gd name="connsiteX4" fmla="*/ 9834719 w 9837930"/>
              <a:gd name="connsiteY4" fmla="*/ 105540 h 106883"/>
              <a:gd name="connsiteX0" fmla="*/ 9834719 w 9837930"/>
              <a:gd name="connsiteY0" fmla="*/ 99740 h 101083"/>
              <a:gd name="connsiteX1" fmla="*/ 104107 w 9837930"/>
              <a:gd name="connsiteY1" fmla="*/ 101083 h 101083"/>
              <a:gd name="connsiteX2" fmla="*/ 0 w 9837930"/>
              <a:gd name="connsiteY2" fmla="*/ 1999 h 101083"/>
              <a:gd name="connsiteX3" fmla="*/ 9837713 w 9837930"/>
              <a:gd name="connsiteY3" fmla="*/ 0 h 101083"/>
              <a:gd name="connsiteX4" fmla="*/ 9834719 w 9837930"/>
              <a:gd name="connsiteY4" fmla="*/ 99740 h 101083"/>
              <a:gd name="connsiteX0" fmla="*/ 9834719 w 10080371"/>
              <a:gd name="connsiteY0" fmla="*/ 107998 h 109341"/>
              <a:gd name="connsiteX1" fmla="*/ 104107 w 10080371"/>
              <a:gd name="connsiteY1" fmla="*/ 109341 h 109341"/>
              <a:gd name="connsiteX2" fmla="*/ 0 w 10080371"/>
              <a:gd name="connsiteY2" fmla="*/ 10257 h 109341"/>
              <a:gd name="connsiteX3" fmla="*/ 10080369 w 10080371"/>
              <a:gd name="connsiteY3" fmla="*/ 0 h 109341"/>
              <a:gd name="connsiteX4" fmla="*/ 9834719 w 10080371"/>
              <a:gd name="connsiteY4" fmla="*/ 107998 h 109341"/>
              <a:gd name="connsiteX0" fmla="*/ 9834719 w 10096915"/>
              <a:gd name="connsiteY0" fmla="*/ 97741 h 99084"/>
              <a:gd name="connsiteX1" fmla="*/ 104107 w 10096915"/>
              <a:gd name="connsiteY1" fmla="*/ 99084 h 99084"/>
              <a:gd name="connsiteX2" fmla="*/ 0 w 10096915"/>
              <a:gd name="connsiteY2" fmla="*/ 0 h 99084"/>
              <a:gd name="connsiteX3" fmla="*/ 10096913 w 10096915"/>
              <a:gd name="connsiteY3" fmla="*/ 22776 h 99084"/>
              <a:gd name="connsiteX4" fmla="*/ 9834719 w 10096915"/>
              <a:gd name="connsiteY4" fmla="*/ 97741 h 99084"/>
              <a:gd name="connsiteX0" fmla="*/ 9834719 w 10118975"/>
              <a:gd name="connsiteY0" fmla="*/ 97741 h 99084"/>
              <a:gd name="connsiteX1" fmla="*/ 104107 w 10118975"/>
              <a:gd name="connsiteY1" fmla="*/ 99084 h 99084"/>
              <a:gd name="connsiteX2" fmla="*/ 0 w 10118975"/>
              <a:gd name="connsiteY2" fmla="*/ 0 h 99084"/>
              <a:gd name="connsiteX3" fmla="*/ 10118973 w 10118975"/>
              <a:gd name="connsiteY3" fmla="*/ 6260 h 99084"/>
              <a:gd name="connsiteX4" fmla="*/ 9834719 w 10118975"/>
              <a:gd name="connsiteY4" fmla="*/ 97741 h 99084"/>
              <a:gd name="connsiteX0" fmla="*/ 10110464 w 10119054"/>
              <a:gd name="connsiteY0" fmla="*/ 184453 h 184453"/>
              <a:gd name="connsiteX1" fmla="*/ 104107 w 10119054"/>
              <a:gd name="connsiteY1" fmla="*/ 99084 h 184453"/>
              <a:gd name="connsiteX2" fmla="*/ 0 w 10119054"/>
              <a:gd name="connsiteY2" fmla="*/ 0 h 184453"/>
              <a:gd name="connsiteX3" fmla="*/ 10118973 w 10119054"/>
              <a:gd name="connsiteY3" fmla="*/ 6260 h 184453"/>
              <a:gd name="connsiteX4" fmla="*/ 10110464 w 10119054"/>
              <a:gd name="connsiteY4" fmla="*/ 184453 h 184453"/>
              <a:gd name="connsiteX0" fmla="*/ 10110464 w 10119054"/>
              <a:gd name="connsiteY0" fmla="*/ 184453 h 184453"/>
              <a:gd name="connsiteX1" fmla="*/ 181315 w 10119054"/>
              <a:gd name="connsiteY1" fmla="*/ 181666 h 184453"/>
              <a:gd name="connsiteX2" fmla="*/ 0 w 10119054"/>
              <a:gd name="connsiteY2" fmla="*/ 0 h 184453"/>
              <a:gd name="connsiteX3" fmla="*/ 10118973 w 10119054"/>
              <a:gd name="connsiteY3" fmla="*/ 6260 h 184453"/>
              <a:gd name="connsiteX4" fmla="*/ 10110464 w 10119054"/>
              <a:gd name="connsiteY4" fmla="*/ 184453 h 184453"/>
              <a:gd name="connsiteX0" fmla="*/ 10110464 w 10119054"/>
              <a:gd name="connsiteY0" fmla="*/ 178324 h 178324"/>
              <a:gd name="connsiteX1" fmla="*/ 181315 w 10119054"/>
              <a:gd name="connsiteY1" fmla="*/ 175537 h 178324"/>
              <a:gd name="connsiteX2" fmla="*/ 0 w 10119054"/>
              <a:gd name="connsiteY2" fmla="*/ 0 h 178324"/>
              <a:gd name="connsiteX3" fmla="*/ 10118973 w 10119054"/>
              <a:gd name="connsiteY3" fmla="*/ 131 h 178324"/>
              <a:gd name="connsiteX4" fmla="*/ 10110464 w 10119054"/>
              <a:gd name="connsiteY4" fmla="*/ 178324 h 17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9054" h="178324">
                <a:moveTo>
                  <a:pt x="10110464" y="178324"/>
                </a:moveTo>
                <a:lnTo>
                  <a:pt x="181315" y="175537"/>
                </a:lnTo>
                <a:lnTo>
                  <a:pt x="0" y="0"/>
                </a:lnTo>
                <a:lnTo>
                  <a:pt x="10118973" y="131"/>
                </a:lnTo>
                <a:cubicBezTo>
                  <a:pt x="10119951" y="55239"/>
                  <a:pt x="10111873" y="81797"/>
                  <a:pt x="10110464" y="178324"/>
                </a:cubicBezTo>
                <a:close/>
              </a:path>
            </a:pathLst>
          </a:custGeom>
          <a:solidFill>
            <a:srgbClr val="0C1930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455870" y="4922777"/>
            <a:ext cx="8688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rgbClr val="D9D9D9"/>
                </a:solidFill>
                <a:latin typeface="Arial Narrow"/>
                <a:cs typeface="Arial Narrow"/>
              </a:rPr>
              <a:t>STEM101.ORG</a:t>
            </a:r>
            <a:r>
              <a:rPr lang="en-US" sz="1000" i="0" baseline="0">
                <a:solidFill>
                  <a:srgbClr val="D9D9D9"/>
                </a:solidFill>
                <a:latin typeface="Arial Narrow"/>
                <a:cs typeface="Arial Narrow"/>
              </a:rPr>
              <a:t>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1000" i="0">
                <a:solidFill>
                  <a:srgbClr val="D9D9D9"/>
                </a:solidFill>
                <a:latin typeface="Arial Narrow"/>
                <a:cs typeface="Arial Narrow"/>
              </a:rPr>
              <a:t>A Non-Profit</a:t>
            </a:r>
            <a:r>
              <a:rPr lang="en-US" sz="1000" i="0" baseline="0">
                <a:solidFill>
                  <a:srgbClr val="D9D9D9"/>
                </a:solidFill>
                <a:latin typeface="Arial Narrow"/>
                <a:cs typeface="Arial Narrow"/>
              </a:rPr>
              <a:t> K-16 Education Program</a:t>
            </a:r>
            <a:endParaRPr lang="en-US" sz="1000">
              <a:solidFill>
                <a:srgbClr val="D9D9D9"/>
              </a:solidFill>
              <a:latin typeface="Arial Narrow"/>
              <a:cs typeface="Arial Narrow"/>
            </a:endParaRPr>
          </a:p>
        </p:txBody>
      </p:sp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1903D122-F9DC-ABBC-C7D0-B5047620F14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264" y="105811"/>
            <a:ext cx="2164213" cy="4697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  <p:sldLayoutId id="2147483657" r:id="rId4"/>
    <p:sldLayoutId id="2147483658" r:id="rId5"/>
    <p:sldLayoutId id="2147483659" r:id="rId6"/>
  </p:sldLayoutIdLst>
  <p:txStyles>
    <p:titleStyle>
      <a:lvl1pPr algn="l" rtl="0" eaLnBrk="1" latinLnBrk="0" hangingPunct="1">
        <a:spcBef>
          <a:spcPct val="0"/>
        </a:spcBef>
        <a:buNone/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>
    <p:ext uri="{27BBF7A9-308A-43DC-89C8-2F10F3537804}">
      <p15:sldGuideLst xmlns:p15="http://schemas.microsoft.com/office/powerpoint/2012/main">
        <p15:guide id="1" orient="horz" pos="3108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7;p13">
            <a:extLst>
              <a:ext uri="{FF2B5EF4-FFF2-40B4-BE49-F238E27FC236}">
                <a16:creationId xmlns:a16="http://schemas.microsoft.com/office/drawing/2014/main" id="{47593FD0-327F-C9B6-AEE0-6E0F59E5749C}"/>
              </a:ext>
            </a:extLst>
          </p:cNvPr>
          <p:cNvSpPr txBox="1">
            <a:spLocks noGrp="1"/>
          </p:cNvSpPr>
          <p:nvPr/>
        </p:nvSpPr>
        <p:spPr>
          <a:xfrm>
            <a:off x="701536" y="1700376"/>
            <a:ext cx="7740069" cy="2131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aven Pro"/>
              <a:buNone/>
              <a:defRPr sz="3600" b="1" i="0" u="none" strike="noStrike" cap="none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r>
              <a:rPr lang="en" sz="4800" dirty="0">
                <a:solidFill>
                  <a:srgbClr val="0C1930"/>
                </a:solidFill>
                <a:latin typeface="Source Sans Pro"/>
                <a:ea typeface="Source Sans Pro"/>
                <a:cs typeface="Calibri"/>
              </a:rPr>
              <a:t>Greenhouses: </a:t>
            </a:r>
            <a:endParaRPr lang="en-US" dirty="0">
              <a:solidFill>
                <a:srgbClr val="FFFFFF"/>
              </a:solidFill>
              <a:ea typeface="Source Sans Pro"/>
              <a:cs typeface="Calibri"/>
            </a:endParaRPr>
          </a:p>
          <a:p>
            <a:r>
              <a:rPr lang="en" sz="4800" dirty="0">
                <a:solidFill>
                  <a:srgbClr val="0C1930"/>
                </a:solidFill>
                <a:latin typeface="Source Sans Pro"/>
                <a:ea typeface="Source Sans Pro"/>
                <a:cs typeface="Calibri"/>
              </a:rPr>
              <a:t>How They Work and </a:t>
            </a:r>
            <a:endParaRPr lang="en-US">
              <a:solidFill>
                <a:srgbClr val="FFFFFF"/>
              </a:solidFill>
              <a:ea typeface="Source Sans Pro"/>
              <a:cs typeface="Calibri"/>
            </a:endParaRPr>
          </a:p>
          <a:p>
            <a:r>
              <a:rPr lang="en" sz="4800" dirty="0">
                <a:solidFill>
                  <a:srgbClr val="0C1930"/>
                </a:solidFill>
                <a:latin typeface="Source Sans Pro"/>
                <a:ea typeface="Source Sans Pro"/>
                <a:cs typeface="Calibri"/>
              </a:rPr>
              <a:t>Why They Matter</a:t>
            </a:r>
            <a:endParaRPr lang="en-US"/>
          </a:p>
          <a:p>
            <a:endParaRPr lang="en" sz="2800" b="0" dirty="0">
              <a:solidFill>
                <a:srgbClr val="0C1930"/>
              </a:solidFill>
              <a:latin typeface="Source Sans Pro"/>
              <a:ea typeface="Source Sans Pro"/>
              <a:cs typeface="Calibri"/>
            </a:endParaRPr>
          </a:p>
          <a:p>
            <a:r>
              <a:rPr lang="en" sz="2400" b="0" dirty="0">
                <a:solidFill>
                  <a:srgbClr val="0C1930"/>
                </a:solidFill>
                <a:latin typeface="Source Sans Pro"/>
                <a:ea typeface="Source Sans Pro"/>
                <a:cs typeface="Calibri"/>
              </a:rPr>
              <a:t>A simple guide to understanding </a:t>
            </a:r>
            <a:endParaRPr lang="en" sz="2400">
              <a:solidFill>
                <a:srgbClr val="FFFFFF"/>
              </a:solidFill>
              <a:ea typeface="Source Sans Pro"/>
              <a:cs typeface="Calibri"/>
            </a:endParaRPr>
          </a:p>
          <a:p>
            <a:r>
              <a:rPr lang="en" sz="2400" b="0" dirty="0">
                <a:solidFill>
                  <a:srgbClr val="0C1930"/>
                </a:solidFill>
                <a:latin typeface="Source Sans Pro"/>
                <a:ea typeface="Source Sans Pro"/>
                <a:cs typeface="Calibri"/>
              </a:rPr>
              <a:t>greenhouses</a:t>
            </a:r>
            <a:endParaRPr lang="en" sz="2400" dirty="0"/>
          </a:p>
        </p:txBody>
      </p:sp>
      <p:pic>
        <p:nvPicPr>
          <p:cNvPr id="3" name="Picture 2" descr="A greenhouse with plants in it&#10;&#10;Description automatically generated">
            <a:extLst>
              <a:ext uri="{FF2B5EF4-FFF2-40B4-BE49-F238E27FC236}">
                <a16:creationId xmlns:a16="http://schemas.microsoft.com/office/drawing/2014/main" id="{84A868BF-195A-127A-9DA6-2E28057A06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519" t="346" b="-346"/>
          <a:stretch/>
        </p:blipFill>
        <p:spPr>
          <a:xfrm>
            <a:off x="5570220" y="2442210"/>
            <a:ext cx="3241837" cy="2202182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2D9E1-AEC4-D1FC-1E57-8AA84F8C2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5;p14">
            <a:extLst>
              <a:ext uri="{FF2B5EF4-FFF2-40B4-BE49-F238E27FC236}">
                <a16:creationId xmlns:a16="http://schemas.microsoft.com/office/drawing/2014/main" id="{DD437E0F-3B07-1637-B75A-485176210974}"/>
              </a:ext>
            </a:extLst>
          </p:cNvPr>
          <p:cNvSpPr txBox="1">
            <a:spLocks noGrp="1"/>
          </p:cNvSpPr>
          <p:nvPr/>
        </p:nvSpPr>
        <p:spPr>
          <a:xfrm>
            <a:off x="1133202" y="2182634"/>
            <a:ext cx="3362684" cy="238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01600" indent="0">
              <a:lnSpc>
                <a:spcPct val="100000"/>
              </a:lnSpc>
              <a:buNone/>
            </a:pPr>
            <a:r>
              <a:rPr lang="en" sz="2400" b="1" dirty="0">
                <a:solidFill>
                  <a:schemeClr val="dk1"/>
                </a:solidFill>
                <a:latin typeface="Source Sans Pro"/>
                <a:ea typeface="Source Sans Pro"/>
                <a:cs typeface="Calibri"/>
              </a:rPr>
              <a:t>Some greenhouses are even used on space missions to grow food!</a:t>
            </a:r>
          </a:p>
          <a:p>
            <a:pPr marL="444500" indent="-342900">
              <a:lnSpc>
                <a:spcPct val="100000"/>
              </a:lnSpc>
              <a:buFont typeface="Arial"/>
              <a:buChar char="•"/>
            </a:pPr>
            <a:endParaRPr lang="en" sz="2400" b="1" dirty="0">
              <a:solidFill>
                <a:schemeClr val="dk1"/>
              </a:solidFill>
              <a:latin typeface="Source Sans Pro"/>
              <a:ea typeface="Source Sans Pro"/>
              <a:cs typeface="Calibri"/>
            </a:endParaRPr>
          </a:p>
        </p:txBody>
      </p:sp>
      <p:sp>
        <p:nvSpPr>
          <p:cNvPr id="7" name="Google Shape;284;p14">
            <a:extLst>
              <a:ext uri="{FF2B5EF4-FFF2-40B4-BE49-F238E27FC236}">
                <a16:creationId xmlns:a16="http://schemas.microsoft.com/office/drawing/2014/main" id="{432D021B-3FA8-7435-7BDC-DB5D66DCBF48}"/>
              </a:ext>
            </a:extLst>
          </p:cNvPr>
          <p:cNvSpPr txBox="1">
            <a:spLocks noGrp="1"/>
          </p:cNvSpPr>
          <p:nvPr/>
        </p:nvSpPr>
        <p:spPr>
          <a:xfrm>
            <a:off x="488460" y="969539"/>
            <a:ext cx="8259829" cy="521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r>
              <a:rPr lang="en" sz="3600">
                <a:solidFill>
                  <a:srgbClr val="000000"/>
                </a:solidFill>
                <a:latin typeface="Source Sans Pro"/>
                <a:ea typeface="Source Sans Pro"/>
                <a:cs typeface="Calibri"/>
              </a:rPr>
              <a:t>Fun Fact About Greenhouses</a:t>
            </a:r>
            <a:endParaRPr lang="en" sz="3600" dirty="0">
              <a:solidFill>
                <a:srgbClr val="000000"/>
              </a:solidFill>
              <a:latin typeface="Source Sans Pro"/>
              <a:ea typeface="Source Sans Pro"/>
              <a:cs typeface="Calibri"/>
            </a:endParaRPr>
          </a:p>
        </p:txBody>
      </p:sp>
      <p:pic>
        <p:nvPicPr>
          <p:cNvPr id="3" name="Picture 2" descr="A plant growing in a box&#10;&#10;AI-generated content may be incorrect.">
            <a:extLst>
              <a:ext uri="{FF2B5EF4-FFF2-40B4-BE49-F238E27FC236}">
                <a16:creationId xmlns:a16="http://schemas.microsoft.com/office/drawing/2014/main" id="{A978F67E-4987-9D51-CBEA-F107E3F6F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382" y="1769165"/>
            <a:ext cx="2867440" cy="2867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19986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5;p14">
            <a:extLst>
              <a:ext uri="{FF2B5EF4-FFF2-40B4-BE49-F238E27FC236}">
                <a16:creationId xmlns:a16="http://schemas.microsoft.com/office/drawing/2014/main" id="{8E5B35DC-28B0-E3E7-21E5-46A3BC0556FD}"/>
              </a:ext>
            </a:extLst>
          </p:cNvPr>
          <p:cNvSpPr txBox="1">
            <a:spLocks noGrp="1"/>
          </p:cNvSpPr>
          <p:nvPr/>
        </p:nvSpPr>
        <p:spPr>
          <a:xfrm>
            <a:off x="487159" y="1621012"/>
            <a:ext cx="7954562" cy="238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444500" indent="-342900">
              <a:lnSpc>
                <a:spcPct val="100000"/>
              </a:lnSpc>
            </a:pPr>
            <a:r>
              <a:rPr lang="en" sz="2400" dirty="0">
                <a:solidFill>
                  <a:schemeClr val="dk1"/>
                </a:solidFill>
                <a:latin typeface="Source Sans Pro"/>
                <a:ea typeface="Source Sans Pro"/>
                <a:cs typeface="Calibri"/>
              </a:rPr>
              <a:t>Greenhouses are amazing tools for growing plants and producing food.</a:t>
            </a:r>
          </a:p>
          <a:p>
            <a:pPr marL="444500" indent="-342900">
              <a:lnSpc>
                <a:spcPct val="100000"/>
              </a:lnSpc>
            </a:pPr>
            <a:r>
              <a:rPr lang="en" sz="2400" dirty="0">
                <a:solidFill>
                  <a:schemeClr val="dk1"/>
                </a:solidFill>
                <a:latin typeface="Source Sans Pro"/>
                <a:ea typeface="Source Sans Pro"/>
                <a:cs typeface="Calibri"/>
              </a:rPr>
              <a:t>They use the power of sunlight to create the perfect environment for plants.</a:t>
            </a:r>
          </a:p>
          <a:p>
            <a:pPr marL="444500" indent="-342900">
              <a:lnSpc>
                <a:spcPct val="100000"/>
              </a:lnSpc>
            </a:pPr>
            <a:r>
              <a:rPr lang="en" sz="2400" dirty="0">
                <a:solidFill>
                  <a:schemeClr val="dk1"/>
                </a:solidFill>
                <a:latin typeface="Source Sans Pro"/>
                <a:ea typeface="Source Sans Pro"/>
                <a:cs typeface="Calibri"/>
              </a:rPr>
              <a:t>With greenhouses, we can grow food all year and even help the planet!</a:t>
            </a:r>
          </a:p>
          <a:p>
            <a:pPr marL="444500" indent="-342900">
              <a:lnSpc>
                <a:spcPct val="100000"/>
              </a:lnSpc>
              <a:buFont typeface="Arial"/>
              <a:buChar char="•"/>
            </a:pPr>
            <a:endParaRPr lang="en" sz="2400" dirty="0">
              <a:solidFill>
                <a:schemeClr val="dk1"/>
              </a:solidFill>
              <a:latin typeface="Source Sans Pro"/>
              <a:ea typeface="Source Sans Pro"/>
              <a:cs typeface="Calibri"/>
            </a:endParaRPr>
          </a:p>
        </p:txBody>
      </p:sp>
      <p:sp>
        <p:nvSpPr>
          <p:cNvPr id="7" name="Google Shape;284;p14">
            <a:extLst>
              <a:ext uri="{FF2B5EF4-FFF2-40B4-BE49-F238E27FC236}">
                <a16:creationId xmlns:a16="http://schemas.microsoft.com/office/drawing/2014/main" id="{55FFF432-1F8A-4238-AD83-05776EDB83B1}"/>
              </a:ext>
            </a:extLst>
          </p:cNvPr>
          <p:cNvSpPr txBox="1">
            <a:spLocks noGrp="1"/>
          </p:cNvSpPr>
          <p:nvPr/>
        </p:nvSpPr>
        <p:spPr>
          <a:xfrm>
            <a:off x="488460" y="934691"/>
            <a:ext cx="8259829" cy="521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r>
              <a:rPr lang="en" sz="3600">
                <a:solidFill>
                  <a:srgbClr val="000000"/>
                </a:solidFill>
                <a:latin typeface="Source Sans Pro"/>
                <a:ea typeface="Source Sans Pro"/>
                <a:cs typeface="Calibri"/>
              </a:rPr>
              <a:t>Conclusion</a:t>
            </a:r>
            <a:endParaRPr lang="en" sz="3600" dirty="0">
              <a:solidFill>
                <a:srgbClr val="000000"/>
              </a:solidFill>
              <a:latin typeface="Source Sans Pro"/>
              <a:ea typeface="Source Sans Pro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101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5;p14">
            <a:extLst>
              <a:ext uri="{FF2B5EF4-FFF2-40B4-BE49-F238E27FC236}">
                <a16:creationId xmlns:a16="http://schemas.microsoft.com/office/drawing/2014/main" id="{8E5B35DC-28B0-E3E7-21E5-46A3BC0556FD}"/>
              </a:ext>
            </a:extLst>
          </p:cNvPr>
          <p:cNvSpPr txBox="1">
            <a:spLocks noGrp="1"/>
          </p:cNvSpPr>
          <p:nvPr/>
        </p:nvSpPr>
        <p:spPr>
          <a:xfrm>
            <a:off x="439534" y="1844269"/>
            <a:ext cx="8379047" cy="2848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01600" indent="0">
              <a:lnSpc>
                <a:spcPct val="100000"/>
              </a:lnSpc>
              <a:buNone/>
            </a:pPr>
            <a:r>
              <a:rPr lang="en" sz="2800" dirty="0">
                <a:solidFill>
                  <a:schemeClr val="dk1"/>
                </a:solidFill>
                <a:latin typeface="Source Sans Pro"/>
                <a:ea typeface="Source Sans Pro"/>
                <a:cs typeface="Segoe UI"/>
              </a:rPr>
              <a:t>A </a:t>
            </a:r>
            <a:r>
              <a:rPr lang="en" sz="2800" b="1" dirty="0">
                <a:solidFill>
                  <a:schemeClr val="dk1"/>
                </a:solidFill>
                <a:latin typeface="Source Sans Pro"/>
                <a:ea typeface="Source Sans Pro"/>
                <a:cs typeface="Segoe UI"/>
              </a:rPr>
              <a:t>greenhouse</a:t>
            </a:r>
            <a:r>
              <a:rPr lang="en" sz="2800" dirty="0">
                <a:solidFill>
                  <a:schemeClr val="dk1"/>
                </a:solidFill>
                <a:latin typeface="Source Sans Pro"/>
                <a:ea typeface="Source Sans Pro"/>
                <a:cs typeface="Segoe UI"/>
              </a:rPr>
              <a:t> is a building made of glass or clear materials that lets sunlight in to grow plants.</a:t>
            </a:r>
            <a:endParaRPr lang="en-US" sz="2800">
              <a:solidFill>
                <a:schemeClr val="dk1"/>
              </a:solidFill>
            </a:endParaRPr>
          </a:p>
          <a:p>
            <a:pPr marL="558800" indent="-457200">
              <a:lnSpc>
                <a:spcPct val="100000"/>
              </a:lnSpc>
            </a:pPr>
            <a:endParaRPr lang="en" sz="2800" dirty="0">
              <a:solidFill>
                <a:schemeClr val="dk1"/>
              </a:solidFill>
              <a:latin typeface="Source Sans Pro"/>
              <a:ea typeface="Source Sans Pro"/>
              <a:cs typeface="Segoe UI"/>
            </a:endParaRPr>
          </a:p>
          <a:p>
            <a:pPr marL="101600" indent="0">
              <a:lnSpc>
                <a:spcPct val="100000"/>
              </a:lnSpc>
              <a:buNone/>
            </a:pPr>
            <a:r>
              <a:rPr lang="en" sz="2800" b="1" dirty="0">
                <a:solidFill>
                  <a:schemeClr val="dk1"/>
                </a:solidFill>
                <a:latin typeface="Source Sans Pro"/>
                <a:ea typeface="Source Sans Pro"/>
                <a:cs typeface="Calibri"/>
              </a:rPr>
              <a:t>Purpose:</a:t>
            </a:r>
            <a:r>
              <a:rPr lang="en" sz="2800" dirty="0">
                <a:solidFill>
                  <a:schemeClr val="dk1"/>
                </a:solidFill>
                <a:latin typeface="Source Sans Pro"/>
                <a:ea typeface="Source Sans Pro"/>
                <a:cs typeface="Calibri"/>
              </a:rPr>
              <a:t> It creates a controlled environment to help plants grow better, especially in cold or harsh weather.</a:t>
            </a:r>
          </a:p>
          <a:p>
            <a:pPr marL="444500" indent="-342900">
              <a:lnSpc>
                <a:spcPct val="100000"/>
              </a:lnSpc>
              <a:buFont typeface="Arial"/>
              <a:buChar char="•"/>
            </a:pPr>
            <a:endParaRPr lang="en" sz="2800" dirty="0">
              <a:solidFill>
                <a:schemeClr val="dk1"/>
              </a:solidFill>
              <a:latin typeface="Source Sans Pro"/>
              <a:ea typeface="Source Sans Pro"/>
              <a:cs typeface="Segoe UI"/>
            </a:endParaRPr>
          </a:p>
        </p:txBody>
      </p:sp>
      <p:sp>
        <p:nvSpPr>
          <p:cNvPr id="10" name="Google Shape;284;p14">
            <a:extLst>
              <a:ext uri="{FF2B5EF4-FFF2-40B4-BE49-F238E27FC236}">
                <a16:creationId xmlns:a16="http://schemas.microsoft.com/office/drawing/2014/main" id="{3BD47D67-6FDD-DF0E-49C1-7B5EE8A2B1A7}"/>
              </a:ext>
            </a:extLst>
          </p:cNvPr>
          <p:cNvSpPr txBox="1">
            <a:spLocks noGrp="1"/>
          </p:cNvSpPr>
          <p:nvPr/>
        </p:nvSpPr>
        <p:spPr>
          <a:xfrm>
            <a:off x="488460" y="920752"/>
            <a:ext cx="8259829" cy="521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r>
              <a:rPr lang="en" sz="3600" dirty="0">
                <a:solidFill>
                  <a:srgbClr val="000000"/>
                </a:solidFill>
                <a:latin typeface="Source Sans Pro"/>
                <a:ea typeface="Source Sans Pro"/>
                <a:cs typeface="Calibri"/>
              </a:rPr>
              <a:t>What is a greenhouse?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916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5;p14">
            <a:extLst>
              <a:ext uri="{FF2B5EF4-FFF2-40B4-BE49-F238E27FC236}">
                <a16:creationId xmlns:a16="http://schemas.microsoft.com/office/drawing/2014/main" id="{8E5B35DC-28B0-E3E7-21E5-46A3BC0556FD}"/>
              </a:ext>
            </a:extLst>
          </p:cNvPr>
          <p:cNvSpPr txBox="1">
            <a:spLocks noGrp="1"/>
          </p:cNvSpPr>
          <p:nvPr/>
        </p:nvSpPr>
        <p:spPr>
          <a:xfrm>
            <a:off x="934420" y="2051732"/>
            <a:ext cx="4117532" cy="100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01600" indent="0">
              <a:lnSpc>
                <a:spcPct val="100000"/>
              </a:lnSpc>
              <a:buNone/>
            </a:pPr>
            <a:r>
              <a:rPr lang="en" sz="2800" b="1" dirty="0">
                <a:solidFill>
                  <a:schemeClr val="dk1"/>
                </a:solidFill>
                <a:latin typeface="Source Sans Pro"/>
                <a:ea typeface="Source Sans Pro"/>
                <a:cs typeface="Segoe UI"/>
              </a:rPr>
              <a:t>Sunlight enters through the glass or plastic.</a:t>
            </a:r>
            <a:endParaRPr lang="en-US" sz="2800" b="1">
              <a:solidFill>
                <a:schemeClr val="dk1"/>
              </a:solidFill>
            </a:endParaRPr>
          </a:p>
          <a:p>
            <a:pPr marL="101600" indent="0">
              <a:lnSpc>
                <a:spcPct val="100000"/>
              </a:lnSpc>
              <a:buNone/>
            </a:pPr>
            <a:endParaRPr lang="en" sz="2800" b="1" dirty="0">
              <a:solidFill>
                <a:schemeClr val="dk1"/>
              </a:solidFill>
              <a:latin typeface="Source Sans Pro"/>
              <a:ea typeface="Source Sans Pro"/>
              <a:cs typeface="Segoe UI"/>
            </a:endParaRPr>
          </a:p>
          <a:p>
            <a:pPr marL="444500" indent="-342900">
              <a:lnSpc>
                <a:spcPct val="100000"/>
              </a:lnSpc>
              <a:buFont typeface="Arial"/>
              <a:buChar char="•"/>
            </a:pPr>
            <a:endParaRPr lang="en" sz="2800" b="1" dirty="0">
              <a:solidFill>
                <a:schemeClr val="dk1"/>
              </a:solidFill>
              <a:latin typeface="Source Sans Pro"/>
              <a:ea typeface="Source Sans Pro"/>
              <a:cs typeface="Segoe UI"/>
            </a:endParaRPr>
          </a:p>
        </p:txBody>
      </p:sp>
      <p:sp>
        <p:nvSpPr>
          <p:cNvPr id="7" name="Google Shape;284;p14">
            <a:extLst>
              <a:ext uri="{FF2B5EF4-FFF2-40B4-BE49-F238E27FC236}">
                <a16:creationId xmlns:a16="http://schemas.microsoft.com/office/drawing/2014/main" id="{55FFF432-1F8A-4238-AD83-05776EDB83B1}"/>
              </a:ext>
            </a:extLst>
          </p:cNvPr>
          <p:cNvSpPr txBox="1">
            <a:spLocks noGrp="1"/>
          </p:cNvSpPr>
          <p:nvPr/>
        </p:nvSpPr>
        <p:spPr>
          <a:xfrm>
            <a:off x="488460" y="920752"/>
            <a:ext cx="8259829" cy="521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r>
              <a:rPr lang="en" sz="3600" dirty="0">
                <a:solidFill>
                  <a:srgbClr val="000000"/>
                </a:solidFill>
                <a:latin typeface="Source Sans Pro"/>
                <a:ea typeface="Source Sans Pro"/>
                <a:cs typeface="Calibri"/>
              </a:rPr>
              <a:t>How Does a Greenhouse Work?</a:t>
            </a:r>
          </a:p>
        </p:txBody>
      </p:sp>
      <p:pic>
        <p:nvPicPr>
          <p:cNvPr id="3" name="Picture 2" descr="A greenhouse with plants and wind blowing in the air&#10;&#10;AI-generated content may be incorrect.">
            <a:extLst>
              <a:ext uri="{FF2B5EF4-FFF2-40B4-BE49-F238E27FC236}">
                <a16:creationId xmlns:a16="http://schemas.microsoft.com/office/drawing/2014/main" id="{364343D8-59B5-56D5-649B-34BFDF9FC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1845" y="905774"/>
            <a:ext cx="4092155" cy="403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35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0EB65-A9C6-F2B6-176B-BCD93D317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5;p14">
            <a:extLst>
              <a:ext uri="{FF2B5EF4-FFF2-40B4-BE49-F238E27FC236}">
                <a16:creationId xmlns:a16="http://schemas.microsoft.com/office/drawing/2014/main" id="{23AECE42-8E71-5C90-6984-AB89A3A9D201}"/>
              </a:ext>
            </a:extLst>
          </p:cNvPr>
          <p:cNvSpPr txBox="1">
            <a:spLocks noGrp="1"/>
          </p:cNvSpPr>
          <p:nvPr/>
        </p:nvSpPr>
        <p:spPr>
          <a:xfrm>
            <a:off x="934420" y="2051732"/>
            <a:ext cx="4112563" cy="1476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01600" indent="0">
              <a:lnSpc>
                <a:spcPct val="100000"/>
              </a:lnSpc>
              <a:buNone/>
            </a:pPr>
            <a:r>
              <a:rPr lang="en" sz="2800" b="1" dirty="0">
                <a:solidFill>
                  <a:schemeClr val="dk1"/>
                </a:solidFill>
                <a:latin typeface="Source Sans Pro"/>
                <a:ea typeface="Source Sans Pro"/>
                <a:cs typeface="Segoe UI"/>
              </a:rPr>
              <a:t>The heat is trapped inside, warming the air and soil.</a:t>
            </a:r>
          </a:p>
          <a:p>
            <a:pPr marL="101600" indent="0">
              <a:lnSpc>
                <a:spcPct val="100000"/>
              </a:lnSpc>
              <a:buNone/>
            </a:pPr>
            <a:endParaRPr lang="en" sz="2800" b="1" dirty="0">
              <a:solidFill>
                <a:schemeClr val="dk1"/>
              </a:solidFill>
              <a:latin typeface="Source Sans Pro"/>
              <a:ea typeface="Source Sans Pro"/>
              <a:cs typeface="Segoe UI"/>
            </a:endParaRPr>
          </a:p>
          <a:p>
            <a:pPr marL="101600" indent="0">
              <a:lnSpc>
                <a:spcPct val="100000"/>
              </a:lnSpc>
              <a:buNone/>
            </a:pPr>
            <a:endParaRPr lang="en" sz="2800" b="1" dirty="0">
              <a:solidFill>
                <a:schemeClr val="dk1"/>
              </a:solidFill>
              <a:latin typeface="Source Sans Pro"/>
              <a:ea typeface="Source Sans Pro"/>
              <a:cs typeface="Segoe UI"/>
            </a:endParaRPr>
          </a:p>
          <a:p>
            <a:pPr marL="444500" indent="-342900">
              <a:lnSpc>
                <a:spcPct val="100000"/>
              </a:lnSpc>
              <a:buFont typeface="Arial"/>
              <a:buChar char="•"/>
            </a:pPr>
            <a:endParaRPr lang="en" sz="2800" b="1" dirty="0">
              <a:solidFill>
                <a:schemeClr val="dk1"/>
              </a:solidFill>
              <a:latin typeface="Source Sans Pro"/>
              <a:ea typeface="Source Sans Pro"/>
              <a:cs typeface="Segoe UI"/>
            </a:endParaRPr>
          </a:p>
        </p:txBody>
      </p:sp>
      <p:sp>
        <p:nvSpPr>
          <p:cNvPr id="7" name="Google Shape;284;p14">
            <a:extLst>
              <a:ext uri="{FF2B5EF4-FFF2-40B4-BE49-F238E27FC236}">
                <a16:creationId xmlns:a16="http://schemas.microsoft.com/office/drawing/2014/main" id="{1B35FF62-3F24-8EFA-1F9E-34EE499E0C36}"/>
              </a:ext>
            </a:extLst>
          </p:cNvPr>
          <p:cNvSpPr txBox="1">
            <a:spLocks noGrp="1"/>
          </p:cNvSpPr>
          <p:nvPr/>
        </p:nvSpPr>
        <p:spPr>
          <a:xfrm>
            <a:off x="488460" y="920752"/>
            <a:ext cx="8259829" cy="521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r>
              <a:rPr lang="en" sz="3600" dirty="0">
                <a:solidFill>
                  <a:srgbClr val="000000"/>
                </a:solidFill>
                <a:latin typeface="Source Sans Pro"/>
                <a:ea typeface="Source Sans Pro"/>
                <a:cs typeface="Calibri"/>
              </a:rPr>
              <a:t>How Does a Greenhouse Work?</a:t>
            </a:r>
          </a:p>
        </p:txBody>
      </p:sp>
      <p:pic>
        <p:nvPicPr>
          <p:cNvPr id="5" name="Picture 4" descr="A greenhouse with plants growing inside&#10;&#10;AI-generated content may be incorrect.">
            <a:extLst>
              <a:ext uri="{FF2B5EF4-FFF2-40B4-BE49-F238E27FC236}">
                <a16:creationId xmlns:a16="http://schemas.microsoft.com/office/drawing/2014/main" id="{F9D087A7-19E7-FE80-42CE-B54F0B0FF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0152" y="1555889"/>
            <a:ext cx="3403323" cy="340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16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515CD-9472-F902-9B7D-1B1A658D9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5;p14">
            <a:extLst>
              <a:ext uri="{FF2B5EF4-FFF2-40B4-BE49-F238E27FC236}">
                <a16:creationId xmlns:a16="http://schemas.microsoft.com/office/drawing/2014/main" id="{2AC5AE2A-A6E9-1F00-FEE4-CDA6CD233E27}"/>
              </a:ext>
            </a:extLst>
          </p:cNvPr>
          <p:cNvSpPr txBox="1">
            <a:spLocks noGrp="1"/>
          </p:cNvSpPr>
          <p:nvPr/>
        </p:nvSpPr>
        <p:spPr>
          <a:xfrm>
            <a:off x="934420" y="1942402"/>
            <a:ext cx="4679093" cy="1476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01600" indent="0">
              <a:lnSpc>
                <a:spcPct val="100000"/>
              </a:lnSpc>
              <a:buNone/>
            </a:pPr>
            <a:r>
              <a:rPr lang="en" sz="2800" b="1" dirty="0">
                <a:solidFill>
                  <a:schemeClr val="dk1"/>
                </a:solidFill>
                <a:latin typeface="Source Sans Pro"/>
                <a:ea typeface="Source Sans Pro"/>
                <a:cs typeface="Segoe UI"/>
              </a:rPr>
              <a:t>This creates a warm environment for plants, even when it's cold outside.</a:t>
            </a:r>
            <a:endParaRPr lang="en-US" dirty="0">
              <a:solidFill>
                <a:schemeClr val="dk1"/>
              </a:solidFill>
            </a:endParaRPr>
          </a:p>
          <a:p>
            <a:pPr marL="101600" indent="0">
              <a:lnSpc>
                <a:spcPct val="100000"/>
              </a:lnSpc>
              <a:buNone/>
            </a:pPr>
            <a:endParaRPr lang="en" sz="2400" b="1" dirty="0">
              <a:solidFill>
                <a:schemeClr val="dk1"/>
              </a:solidFill>
              <a:latin typeface="Source Sans Pro"/>
              <a:ea typeface="Source Sans Pro"/>
              <a:cs typeface="Segoe UI"/>
            </a:endParaRPr>
          </a:p>
          <a:p>
            <a:pPr marL="101600" indent="0">
              <a:lnSpc>
                <a:spcPct val="100000"/>
              </a:lnSpc>
              <a:buNone/>
            </a:pPr>
            <a:endParaRPr lang="en" sz="2400" dirty="0">
              <a:solidFill>
                <a:schemeClr val="dk1"/>
              </a:solidFill>
              <a:latin typeface="Source Sans Pro"/>
              <a:ea typeface="Source Sans Pro"/>
              <a:cs typeface="Segoe UI"/>
            </a:endParaRPr>
          </a:p>
          <a:p>
            <a:pPr marL="101600" indent="0">
              <a:lnSpc>
                <a:spcPct val="100000"/>
              </a:lnSpc>
              <a:buNone/>
            </a:pPr>
            <a:endParaRPr lang="en" sz="2800" b="1" dirty="0">
              <a:solidFill>
                <a:schemeClr val="dk1"/>
              </a:solidFill>
              <a:latin typeface="Source Sans Pro"/>
              <a:ea typeface="Source Sans Pro"/>
              <a:cs typeface="Segoe UI"/>
            </a:endParaRPr>
          </a:p>
          <a:p>
            <a:pPr marL="444500" indent="-342900">
              <a:lnSpc>
                <a:spcPct val="100000"/>
              </a:lnSpc>
              <a:buFont typeface="Arial"/>
              <a:buChar char="•"/>
            </a:pPr>
            <a:endParaRPr lang="en" sz="2800" b="1" dirty="0">
              <a:solidFill>
                <a:schemeClr val="dk1"/>
              </a:solidFill>
              <a:latin typeface="Source Sans Pro"/>
              <a:ea typeface="Source Sans Pro"/>
              <a:cs typeface="Segoe UI"/>
            </a:endParaRPr>
          </a:p>
        </p:txBody>
      </p:sp>
      <p:sp>
        <p:nvSpPr>
          <p:cNvPr id="7" name="Google Shape;284;p14">
            <a:extLst>
              <a:ext uri="{FF2B5EF4-FFF2-40B4-BE49-F238E27FC236}">
                <a16:creationId xmlns:a16="http://schemas.microsoft.com/office/drawing/2014/main" id="{99CC7E52-D0A2-0953-B4D3-4977F8063B15}"/>
              </a:ext>
            </a:extLst>
          </p:cNvPr>
          <p:cNvSpPr txBox="1">
            <a:spLocks noGrp="1"/>
          </p:cNvSpPr>
          <p:nvPr/>
        </p:nvSpPr>
        <p:spPr>
          <a:xfrm>
            <a:off x="488460" y="920752"/>
            <a:ext cx="8259829" cy="521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r>
              <a:rPr lang="en" sz="3600" dirty="0">
                <a:solidFill>
                  <a:srgbClr val="000000"/>
                </a:solidFill>
                <a:latin typeface="Source Sans Pro"/>
                <a:ea typeface="Source Sans Pro"/>
                <a:cs typeface="Calibri"/>
              </a:rPr>
              <a:t>How Does a Greenhouse Work?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7F63B1-EF81-FEC3-D25E-B07F02608402}"/>
              </a:ext>
            </a:extLst>
          </p:cNvPr>
          <p:cNvSpPr txBox="1"/>
          <p:nvPr/>
        </p:nvSpPr>
        <p:spPr>
          <a:xfrm>
            <a:off x="675861" y="3834019"/>
            <a:ext cx="7533860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baseline="0" dirty="0">
                <a:latin typeface="Source Sans Pro"/>
              </a:rPr>
              <a:t>Fun Fact:</a:t>
            </a:r>
            <a:r>
              <a:rPr lang="en-US" sz="2400" baseline="0" dirty="0">
                <a:latin typeface="Source Sans Pro"/>
              </a:rPr>
              <a:t> This process is called </a:t>
            </a:r>
            <a:r>
              <a:rPr lang="en-US" sz="2400" dirty="0">
                <a:latin typeface="Source Sans Pro"/>
              </a:rPr>
              <a:t>the </a:t>
            </a:r>
            <a:br>
              <a:rPr lang="en-US" sz="2400" dirty="0">
                <a:latin typeface="Source Sans Pro"/>
              </a:rPr>
            </a:br>
            <a:r>
              <a:rPr lang="en-US" sz="2400" dirty="0">
                <a:latin typeface="Source Sans Pro"/>
              </a:rPr>
              <a:t>"greenhouse</a:t>
            </a:r>
            <a:r>
              <a:rPr lang="en-US" sz="2400" baseline="0" dirty="0">
                <a:latin typeface="Source Sans Pro"/>
              </a:rPr>
              <a:t> effect</a:t>
            </a:r>
            <a:r>
              <a:rPr lang="en-US" sz="2400" dirty="0">
                <a:latin typeface="Source Sans Pro"/>
              </a:rPr>
              <a:t>"!</a:t>
            </a:r>
            <a:endParaRPr lang="en-US" dirty="0"/>
          </a:p>
          <a:p>
            <a:pPr algn="ctr"/>
            <a:endParaRPr lang="en-US"/>
          </a:p>
        </p:txBody>
      </p:sp>
      <p:pic>
        <p:nvPicPr>
          <p:cNvPr id="4" name="Picture 3" descr="A greenhouse with plants inside&#10;&#10;AI-generated content may be incorrect.">
            <a:extLst>
              <a:ext uri="{FF2B5EF4-FFF2-40B4-BE49-F238E27FC236}">
                <a16:creationId xmlns:a16="http://schemas.microsoft.com/office/drawing/2014/main" id="{F1FB9452-6949-6183-47C6-69A11299F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12561" y="1423358"/>
            <a:ext cx="3531439" cy="352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489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5;p14">
            <a:extLst>
              <a:ext uri="{FF2B5EF4-FFF2-40B4-BE49-F238E27FC236}">
                <a16:creationId xmlns:a16="http://schemas.microsoft.com/office/drawing/2014/main" id="{8E5B35DC-28B0-E3E7-21E5-46A3BC0556FD}"/>
              </a:ext>
            </a:extLst>
          </p:cNvPr>
          <p:cNvSpPr txBox="1">
            <a:spLocks noGrp="1"/>
          </p:cNvSpPr>
          <p:nvPr/>
        </p:nvSpPr>
        <p:spPr>
          <a:xfrm>
            <a:off x="487159" y="1784099"/>
            <a:ext cx="8450992" cy="238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444500" indent="-342900">
              <a:lnSpc>
                <a:spcPct val="100000"/>
              </a:lnSpc>
            </a:pPr>
            <a:r>
              <a:rPr lang="en" sz="2800" dirty="0">
                <a:solidFill>
                  <a:schemeClr val="dk1"/>
                </a:solidFill>
                <a:latin typeface="Source Sans Pro"/>
                <a:ea typeface="Source Sans Pro"/>
                <a:cs typeface="Segoe UI"/>
              </a:rPr>
              <a:t>Grow plants all year round, even in winter.</a:t>
            </a:r>
          </a:p>
          <a:p>
            <a:pPr marL="444500" indent="-342900">
              <a:lnSpc>
                <a:spcPct val="100000"/>
              </a:lnSpc>
            </a:pPr>
            <a:r>
              <a:rPr lang="en" sz="2800" dirty="0">
                <a:solidFill>
                  <a:schemeClr val="dk1"/>
                </a:solidFill>
                <a:latin typeface="Source Sans Pro"/>
                <a:ea typeface="Source Sans Pro"/>
                <a:cs typeface="Calibri"/>
              </a:rPr>
              <a:t>Protect plants from pests, bad weather, and diseases.</a:t>
            </a:r>
          </a:p>
          <a:p>
            <a:pPr marL="444500" indent="-342900">
              <a:lnSpc>
                <a:spcPct val="100000"/>
              </a:lnSpc>
            </a:pPr>
            <a:r>
              <a:rPr lang="en" sz="2800" dirty="0">
                <a:solidFill>
                  <a:schemeClr val="dk1"/>
                </a:solidFill>
                <a:latin typeface="Source Sans Pro"/>
                <a:ea typeface="Source Sans Pro"/>
                <a:cs typeface="Calibri"/>
              </a:rPr>
              <a:t>Scientists use greenhouses to study plants.</a:t>
            </a:r>
          </a:p>
          <a:p>
            <a:pPr marL="444500" indent="-342900">
              <a:lnSpc>
                <a:spcPct val="100000"/>
              </a:lnSpc>
            </a:pPr>
            <a:r>
              <a:rPr lang="en" sz="2800" dirty="0">
                <a:solidFill>
                  <a:schemeClr val="dk1"/>
                </a:solidFill>
                <a:latin typeface="Source Sans Pro"/>
                <a:ea typeface="Source Sans Pro"/>
                <a:cs typeface="Calibri"/>
              </a:rPr>
              <a:t>Many vegetables and fruits are grown in greenhouses.</a:t>
            </a:r>
          </a:p>
        </p:txBody>
      </p:sp>
      <p:sp>
        <p:nvSpPr>
          <p:cNvPr id="7" name="Google Shape;284;p14">
            <a:extLst>
              <a:ext uri="{FF2B5EF4-FFF2-40B4-BE49-F238E27FC236}">
                <a16:creationId xmlns:a16="http://schemas.microsoft.com/office/drawing/2014/main" id="{55FFF432-1F8A-4238-AD83-05776EDB83B1}"/>
              </a:ext>
            </a:extLst>
          </p:cNvPr>
          <p:cNvSpPr txBox="1">
            <a:spLocks noGrp="1"/>
          </p:cNvSpPr>
          <p:nvPr/>
        </p:nvSpPr>
        <p:spPr>
          <a:xfrm>
            <a:off x="488460" y="955600"/>
            <a:ext cx="8259829" cy="521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r>
              <a:rPr lang="en" sz="3600" dirty="0">
                <a:solidFill>
                  <a:srgbClr val="000000"/>
                </a:solidFill>
                <a:latin typeface="Source Sans Pro"/>
                <a:ea typeface="Source Sans Pro"/>
                <a:cs typeface="Calibri"/>
              </a:rPr>
              <a:t>Why Are Greenhouses Important?</a:t>
            </a:r>
          </a:p>
        </p:txBody>
      </p:sp>
    </p:spTree>
    <p:extLst>
      <p:ext uri="{BB962C8B-B14F-4D97-AF65-F5344CB8AC3E}">
        <p14:creationId xmlns:p14="http://schemas.microsoft.com/office/powerpoint/2010/main" val="2934214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5;p14">
            <a:extLst>
              <a:ext uri="{FF2B5EF4-FFF2-40B4-BE49-F238E27FC236}">
                <a16:creationId xmlns:a16="http://schemas.microsoft.com/office/drawing/2014/main" id="{8E5B35DC-28B0-E3E7-21E5-46A3BC0556FD}"/>
              </a:ext>
            </a:extLst>
          </p:cNvPr>
          <p:cNvSpPr txBox="1">
            <a:spLocks noGrp="1"/>
          </p:cNvSpPr>
          <p:nvPr/>
        </p:nvSpPr>
        <p:spPr>
          <a:xfrm>
            <a:off x="487159" y="1641921"/>
            <a:ext cx="6377028" cy="2385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444500" indent="-342900">
              <a:lnSpc>
                <a:spcPct val="100000"/>
              </a:lnSpc>
            </a:pPr>
            <a:r>
              <a:rPr lang="en" sz="2400" b="1" dirty="0">
                <a:solidFill>
                  <a:schemeClr val="dk1"/>
                </a:solidFill>
                <a:latin typeface="Source Sans Pro"/>
                <a:ea typeface="Source Sans Pro"/>
                <a:cs typeface="Segoe UI"/>
              </a:rPr>
              <a:t>Glass Greenhouses: </a:t>
            </a:r>
            <a:r>
              <a:rPr lang="en" sz="2400" dirty="0">
                <a:solidFill>
                  <a:schemeClr val="dk1"/>
                </a:solidFill>
                <a:latin typeface="Source Sans Pro"/>
                <a:ea typeface="Source Sans Pro"/>
                <a:cs typeface="Segoe UI"/>
              </a:rPr>
              <a:t>Traditional and durable.</a:t>
            </a:r>
          </a:p>
          <a:p>
            <a:pPr marL="444500" indent="-342900">
              <a:lnSpc>
                <a:spcPct val="100000"/>
              </a:lnSpc>
            </a:pPr>
            <a:r>
              <a:rPr lang="en" sz="2400" b="1" dirty="0">
                <a:solidFill>
                  <a:schemeClr val="dk1"/>
                </a:solidFill>
                <a:latin typeface="Source Sans Pro"/>
                <a:ea typeface="Source Sans Pro"/>
                <a:cs typeface="Calibri"/>
              </a:rPr>
              <a:t>Plastic Greenhouses:</a:t>
            </a:r>
            <a:r>
              <a:rPr lang="en" sz="2400" dirty="0">
                <a:solidFill>
                  <a:schemeClr val="dk1"/>
                </a:solidFill>
                <a:latin typeface="Source Sans Pro"/>
                <a:ea typeface="Source Sans Pro"/>
                <a:cs typeface="Calibri"/>
              </a:rPr>
              <a:t> Cheaper and lightweight.</a:t>
            </a:r>
          </a:p>
          <a:p>
            <a:pPr marL="444500" indent="-342900">
              <a:lnSpc>
                <a:spcPct val="100000"/>
              </a:lnSpc>
            </a:pPr>
            <a:r>
              <a:rPr lang="en" sz="2400" b="1" dirty="0">
                <a:solidFill>
                  <a:schemeClr val="dk1"/>
                </a:solidFill>
                <a:latin typeface="Source Sans Pro"/>
                <a:ea typeface="Source Sans Pro"/>
                <a:cs typeface="Calibri"/>
              </a:rPr>
              <a:t>Portable Greenhouses:</a:t>
            </a:r>
            <a:r>
              <a:rPr lang="en" sz="2400" dirty="0">
                <a:solidFill>
                  <a:schemeClr val="dk1"/>
                </a:solidFill>
                <a:latin typeface="Source Sans Pro"/>
                <a:ea typeface="Source Sans Pro"/>
                <a:cs typeface="Calibri"/>
              </a:rPr>
              <a:t> Small and easy to move.</a:t>
            </a:r>
          </a:p>
          <a:p>
            <a:pPr marL="444500" indent="-342900">
              <a:lnSpc>
                <a:spcPct val="100000"/>
              </a:lnSpc>
            </a:pPr>
            <a:r>
              <a:rPr lang="en" sz="2400" b="1" dirty="0">
                <a:solidFill>
                  <a:schemeClr val="dk1"/>
                </a:solidFill>
                <a:latin typeface="Source Sans Pro"/>
                <a:ea typeface="Source Sans Pro"/>
                <a:cs typeface="Calibri"/>
              </a:rPr>
              <a:t>High-Tech Greenhouses:</a:t>
            </a:r>
            <a:r>
              <a:rPr lang="en" sz="2400" dirty="0">
                <a:solidFill>
                  <a:schemeClr val="dk1"/>
                </a:solidFill>
                <a:latin typeface="Source Sans Pro"/>
                <a:ea typeface="Source Sans Pro"/>
                <a:cs typeface="Calibri"/>
              </a:rPr>
              <a:t> Use computers to control temperature, light, and humidity.</a:t>
            </a:r>
          </a:p>
        </p:txBody>
      </p:sp>
      <p:sp>
        <p:nvSpPr>
          <p:cNvPr id="7" name="Google Shape;284;p14">
            <a:extLst>
              <a:ext uri="{FF2B5EF4-FFF2-40B4-BE49-F238E27FC236}">
                <a16:creationId xmlns:a16="http://schemas.microsoft.com/office/drawing/2014/main" id="{55FFF432-1F8A-4238-AD83-05776EDB83B1}"/>
              </a:ext>
            </a:extLst>
          </p:cNvPr>
          <p:cNvSpPr txBox="1">
            <a:spLocks noGrp="1"/>
          </p:cNvSpPr>
          <p:nvPr/>
        </p:nvSpPr>
        <p:spPr>
          <a:xfrm>
            <a:off x="488460" y="927722"/>
            <a:ext cx="8259829" cy="521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r>
              <a:rPr lang="en" sz="3600" dirty="0">
                <a:solidFill>
                  <a:srgbClr val="000000"/>
                </a:solidFill>
                <a:latin typeface="Source Sans Pro"/>
                <a:ea typeface="Source Sans Pro"/>
                <a:cs typeface="Calibri"/>
              </a:rPr>
              <a:t>Types of Greenhouses</a:t>
            </a:r>
          </a:p>
        </p:txBody>
      </p:sp>
      <p:pic>
        <p:nvPicPr>
          <p:cNvPr id="3" name="Picture 2" descr="A glass greenhouse with plants in it&#10;&#10;AI-generated content may be incorrect.">
            <a:extLst>
              <a:ext uri="{FF2B5EF4-FFF2-40B4-BE49-F238E27FC236}">
                <a16:creationId xmlns:a16="http://schemas.microsoft.com/office/drawing/2014/main" id="{EA888A9D-0E49-CDCB-0660-A6D718365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1132" y="1336813"/>
            <a:ext cx="1018762" cy="1048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A greenhouse in a yard&#10;&#10;AI-generated content may be incorrect.">
            <a:extLst>
              <a:ext uri="{FF2B5EF4-FFF2-40B4-BE49-F238E27FC236}">
                <a16:creationId xmlns:a16="http://schemas.microsoft.com/office/drawing/2014/main" id="{75B2B1EE-050D-3DD1-3EF2-2DCDE719C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172" y="2098813"/>
            <a:ext cx="988945" cy="964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DF4E04-C3F7-EBA4-3CA0-58939DCD5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3959" y="2766391"/>
            <a:ext cx="1018764" cy="998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greenhouse with rows of plants&#10;&#10;AI-generated content may be incorrect.">
            <a:extLst>
              <a:ext uri="{FF2B5EF4-FFF2-40B4-BE49-F238E27FC236}">
                <a16:creationId xmlns:a16="http://schemas.microsoft.com/office/drawing/2014/main" id="{5A855CA9-2E6E-EA4C-E0C5-88C8CEF484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877" y="3682446"/>
            <a:ext cx="1018762" cy="1038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2022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5;p14">
            <a:extLst>
              <a:ext uri="{FF2B5EF4-FFF2-40B4-BE49-F238E27FC236}">
                <a16:creationId xmlns:a16="http://schemas.microsoft.com/office/drawing/2014/main" id="{8E5B35DC-28B0-E3E7-21E5-46A3BC0556FD}"/>
              </a:ext>
            </a:extLst>
          </p:cNvPr>
          <p:cNvSpPr txBox="1">
            <a:spLocks noGrp="1"/>
          </p:cNvSpPr>
          <p:nvPr/>
        </p:nvSpPr>
        <p:spPr>
          <a:xfrm>
            <a:off x="1106284" y="2205712"/>
            <a:ext cx="3672642" cy="238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01600" indent="0">
              <a:lnSpc>
                <a:spcPct val="100000"/>
              </a:lnSpc>
              <a:buNone/>
            </a:pPr>
            <a:r>
              <a:rPr lang="en" sz="2400" b="1" dirty="0">
                <a:solidFill>
                  <a:schemeClr val="dk1"/>
                </a:solidFill>
                <a:latin typeface="Source Sans Pro"/>
                <a:ea typeface="Source Sans Pro"/>
                <a:cs typeface="Calibri"/>
              </a:rPr>
              <a:t>The biggest greenhouse in the world is the Eden Project in England!</a:t>
            </a:r>
            <a:endParaRPr lang="en-US" b="1">
              <a:solidFill>
                <a:schemeClr val="dk1"/>
              </a:solidFill>
            </a:endParaRPr>
          </a:p>
          <a:p>
            <a:pPr marL="101600" indent="0">
              <a:lnSpc>
                <a:spcPct val="100000"/>
              </a:lnSpc>
              <a:buNone/>
            </a:pPr>
            <a:endParaRPr lang="en" sz="2400" b="1" dirty="0">
              <a:solidFill>
                <a:schemeClr val="dk1"/>
              </a:solidFill>
              <a:latin typeface="Source Sans Pro"/>
              <a:ea typeface="Source Sans Pro"/>
              <a:cs typeface="Calibri"/>
            </a:endParaRPr>
          </a:p>
          <a:p>
            <a:pPr marL="444500" indent="-342900">
              <a:lnSpc>
                <a:spcPct val="100000"/>
              </a:lnSpc>
              <a:buFont typeface="Arial"/>
              <a:buChar char="•"/>
            </a:pPr>
            <a:endParaRPr lang="en" sz="2400" b="1" dirty="0">
              <a:solidFill>
                <a:schemeClr val="dk1"/>
              </a:solidFill>
              <a:latin typeface="Source Sans Pro"/>
              <a:ea typeface="Source Sans Pro"/>
              <a:cs typeface="Calibri"/>
            </a:endParaRPr>
          </a:p>
        </p:txBody>
      </p:sp>
      <p:sp>
        <p:nvSpPr>
          <p:cNvPr id="7" name="Google Shape;284;p14">
            <a:extLst>
              <a:ext uri="{FF2B5EF4-FFF2-40B4-BE49-F238E27FC236}">
                <a16:creationId xmlns:a16="http://schemas.microsoft.com/office/drawing/2014/main" id="{55FFF432-1F8A-4238-AD83-05776EDB83B1}"/>
              </a:ext>
            </a:extLst>
          </p:cNvPr>
          <p:cNvSpPr txBox="1">
            <a:spLocks noGrp="1"/>
          </p:cNvSpPr>
          <p:nvPr/>
        </p:nvSpPr>
        <p:spPr>
          <a:xfrm>
            <a:off x="488460" y="969539"/>
            <a:ext cx="8259829" cy="521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r>
              <a:rPr lang="en" sz="3600" dirty="0">
                <a:solidFill>
                  <a:srgbClr val="000000"/>
                </a:solidFill>
                <a:latin typeface="Source Sans Pro"/>
                <a:ea typeface="Source Sans Pro"/>
                <a:cs typeface="Calibri"/>
              </a:rPr>
              <a:t>Fun Fact About Greenhouses</a:t>
            </a:r>
          </a:p>
        </p:txBody>
      </p:sp>
      <p:pic>
        <p:nvPicPr>
          <p:cNvPr id="3" name="Picture 2" descr="A group of people in a garden&#10;&#10;AI-generated content may be incorrect.">
            <a:extLst>
              <a:ext uri="{FF2B5EF4-FFF2-40B4-BE49-F238E27FC236}">
                <a16:creationId xmlns:a16="http://schemas.microsoft.com/office/drawing/2014/main" id="{6B0A6CB4-AF84-8B74-D771-D3C8C78DE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725" y="1757795"/>
            <a:ext cx="2749263" cy="2744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24856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E4F95-AADF-F9AA-4CFD-8677E41B8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5;p14">
            <a:extLst>
              <a:ext uri="{FF2B5EF4-FFF2-40B4-BE49-F238E27FC236}">
                <a16:creationId xmlns:a16="http://schemas.microsoft.com/office/drawing/2014/main" id="{761582D8-7346-54FB-984A-E5D04C17C6DB}"/>
              </a:ext>
            </a:extLst>
          </p:cNvPr>
          <p:cNvSpPr txBox="1">
            <a:spLocks noGrp="1"/>
          </p:cNvSpPr>
          <p:nvPr/>
        </p:nvSpPr>
        <p:spPr>
          <a:xfrm>
            <a:off x="1140920" y="2132110"/>
            <a:ext cx="3772221" cy="238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Nunito"/>
              <a:buChar char="■"/>
              <a:defRPr sz="11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101600" indent="0">
              <a:lnSpc>
                <a:spcPct val="100000"/>
              </a:lnSpc>
              <a:buNone/>
            </a:pPr>
            <a:r>
              <a:rPr lang="en" sz="2400" b="1" dirty="0">
                <a:solidFill>
                  <a:schemeClr val="dk1"/>
                </a:solidFill>
                <a:latin typeface="Source Sans Pro"/>
                <a:ea typeface="Source Sans Pro"/>
                <a:cs typeface="Calibri"/>
              </a:rPr>
              <a:t>Greenhouses can grow exotic plants like bananas in cold climates.</a:t>
            </a:r>
            <a:endParaRPr lang="en-US"/>
          </a:p>
          <a:p>
            <a:pPr marL="101600" indent="0">
              <a:lnSpc>
                <a:spcPct val="100000"/>
              </a:lnSpc>
              <a:buNone/>
            </a:pPr>
            <a:endParaRPr lang="en" sz="2400" b="1" dirty="0">
              <a:solidFill>
                <a:schemeClr val="dk1"/>
              </a:solidFill>
              <a:latin typeface="Source Sans Pro"/>
              <a:ea typeface="Source Sans Pro"/>
              <a:cs typeface="Calibri"/>
            </a:endParaRPr>
          </a:p>
          <a:p>
            <a:pPr marL="444500" indent="-342900">
              <a:lnSpc>
                <a:spcPct val="100000"/>
              </a:lnSpc>
              <a:buFont typeface="Arial"/>
              <a:buChar char="•"/>
            </a:pPr>
            <a:endParaRPr lang="en" sz="2400" b="1" dirty="0">
              <a:solidFill>
                <a:schemeClr val="dk1"/>
              </a:solidFill>
              <a:latin typeface="Source Sans Pro"/>
              <a:ea typeface="Source Sans Pro"/>
              <a:cs typeface="Calibri"/>
            </a:endParaRPr>
          </a:p>
        </p:txBody>
      </p:sp>
      <p:sp>
        <p:nvSpPr>
          <p:cNvPr id="7" name="Google Shape;284;p14">
            <a:extLst>
              <a:ext uri="{FF2B5EF4-FFF2-40B4-BE49-F238E27FC236}">
                <a16:creationId xmlns:a16="http://schemas.microsoft.com/office/drawing/2014/main" id="{736B4E8C-09CA-AD17-A809-0DBA8425A485}"/>
              </a:ext>
            </a:extLst>
          </p:cNvPr>
          <p:cNvSpPr txBox="1">
            <a:spLocks noGrp="1"/>
          </p:cNvSpPr>
          <p:nvPr/>
        </p:nvSpPr>
        <p:spPr>
          <a:xfrm>
            <a:off x="488460" y="969539"/>
            <a:ext cx="8259829" cy="521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r>
              <a:rPr lang="en" sz="3600" dirty="0">
                <a:solidFill>
                  <a:srgbClr val="000000"/>
                </a:solidFill>
                <a:latin typeface="Source Sans Pro"/>
                <a:ea typeface="Source Sans Pro"/>
                <a:cs typeface="Calibri"/>
              </a:rPr>
              <a:t>Fun Fact About Greenhouses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4A868A-F86E-B1C0-797B-F7F0230D9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034" y="1779443"/>
            <a:ext cx="2840183" cy="2822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108236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087a1c246d9f2852b676c4c6ca2076edffea7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S_Yellow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STEM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S_Yellow" id="{D98D778E-803A-4925-962B-C919C08277D0}" vid="{D2E614B3-B53F-4F1F-84A7-4A6B5F10BE6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527443B7F650468EB70DBA5F662911" ma:contentTypeVersion="19" ma:contentTypeDescription="Create a new document." ma:contentTypeScope="" ma:versionID="20d560753c32449d56560481d1f39525">
  <xsd:schema xmlns:xsd="http://www.w3.org/2001/XMLSchema" xmlns:xs="http://www.w3.org/2001/XMLSchema" xmlns:p="http://schemas.microsoft.com/office/2006/metadata/properties" xmlns:ns2="5796801b-3a89-4506-aaa3-b2b080dc6fff" xmlns:ns3="352a001b-fdfe-49a0-8a03-de813b89e960" targetNamespace="http://schemas.microsoft.com/office/2006/metadata/properties" ma:root="true" ma:fieldsID="a8e68f3222a5a5f759252af3be706dfd" ns2:_="" ns3:_="">
    <xsd:import namespace="5796801b-3a89-4506-aaa3-b2b080dc6fff"/>
    <xsd:import namespace="352a001b-fdfe-49a0-8a03-de813b89e9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Dateuploadedtocours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96801b-3a89-4506-aaa3-b2b080dc6f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9b8d16d-ae89-43c7-a374-a853dcb0227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Dateuploadedtocourse" ma:index="25" nillable="true" ma:displayName="Date uploaded to course" ma:format="Dropdown" ma:internalName="Dateuploadedtocourse">
      <xsd:simpleType>
        <xsd:restriction base="dms:Text">
          <xsd:maxLength value="255"/>
        </xsd:restriction>
      </xsd:simpleType>
    </xsd:element>
    <xsd:element name="MediaServiceLocation" ma:index="26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2a001b-fdfe-49a0-8a03-de813b89e96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a98a70c-eb8b-4cde-922a-1396e9e365c9}" ma:internalName="TaxCatchAll" ma:showField="CatchAllData" ma:web="352a001b-fdfe-49a0-8a03-de813b89e9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796801b-3a89-4506-aaa3-b2b080dc6fff">
      <Terms xmlns="http://schemas.microsoft.com/office/infopath/2007/PartnerControls"/>
    </lcf76f155ced4ddcb4097134ff3c332f>
    <TaxCatchAll xmlns="352a001b-fdfe-49a0-8a03-de813b89e960" xsi:nil="true"/>
    <Dateuploadedtocourse xmlns="5796801b-3a89-4506-aaa3-b2b080dc6fff" xsi:nil="true"/>
    <SharedWithUsers xmlns="352a001b-fdfe-49a0-8a03-de813b89e960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80682D0-2F0D-402C-A44F-13601A6AF6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BB3B5A0-D526-442A-BBB2-F5C727D67349}"/>
</file>

<file path=customXml/itemProps3.xml><?xml version="1.0" encoding="utf-8"?>
<ds:datastoreItem xmlns:ds="http://schemas.openxmlformats.org/officeDocument/2006/customXml" ds:itemID="{E6D37B0F-942B-4CBA-BBDF-991B64D97777}">
  <ds:schemaRefs>
    <ds:schemaRef ds:uri="30ff7222-84b3-4161-a18c-503cb15f7ed6"/>
    <ds:schemaRef ds:uri="352a001b-fdfe-49a0-8a03-de813b89e960"/>
    <ds:schemaRef ds:uri="5796801b-3a89-4506-aaa3-b2b080dc6fff"/>
    <ds:schemaRef ds:uri="e48d4773-ac0e-4673-a179-ff50079e4121"/>
    <ds:schemaRef ds:uri="http://schemas.microsoft.com/office/2006/metadata/properties"/>
    <ds:schemaRef ds:uri="http://schemas.microsoft.com/office/infopath/2007/PartnerControls"/>
    <ds:schemaRef ds:uri="49072b68-1278-462c-877d-f33281e417ec"/>
    <ds:schemaRef ds:uri="949e45d8-759b-457e-bdfe-3ca038c2495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322</Words>
  <Application>Microsoft Office PowerPoint</Application>
  <PresentationFormat>On-screen Show (16:9)</PresentationFormat>
  <Paragraphs>41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MS_Yellow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revision>1562</cp:revision>
  <dcterms:created xsi:type="dcterms:W3CDTF">2016-01-05T02:38:42Z</dcterms:created>
  <dcterms:modified xsi:type="dcterms:W3CDTF">2026-01-27T16:41:02Z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0x0101006F527443B7F650468EB70DBA5F662911</vt:lpwstr>
  </property>
  <property fmtid="{D5CDD505-2E9C-101B-9397-08002B2CF9AE}" pid="3" name="xd_ProgID">
    <vt:lpwstr/>
  </property>
  <property fmtid="{D5CDD505-2E9C-101B-9397-08002B2CF9AE}" pid="4" name="ComplianceAssetId">
    <vt:lpwstr/>
  </property>
  <property fmtid="{D5CDD505-2E9C-101B-9397-08002B2CF9AE}" pid="5" name="TemplateUrl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Signature">
    <vt:bool>false</vt:bool>
  </property>
  <property fmtid="{D5CDD505-2E9C-101B-9397-08002B2CF9AE}" pid="9" name="MediaServiceImageTags">
    <vt:lpwstr/>
  </property>
  <property fmtid="{D5CDD505-2E9C-101B-9397-08002B2CF9AE}" pid="10" name="Order">
    <vt:lpwstr>3718800.00000000</vt:lpwstr>
  </property>
  <property fmtid="{D5CDD505-2E9C-101B-9397-08002B2CF9AE}" pid="11" name="_SourceUrl">
    <vt:lpwstr/>
  </property>
  <property fmtid="{D5CDD505-2E9C-101B-9397-08002B2CF9AE}" pid="12" name="_SharedFileIndex">
    <vt:lpwstr/>
  </property>
</Properties>
</file>