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83" r:id="rId5"/>
    <p:sldId id="292" r:id="rId6"/>
    <p:sldId id="320" r:id="rId7"/>
    <p:sldId id="293" r:id="rId8"/>
    <p:sldId id="314" r:id="rId9"/>
    <p:sldId id="321" r:id="rId10"/>
    <p:sldId id="322" r:id="rId11"/>
    <p:sldId id="315" r:id="rId12"/>
    <p:sldId id="296" r:id="rId13"/>
    <p:sldId id="316" r:id="rId14"/>
    <p:sldId id="326" r:id="rId15"/>
    <p:sldId id="300" r:id="rId16"/>
    <p:sldId id="328" r:id="rId17"/>
    <p:sldId id="324" r:id="rId18"/>
    <p:sldId id="327" r:id="rId19"/>
    <p:sldId id="301" r:id="rId20"/>
    <p:sldId id="329" r:id="rId21"/>
    <p:sldId id="323" r:id="rId22"/>
    <p:sldId id="330" r:id="rId23"/>
    <p:sldId id="310" r:id="rId24"/>
    <p:sldId id="311" r:id="rId25"/>
    <p:sldId id="325" r:id="rId26"/>
    <p:sldId id="331" r:id="rId27"/>
    <p:sldId id="333" r:id="rId28"/>
  </p:sldIdLst>
  <p:sldSz cx="9144000" cy="5143500" type="screen16x9"/>
  <p:notesSz cx="6858000" cy="9144000"/>
  <p:custDataLst>
    <p:tags r:id="rId30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F86C66-A7C9-CCCF-E222-E79CDBC36C2E}" name="Alissa Hermann" initials="AH" userId="S::alissa@stem101.org::a9a2cf8d-f1bb-4e06-8005-7066011f72e0" providerId="AD"/>
  <p188:author id="{45EDE0AE-FFD2-9547-EBDA-D7D13362F708}" name="Gaile" initials="G" userId="Gaile" providerId="None"/>
  <p188:author id="{33C181C7-B88A-27CA-8951-C23E0F85FD36}" name="Alexis" initials="" userId="S::Alexis@stem101.org::790d4ba7-9291-49e7-a9d8-0aa243069aa6" providerId="AD"/>
  <p188:author id="{B82AB9F5-7BE8-EB17-8D2C-BB3C7F0222AB}" name="Alexis" initials="Al" userId="S::alexis@stem101.org::790d4ba7-9291-49e7-a9d8-0aa243069a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9"/>
    <a:srgbClr val="0C1930"/>
    <a:srgbClr val="673276"/>
    <a:srgbClr val="F47D30"/>
    <a:srgbClr val="0000DC"/>
    <a:srgbClr val="7452CA"/>
    <a:srgbClr val="CA6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2B0F31-1537-4C3E-94B3-7576CF54F911}" v="4" dt="2026-02-10T16:30:24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8" d="100"/>
          <a:sy n="178" d="100"/>
        </p:scale>
        <p:origin x="172" y="4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" userId="S::alexis@stem101.org::790d4ba7-9291-49e7-a9d8-0aa243069aa6" providerId="AD" clId="Web-{CC55066F-D52E-4DE1-61F0-92B06C1BF5FB}"/>
    <pc:docChg chg="addSld delSld modSld sldOrd">
      <pc:chgData name="Alexis" userId="S::alexis@stem101.org::790d4ba7-9291-49e7-a9d8-0aa243069aa6" providerId="AD" clId="Web-{CC55066F-D52E-4DE1-61F0-92B06C1BF5FB}" dt="2026-01-28T06:53:03.629" v="314" actId="20577"/>
      <pc:docMkLst>
        <pc:docMk/>
      </pc:docMkLst>
      <pc:sldChg chg="modSp">
        <pc:chgData name="Alexis" userId="S::alexis@stem101.org::790d4ba7-9291-49e7-a9d8-0aa243069aa6" providerId="AD" clId="Web-{CC55066F-D52E-4DE1-61F0-92B06C1BF5FB}" dt="2026-01-28T04:57:37.283" v="50" actId="1076"/>
        <pc:sldMkLst>
          <pc:docMk/>
          <pc:sldMk cId="1294410471" sldId="301"/>
        </pc:sldMkLst>
        <pc:spChg chg="mod">
          <ac:chgData name="Alexis" userId="S::alexis@stem101.org::790d4ba7-9291-49e7-a9d8-0aa243069aa6" providerId="AD" clId="Web-{CC55066F-D52E-4DE1-61F0-92B06C1BF5FB}" dt="2026-01-28T04:57:31.033" v="47" actId="1076"/>
          <ac:spMkLst>
            <pc:docMk/>
            <pc:sldMk cId="1294410471" sldId="301"/>
            <ac:spMk id="3" creationId="{6F49CB09-3AD4-0330-53D5-B85A032E0A58}"/>
          </ac:spMkLst>
        </pc:spChg>
        <pc:spChg chg="mod">
          <ac:chgData name="Alexis" userId="S::alexis@stem101.org::790d4ba7-9291-49e7-a9d8-0aa243069aa6" providerId="AD" clId="Web-{CC55066F-D52E-4DE1-61F0-92B06C1BF5FB}" dt="2026-01-28T04:56:43.185" v="33" actId="20577"/>
          <ac:spMkLst>
            <pc:docMk/>
            <pc:sldMk cId="1294410471" sldId="301"/>
            <ac:spMk id="5" creationId="{A577B477-521D-69AA-D90D-5ED0BC38B322}"/>
          </ac:spMkLst>
        </pc:spChg>
        <pc:picChg chg="mod">
          <ac:chgData name="Alexis" userId="S::alexis@stem101.org::790d4ba7-9291-49e7-a9d8-0aa243069aa6" providerId="AD" clId="Web-{CC55066F-D52E-4DE1-61F0-92B06C1BF5FB}" dt="2026-01-28T04:57:37.283" v="50" actId="1076"/>
          <ac:picMkLst>
            <pc:docMk/>
            <pc:sldMk cId="1294410471" sldId="301"/>
            <ac:picMk id="2" creationId="{E3118694-8166-7953-00D7-98AD99288558}"/>
          </ac:picMkLst>
        </pc:picChg>
      </pc:sldChg>
      <pc:sldChg chg="ord">
        <pc:chgData name="Alexis" userId="S::alexis@stem101.org::790d4ba7-9291-49e7-a9d8-0aa243069aa6" providerId="AD" clId="Web-{CC55066F-D52E-4DE1-61F0-92B06C1BF5FB}" dt="2026-01-28T04:59:24.181" v="68"/>
        <pc:sldMkLst>
          <pc:docMk/>
          <pc:sldMk cId="1109852601" sldId="310"/>
        </pc:sldMkLst>
      </pc:sldChg>
      <pc:sldChg chg="modSp">
        <pc:chgData name="Alexis" userId="S::alexis@stem101.org::790d4ba7-9291-49e7-a9d8-0aa243069aa6" providerId="AD" clId="Web-{CC55066F-D52E-4DE1-61F0-92B06C1BF5FB}" dt="2026-01-28T05:00:35.966" v="95" actId="20577"/>
        <pc:sldMkLst>
          <pc:docMk/>
          <pc:sldMk cId="2698022284" sldId="323"/>
        </pc:sldMkLst>
        <pc:spChg chg="mod">
          <ac:chgData name="Alexis" userId="S::alexis@stem101.org::790d4ba7-9291-49e7-a9d8-0aa243069aa6" providerId="AD" clId="Web-{CC55066F-D52E-4DE1-61F0-92B06C1BF5FB}" dt="2026-01-28T05:00:35.966" v="95" actId="20577"/>
          <ac:spMkLst>
            <pc:docMk/>
            <pc:sldMk cId="2698022284" sldId="323"/>
            <ac:spMk id="2" creationId="{3A606073-35FB-B745-C960-D7868B310EBA}"/>
          </ac:spMkLst>
        </pc:spChg>
      </pc:sldChg>
      <pc:sldChg chg="ord">
        <pc:chgData name="Alexis" userId="S::alexis@stem101.org::790d4ba7-9291-49e7-a9d8-0aa243069aa6" providerId="AD" clId="Web-{CC55066F-D52E-4DE1-61F0-92B06C1BF5FB}" dt="2026-01-28T04:59:12.977" v="66"/>
        <pc:sldMkLst>
          <pc:docMk/>
          <pc:sldMk cId="2516709885" sldId="324"/>
        </pc:sldMkLst>
      </pc:sldChg>
      <pc:sldChg chg="ord">
        <pc:chgData name="Alexis" userId="S::alexis@stem101.org::790d4ba7-9291-49e7-a9d8-0aa243069aa6" providerId="AD" clId="Web-{CC55066F-D52E-4DE1-61F0-92B06C1BF5FB}" dt="2026-01-28T04:59:12.977" v="65"/>
        <pc:sldMkLst>
          <pc:docMk/>
          <pc:sldMk cId="3618368621" sldId="327"/>
        </pc:sldMkLst>
      </pc:sldChg>
      <pc:sldChg chg="add ord replId">
        <pc:chgData name="Alexis" userId="S::alexis@stem101.org::790d4ba7-9291-49e7-a9d8-0aa243069aa6" providerId="AD" clId="Web-{CC55066F-D52E-4DE1-61F0-92B06C1BF5FB}" dt="2026-01-28T04:59:33.556" v="70"/>
        <pc:sldMkLst>
          <pc:docMk/>
          <pc:sldMk cId="2108832591" sldId="328"/>
        </pc:sldMkLst>
      </pc:sldChg>
      <pc:sldChg chg="addSp delSp modSp new">
        <pc:chgData name="Alexis" userId="S::alexis@stem101.org::790d4ba7-9291-49e7-a9d8-0aa243069aa6" providerId="AD" clId="Web-{CC55066F-D52E-4DE1-61F0-92B06C1BF5FB}" dt="2026-01-28T04:58:41.694" v="62" actId="20577"/>
        <pc:sldMkLst>
          <pc:docMk/>
          <pc:sldMk cId="259879028" sldId="329"/>
        </pc:sldMkLst>
        <pc:spChg chg="add">
          <ac:chgData name="Alexis" userId="S::alexis@stem101.org::790d4ba7-9291-49e7-a9d8-0aa243069aa6" providerId="AD" clId="Web-{CC55066F-D52E-4DE1-61F0-92B06C1BF5FB}" dt="2026-01-28T04:58:01.035" v="54"/>
          <ac:spMkLst>
            <pc:docMk/>
            <pc:sldMk cId="259879028" sldId="329"/>
            <ac:spMk id="5" creationId="{D9B61782-AFFE-40AA-3A2E-D050AA186DF8}"/>
          </ac:spMkLst>
        </pc:spChg>
        <pc:spChg chg="add mod">
          <ac:chgData name="Alexis" userId="S::alexis@stem101.org::790d4ba7-9291-49e7-a9d8-0aa243069aa6" providerId="AD" clId="Web-{CC55066F-D52E-4DE1-61F0-92B06C1BF5FB}" dt="2026-01-28T04:58:41.694" v="62" actId="20577"/>
          <ac:spMkLst>
            <pc:docMk/>
            <pc:sldMk cId="259879028" sldId="329"/>
            <ac:spMk id="6" creationId="{78444988-29F9-E78C-E644-28132579B1DF}"/>
          </ac:spMkLst>
        </pc:spChg>
      </pc:sldChg>
      <pc:sldChg chg="addSp delSp modSp add replId">
        <pc:chgData name="Alexis" userId="S::alexis@stem101.org::790d4ba7-9291-49e7-a9d8-0aa243069aa6" providerId="AD" clId="Web-{CC55066F-D52E-4DE1-61F0-92B06C1BF5FB}" dt="2026-01-28T05:03:41.675" v="130"/>
        <pc:sldMkLst>
          <pc:docMk/>
          <pc:sldMk cId="1026008317" sldId="330"/>
        </pc:sldMkLst>
        <pc:spChg chg="mod">
          <ac:chgData name="Alexis" userId="S::alexis@stem101.org::790d4ba7-9291-49e7-a9d8-0aa243069aa6" providerId="AD" clId="Web-{CC55066F-D52E-4DE1-61F0-92B06C1BF5FB}" dt="2026-01-28T05:00:28.403" v="90" actId="20577"/>
          <ac:spMkLst>
            <pc:docMk/>
            <pc:sldMk cId="1026008317" sldId="330"/>
            <ac:spMk id="2" creationId="{E8C7D473-56C8-6196-22C4-C7B880DBBEF0}"/>
          </ac:spMkLst>
        </pc:spChg>
        <pc:picChg chg="add mod">
          <ac:chgData name="Alexis" userId="S::alexis@stem101.org::790d4ba7-9291-49e7-a9d8-0aa243069aa6" providerId="AD" clId="Web-{CC55066F-D52E-4DE1-61F0-92B06C1BF5FB}" dt="2026-01-28T05:03:41.675" v="130"/>
          <ac:picMkLst>
            <pc:docMk/>
            <pc:sldMk cId="1026008317" sldId="330"/>
            <ac:picMk id="5" creationId="{833559CC-FABE-8916-B3B3-6F3090B3739A}"/>
          </ac:picMkLst>
        </pc:picChg>
      </pc:sldChg>
      <pc:sldChg chg="modSp add ord replId">
        <pc:chgData name="Alexis" userId="S::alexis@stem101.org::790d4ba7-9291-49e7-a9d8-0aa243069aa6" providerId="AD" clId="Web-{CC55066F-D52E-4DE1-61F0-92B06C1BF5FB}" dt="2026-01-28T06:52:48.035" v="307" actId="1076"/>
        <pc:sldMkLst>
          <pc:docMk/>
          <pc:sldMk cId="1858849049" sldId="331"/>
        </pc:sldMkLst>
        <pc:spChg chg="mod">
          <ac:chgData name="Alexis" userId="S::alexis@stem101.org::790d4ba7-9291-49e7-a9d8-0aa243069aa6" providerId="AD" clId="Web-{CC55066F-D52E-4DE1-61F0-92B06C1BF5FB}" dt="2026-01-28T06:52:44.410" v="305" actId="20577"/>
          <ac:spMkLst>
            <pc:docMk/>
            <pc:sldMk cId="1858849049" sldId="331"/>
            <ac:spMk id="3" creationId="{7B959399-342C-6EBC-B363-1929146A9A16}"/>
          </ac:spMkLst>
        </pc:spChg>
        <pc:picChg chg="mod">
          <ac:chgData name="Alexis" userId="S::alexis@stem101.org::790d4ba7-9291-49e7-a9d8-0aa243069aa6" providerId="AD" clId="Web-{CC55066F-D52E-4DE1-61F0-92B06C1BF5FB}" dt="2026-01-28T06:52:48.035" v="307" actId="1076"/>
          <ac:picMkLst>
            <pc:docMk/>
            <pc:sldMk cId="1858849049" sldId="331"/>
            <ac:picMk id="2" creationId="{6C2550EB-5966-C2A2-E2CD-5E26EDF273D9}"/>
          </ac:picMkLst>
        </pc:picChg>
      </pc:sldChg>
      <pc:sldChg chg="modSp add replId">
        <pc:chgData name="Alexis" userId="S::alexis@stem101.org::790d4ba7-9291-49e7-a9d8-0aa243069aa6" providerId="AD" clId="Web-{CC55066F-D52E-4DE1-61F0-92B06C1BF5FB}" dt="2026-01-28T06:53:03.629" v="314" actId="20577"/>
        <pc:sldMkLst>
          <pc:docMk/>
          <pc:sldMk cId="824271476" sldId="333"/>
        </pc:sldMkLst>
        <pc:spChg chg="mod">
          <ac:chgData name="Alexis" userId="S::alexis@stem101.org::790d4ba7-9291-49e7-a9d8-0aa243069aa6" providerId="AD" clId="Web-{CC55066F-D52E-4DE1-61F0-92B06C1BF5FB}" dt="2026-01-28T06:53:03.629" v="314" actId="20577"/>
          <ac:spMkLst>
            <pc:docMk/>
            <pc:sldMk cId="824271476" sldId="333"/>
            <ac:spMk id="3" creationId="{946C5AAE-9C30-6392-6226-C5A03BED18EA}"/>
          </ac:spMkLst>
        </pc:spChg>
        <pc:spChg chg="mod">
          <ac:chgData name="Alexis" userId="S::alexis@stem101.org::790d4ba7-9291-49e7-a9d8-0aa243069aa6" providerId="AD" clId="Web-{CC55066F-D52E-4DE1-61F0-92B06C1BF5FB}" dt="2026-01-28T06:52:57.113" v="311" actId="20577"/>
          <ac:spMkLst>
            <pc:docMk/>
            <pc:sldMk cId="824271476" sldId="333"/>
            <ac:spMk id="4" creationId="{0FB1E858-5243-283C-2DA8-614A0E7CAB24}"/>
          </ac:spMkLst>
        </pc:spChg>
      </pc:sldChg>
    </pc:docChg>
  </pc:docChgLst>
  <pc:docChgLst>
    <pc:chgData name="Tom DiCamillo" userId="0bf7383c-b828-4fa6-aac5-f212075b078d" providerId="ADAL" clId="{17CE72FA-495D-45E3-AC4B-1D9D47B020BB}"/>
    <pc:docChg chg="custSel addSld delSld modSld modMainMaster">
      <pc:chgData name="Tom DiCamillo" userId="0bf7383c-b828-4fa6-aac5-f212075b078d" providerId="ADAL" clId="{17CE72FA-495D-45E3-AC4B-1D9D47B020BB}" dt="2026-02-10T20:48:06.146" v="14" actId="1076"/>
      <pc:docMkLst>
        <pc:docMk/>
      </pc:docMkLst>
      <pc:sldChg chg="modSp mod">
        <pc:chgData name="Tom DiCamillo" userId="0bf7383c-b828-4fa6-aac5-f212075b078d" providerId="ADAL" clId="{17CE72FA-495D-45E3-AC4B-1D9D47B020BB}" dt="2026-02-10T16:30:24.405" v="7" actId="1076"/>
        <pc:sldMkLst>
          <pc:docMk/>
          <pc:sldMk cId="1206119542" sldId="283"/>
        </pc:sldMkLst>
        <pc:picChg chg="mod">
          <ac:chgData name="Tom DiCamillo" userId="0bf7383c-b828-4fa6-aac5-f212075b078d" providerId="ADAL" clId="{17CE72FA-495D-45E3-AC4B-1D9D47B020BB}" dt="2026-02-10T16:30:24.405" v="7" actId="1076"/>
          <ac:picMkLst>
            <pc:docMk/>
            <pc:sldMk cId="1206119542" sldId="283"/>
            <ac:picMk id="3" creationId="{0F601BD8-768C-19E6-6B18-C4E51A266F6E}"/>
          </ac:picMkLst>
        </pc:picChg>
      </pc:sldChg>
      <pc:sldChg chg="modSp mod">
        <pc:chgData name="Tom DiCamillo" userId="0bf7383c-b828-4fa6-aac5-f212075b078d" providerId="ADAL" clId="{17CE72FA-495D-45E3-AC4B-1D9D47B020BB}" dt="2026-02-10T16:53:15.535" v="8" actId="1076"/>
        <pc:sldMkLst>
          <pc:docMk/>
          <pc:sldMk cId="4150222435" sldId="293"/>
        </pc:sldMkLst>
        <pc:picChg chg="mod">
          <ac:chgData name="Tom DiCamillo" userId="0bf7383c-b828-4fa6-aac5-f212075b078d" providerId="ADAL" clId="{17CE72FA-495D-45E3-AC4B-1D9D47B020BB}" dt="2026-02-10T16:53:15.535" v="8" actId="1076"/>
          <ac:picMkLst>
            <pc:docMk/>
            <pc:sldMk cId="4150222435" sldId="293"/>
            <ac:picMk id="4" creationId="{FC248719-4164-EDB4-D0D2-674AF0310933}"/>
          </ac:picMkLst>
        </pc:picChg>
      </pc:sldChg>
      <pc:sldChg chg="modSp mod">
        <pc:chgData name="Tom DiCamillo" userId="0bf7383c-b828-4fa6-aac5-f212075b078d" providerId="ADAL" clId="{17CE72FA-495D-45E3-AC4B-1D9D47B020BB}" dt="2026-02-10T19:50:09.100" v="9" actId="1076"/>
        <pc:sldMkLst>
          <pc:docMk/>
          <pc:sldMk cId="930027164" sldId="296"/>
        </pc:sldMkLst>
        <pc:picChg chg="mod">
          <ac:chgData name="Tom DiCamillo" userId="0bf7383c-b828-4fa6-aac5-f212075b078d" providerId="ADAL" clId="{17CE72FA-495D-45E3-AC4B-1D9D47B020BB}" dt="2026-02-10T19:50:09.100" v="9" actId="1076"/>
          <ac:picMkLst>
            <pc:docMk/>
            <pc:sldMk cId="930027164" sldId="296"/>
            <ac:picMk id="2" creationId="{10EF0916-A8D4-74F5-C562-BBDAE923F461}"/>
          </ac:picMkLst>
        </pc:picChg>
      </pc:sldChg>
      <pc:sldChg chg="modSp mod">
        <pc:chgData name="Tom DiCamillo" userId="0bf7383c-b828-4fa6-aac5-f212075b078d" providerId="ADAL" clId="{17CE72FA-495D-45E3-AC4B-1D9D47B020BB}" dt="2026-02-10T20:05:30.543" v="10" actId="1076"/>
        <pc:sldMkLst>
          <pc:docMk/>
          <pc:sldMk cId="1925651785" sldId="300"/>
        </pc:sldMkLst>
        <pc:picChg chg="mod">
          <ac:chgData name="Tom DiCamillo" userId="0bf7383c-b828-4fa6-aac5-f212075b078d" providerId="ADAL" clId="{17CE72FA-495D-45E3-AC4B-1D9D47B020BB}" dt="2026-02-10T20:05:30.543" v="10" actId="1076"/>
          <ac:picMkLst>
            <pc:docMk/>
            <pc:sldMk cId="1925651785" sldId="300"/>
            <ac:picMk id="2" creationId="{DB32F0C3-B47D-7DBF-6FBF-03034FB3CCDF}"/>
          </ac:picMkLst>
        </pc:picChg>
      </pc:sldChg>
      <pc:sldChg chg="modSp mod">
        <pc:chgData name="Tom DiCamillo" userId="0bf7383c-b828-4fa6-aac5-f212075b078d" providerId="ADAL" clId="{17CE72FA-495D-45E3-AC4B-1D9D47B020BB}" dt="2026-02-10T20:48:06.146" v="14" actId="1076"/>
        <pc:sldMkLst>
          <pc:docMk/>
          <pc:sldMk cId="2759938908" sldId="311"/>
        </pc:sldMkLst>
        <pc:picChg chg="mod">
          <ac:chgData name="Tom DiCamillo" userId="0bf7383c-b828-4fa6-aac5-f212075b078d" providerId="ADAL" clId="{17CE72FA-495D-45E3-AC4B-1D9D47B020BB}" dt="2026-02-10T20:48:06.146" v="14" actId="1076"/>
          <ac:picMkLst>
            <pc:docMk/>
            <pc:sldMk cId="2759938908" sldId="311"/>
            <ac:picMk id="2" creationId="{AE55AA2D-4414-1A93-7656-DBE8EE8DF436}"/>
          </ac:picMkLst>
        </pc:picChg>
      </pc:sldChg>
      <pc:sldChg chg="modSp mod">
        <pc:chgData name="Tom DiCamillo" userId="0bf7383c-b828-4fa6-aac5-f212075b078d" providerId="ADAL" clId="{17CE72FA-495D-45E3-AC4B-1D9D47B020BB}" dt="2026-02-10T20:32:20.890" v="13" actId="1076"/>
        <pc:sldMkLst>
          <pc:docMk/>
          <pc:sldMk cId="2698022284" sldId="323"/>
        </pc:sldMkLst>
        <pc:picChg chg="mod">
          <ac:chgData name="Tom DiCamillo" userId="0bf7383c-b828-4fa6-aac5-f212075b078d" providerId="ADAL" clId="{17CE72FA-495D-45E3-AC4B-1D9D47B020BB}" dt="2026-02-10T20:32:20.890" v="13" actId="1076"/>
          <ac:picMkLst>
            <pc:docMk/>
            <pc:sldMk cId="2698022284" sldId="323"/>
            <ac:picMk id="3" creationId="{659B3F04-C76E-EE97-850F-90E8B930A422}"/>
          </ac:picMkLst>
        </pc:picChg>
      </pc:sldChg>
      <pc:sldChg chg="modSp mod">
        <pc:chgData name="Tom DiCamillo" userId="0bf7383c-b828-4fa6-aac5-f212075b078d" providerId="ADAL" clId="{17CE72FA-495D-45E3-AC4B-1D9D47B020BB}" dt="2026-02-10T20:13:39.826" v="11" actId="1076"/>
        <pc:sldMkLst>
          <pc:docMk/>
          <pc:sldMk cId="2516709885" sldId="324"/>
        </pc:sldMkLst>
        <pc:picChg chg="mod">
          <ac:chgData name="Tom DiCamillo" userId="0bf7383c-b828-4fa6-aac5-f212075b078d" providerId="ADAL" clId="{17CE72FA-495D-45E3-AC4B-1D9D47B020BB}" dt="2026-02-10T20:13:39.826" v="11" actId="1076"/>
          <ac:picMkLst>
            <pc:docMk/>
            <pc:sldMk cId="2516709885" sldId="324"/>
            <ac:picMk id="2" creationId="{DC89B102-69E3-8716-4911-C172757A7819}"/>
          </ac:picMkLst>
        </pc:picChg>
      </pc:sldChg>
      <pc:sldChg chg="modSp mod">
        <pc:chgData name="Tom DiCamillo" userId="0bf7383c-b828-4fa6-aac5-f212075b078d" providerId="ADAL" clId="{17CE72FA-495D-45E3-AC4B-1D9D47B020BB}" dt="2026-02-10T20:28:58.453" v="12" actId="1076"/>
        <pc:sldMkLst>
          <pc:docMk/>
          <pc:sldMk cId="259879028" sldId="329"/>
        </pc:sldMkLst>
        <pc:spChg chg="mod">
          <ac:chgData name="Tom DiCamillo" userId="0bf7383c-b828-4fa6-aac5-f212075b078d" providerId="ADAL" clId="{17CE72FA-495D-45E3-AC4B-1D9D47B020BB}" dt="2026-02-10T20:28:58.453" v="12" actId="1076"/>
          <ac:spMkLst>
            <pc:docMk/>
            <pc:sldMk cId="259879028" sldId="329"/>
            <ac:spMk id="6" creationId="{78444988-29F9-E78C-E644-28132579B1DF}"/>
          </ac:spMkLst>
        </pc:spChg>
      </pc:sldChg>
      <pc:sldChg chg="delSp new del mod modClrScheme chgLayout">
        <pc:chgData name="Tom DiCamillo" userId="0bf7383c-b828-4fa6-aac5-f212075b078d" providerId="ADAL" clId="{17CE72FA-495D-45E3-AC4B-1D9D47B020BB}" dt="2026-02-10T16:25:40.629" v="5" actId="2696"/>
        <pc:sldMkLst>
          <pc:docMk/>
          <pc:sldMk cId="1675651516" sldId="334"/>
        </pc:sldMkLst>
        <pc:spChg chg="del">
          <ac:chgData name="Tom DiCamillo" userId="0bf7383c-b828-4fa6-aac5-f212075b078d" providerId="ADAL" clId="{17CE72FA-495D-45E3-AC4B-1D9D47B020BB}" dt="2026-02-10T15:58:59.569" v="1" actId="478"/>
          <ac:spMkLst>
            <pc:docMk/>
            <pc:sldMk cId="1675651516" sldId="334"/>
            <ac:spMk id="2" creationId="{837D7398-B7CF-0029-197D-6AC4ADA39656}"/>
          </ac:spMkLst>
        </pc:spChg>
        <pc:spChg chg="del">
          <ac:chgData name="Tom DiCamillo" userId="0bf7383c-b828-4fa6-aac5-f212075b078d" providerId="ADAL" clId="{17CE72FA-495D-45E3-AC4B-1D9D47B020BB}" dt="2026-02-10T15:59:01.781" v="2" actId="478"/>
          <ac:spMkLst>
            <pc:docMk/>
            <pc:sldMk cId="1675651516" sldId="334"/>
            <ac:spMk id="3" creationId="{397A1AF1-4760-5596-DD61-633E6330CA91}"/>
          </ac:spMkLst>
        </pc:spChg>
      </pc:sldChg>
      <pc:sldMasterChg chg="modSp mod">
        <pc:chgData name="Tom DiCamillo" userId="0bf7383c-b828-4fa6-aac5-f212075b078d" providerId="ADAL" clId="{17CE72FA-495D-45E3-AC4B-1D9D47B020BB}" dt="2026-02-10T16:07:38.462" v="4" actId="1076"/>
        <pc:sldMasterMkLst>
          <pc:docMk/>
          <pc:sldMasterMk cId="0" sldId="2147483648"/>
        </pc:sldMasterMkLst>
        <pc:spChg chg="mod">
          <ac:chgData name="Tom DiCamillo" userId="0bf7383c-b828-4fa6-aac5-f212075b078d" providerId="ADAL" clId="{17CE72FA-495D-45E3-AC4B-1D9D47B020BB}" dt="2026-02-10T16:07:38.462" v="4" actId="1076"/>
          <ac:spMkLst>
            <pc:docMk/>
            <pc:sldMasterMk cId="0" sldId="2147483648"/>
            <ac:spMk id="2" creationId="{00000000-0000-0000-0000-000000000000}"/>
          </ac:spMkLst>
        </pc:spChg>
      </pc:sldMasterChg>
    </pc:docChg>
  </pc:docChgLst>
  <pc:docChgLst>
    <pc:chgData name="Alissa Hermann" userId="S::alissa@stem101.org::a9a2cf8d-f1bb-4e06-8005-7066011f72e0" providerId="AD" clId="Web-{C334E1F6-173C-8CD3-E7B7-BD798CE022E6}"/>
    <pc:docChg chg="modSld">
      <pc:chgData name="Alissa Hermann" userId="S::alissa@stem101.org::a9a2cf8d-f1bb-4e06-8005-7066011f72e0" providerId="AD" clId="Web-{C334E1F6-173C-8CD3-E7B7-BD798CE022E6}" dt="2026-01-30T00:47:03.942" v="21" actId="1076"/>
      <pc:docMkLst>
        <pc:docMk/>
      </pc:docMkLst>
      <pc:sldChg chg="modSp">
        <pc:chgData name="Alissa Hermann" userId="S::alissa@stem101.org::a9a2cf8d-f1bb-4e06-8005-7066011f72e0" providerId="AD" clId="Web-{C334E1F6-173C-8CD3-E7B7-BD798CE022E6}" dt="2026-01-30T00:47:03.942" v="21" actId="1076"/>
        <pc:sldMkLst>
          <pc:docMk/>
          <pc:sldMk cId="2358321497" sldId="321"/>
        </pc:sldMkLst>
        <pc:spChg chg="mod">
          <ac:chgData name="Alissa Hermann" userId="S::alissa@stem101.org::a9a2cf8d-f1bb-4e06-8005-7066011f72e0" providerId="AD" clId="Web-{C334E1F6-173C-8CD3-E7B7-BD798CE022E6}" dt="2026-01-30T00:46:01.441" v="7" actId="20577"/>
          <ac:spMkLst>
            <pc:docMk/>
            <pc:sldMk cId="2358321497" sldId="321"/>
            <ac:spMk id="3" creationId="{6670FAD8-BC11-55B9-0D9C-2DAD94490ACD}"/>
          </ac:spMkLst>
        </pc:spChg>
        <pc:spChg chg="mod">
          <ac:chgData name="Alissa Hermann" userId="S::alissa@stem101.org::a9a2cf8d-f1bb-4e06-8005-7066011f72e0" providerId="AD" clId="Web-{C334E1F6-173C-8CD3-E7B7-BD798CE022E6}" dt="2026-01-30T00:47:03.942" v="21" actId="1076"/>
          <ac:spMkLst>
            <pc:docMk/>
            <pc:sldMk cId="2358321497" sldId="321"/>
            <ac:spMk id="6" creationId="{4C8BE799-3DD8-CAC1-272D-1C0B0631C3C2}"/>
          </ac:spMkLst>
        </pc:spChg>
        <pc:spChg chg="mod">
          <ac:chgData name="Alissa Hermann" userId="S::alissa@stem101.org::a9a2cf8d-f1bb-4e06-8005-7066011f72e0" providerId="AD" clId="Web-{C334E1F6-173C-8CD3-E7B7-BD798CE022E6}" dt="2026-01-30T00:46:23.207" v="20" actId="1076"/>
          <ac:spMkLst>
            <pc:docMk/>
            <pc:sldMk cId="2358321497" sldId="321"/>
            <ac:spMk id="7" creationId="{5DBA0ACA-3545-1D48-7938-96186A0BB59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3CB6F-60F3-4C73-B952-243D3783EDCA}" type="datetimeFigureOut"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B8CEC-5B80-4B6B-8B85-456CF3F17F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9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7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9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3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6B6CC-F5DA-0770-A9AB-CA8B92F23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FE200F-587F-3F74-8B89-E2B6FEDB24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BA25E-54FB-C314-94F5-FD99EC77B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0ABE-533D-ECC6-91EC-91202FBF6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28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7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3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4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53BFC-21F4-521A-7DA2-8A5F1988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A2E10-8902-DA90-03A7-4935988DB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ABF3A-6BA9-24D6-3681-DABCE15F8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0C9E5-643B-70DE-7F25-FE1FAFAB4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2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8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0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3B602-DA4E-0F18-9492-C533660D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22D43-FC7C-B8F0-0A2A-4D7B7D94F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A61CB-D9EE-857C-868F-2A10D2E66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0BBC6-610D-9EE3-9C7C-B301C6532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19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2778-1CEC-7B35-B82E-81E1660C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0FE8BB-D783-8F2F-17E7-33EBB0901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5834F-0019-9C14-B347-8240DA0979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EA50A-4109-156A-FE60-DF1AF41AE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0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5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9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B8CEC-5B80-4B6B-8B85-456CF3F17FD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689613" y="-16737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24F8-3D50-2150-7802-6B2B2F1B4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1F6052F8-F856-78D5-47C7-BD22BAB10B6A}"/>
              </a:ext>
            </a:extLst>
          </p:cNvPr>
          <p:cNvSpPr txBox="1">
            <a:spLocks noGrp="1"/>
          </p:cNvSpPr>
          <p:nvPr/>
        </p:nvSpPr>
        <p:spPr>
          <a:xfrm>
            <a:off x="559688" y="651490"/>
            <a:ext cx="5808957" cy="335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6000" dirty="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Solve with Circuits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01BD8-768C-19E6-6B18-C4E51A26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068" y="759534"/>
            <a:ext cx="4221307" cy="42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F1ED-7B6C-50DB-7712-60DFE78B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0396552-5033-F576-FADB-DFCC31285D49}"/>
              </a:ext>
            </a:extLst>
          </p:cNvPr>
          <p:cNvSpPr txBox="1">
            <a:spLocks noGrp="1"/>
          </p:cNvSpPr>
          <p:nvPr/>
        </p:nvSpPr>
        <p:spPr>
          <a:xfrm>
            <a:off x="633760" y="897660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Let's Divide!</a:t>
            </a:r>
            <a:endParaRPr lang="en-US"/>
          </a:p>
        </p:txBody>
      </p:sp>
      <p:sp>
        <p:nvSpPr>
          <p:cNvPr id="8" name="Google Shape;284;p14">
            <a:extLst>
              <a:ext uri="{FF2B5EF4-FFF2-40B4-BE49-F238E27FC236}">
                <a16:creationId xmlns:a16="http://schemas.microsoft.com/office/drawing/2014/main" id="{C33F49D0-6D3A-8103-5810-0F9DBC1B85B6}"/>
              </a:ext>
            </a:extLst>
          </p:cNvPr>
          <p:cNvSpPr txBox="1">
            <a:spLocks noGrp="1"/>
          </p:cNvSpPr>
          <p:nvPr/>
        </p:nvSpPr>
        <p:spPr>
          <a:xfrm>
            <a:off x="2066288" y="2264607"/>
            <a:ext cx="7537056" cy="141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9600" dirty="0">
                <a:solidFill>
                  <a:srgbClr val="000000"/>
                </a:solidFill>
                <a:latin typeface="Source Sans Pro"/>
                <a:ea typeface="Source Sans Pro"/>
              </a:rPr>
              <a:t>6 </a:t>
            </a:r>
            <a:r>
              <a:rPr lang="en-US" sz="9600" dirty="0">
                <a:solidFill>
                  <a:srgbClr val="000000"/>
                </a:solidFill>
                <a:ea typeface="Source Sans Pro"/>
              </a:rPr>
              <a:t>÷ </a:t>
            </a:r>
            <a:r>
              <a:rPr lang="en-US" sz="9600" dirty="0">
                <a:solidFill>
                  <a:srgbClr val="000000"/>
                </a:solidFill>
                <a:latin typeface="Source Sans Pro"/>
                <a:ea typeface="Source Sans Pro"/>
              </a:rPr>
              <a:t>2 = </a:t>
            </a:r>
            <a:r>
              <a:rPr lang="en-US" sz="9600" dirty="0">
                <a:solidFill>
                  <a:srgbClr val="C00000"/>
                </a:solidFill>
                <a:latin typeface="Source Sans Pro"/>
                <a:ea typeface="Source Sans Pro"/>
              </a:rPr>
              <a:t>3</a:t>
            </a:r>
            <a:endParaRPr lang="en-US" sz="9600" dirty="0">
              <a:solidFill>
                <a:srgbClr val="C00000"/>
              </a:solidFill>
            </a:endParaRPr>
          </a:p>
        </p:txBody>
      </p:sp>
      <p:sp>
        <p:nvSpPr>
          <p:cNvPr id="10" name="Google Shape;285;p14">
            <a:extLst>
              <a:ext uri="{FF2B5EF4-FFF2-40B4-BE49-F238E27FC236}">
                <a16:creationId xmlns:a16="http://schemas.microsoft.com/office/drawing/2014/main" id="{94F971AF-B509-EEEB-3321-A1F178E89710}"/>
              </a:ext>
            </a:extLst>
          </p:cNvPr>
          <p:cNvSpPr txBox="1">
            <a:spLocks noGrp="1"/>
          </p:cNvSpPr>
          <p:nvPr/>
        </p:nvSpPr>
        <p:spPr>
          <a:xfrm>
            <a:off x="2143260" y="3981472"/>
            <a:ext cx="5521258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Each circuit receives 3 LEDs.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12" name="Google Shape;285;p14">
            <a:extLst>
              <a:ext uri="{FF2B5EF4-FFF2-40B4-BE49-F238E27FC236}">
                <a16:creationId xmlns:a16="http://schemas.microsoft.com/office/drawing/2014/main" id="{C1A6DA8C-6FF3-4572-4BC6-336C780C31AE}"/>
              </a:ext>
            </a:extLst>
          </p:cNvPr>
          <p:cNvSpPr txBox="1">
            <a:spLocks noGrp="1"/>
          </p:cNvSpPr>
          <p:nvPr/>
        </p:nvSpPr>
        <p:spPr>
          <a:xfrm>
            <a:off x="2166304" y="1903291"/>
            <a:ext cx="5499610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6 LEDs ÷ 2 circuits = 3 LEDs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7F722EE5-01ED-AFB6-E4C3-5980163AD17D}"/>
              </a:ext>
            </a:extLst>
          </p:cNvPr>
          <p:cNvSpPr txBox="1">
            <a:spLocks noGrp="1"/>
          </p:cNvSpPr>
          <p:nvPr/>
        </p:nvSpPr>
        <p:spPr>
          <a:xfrm>
            <a:off x="5261229" y="834173"/>
            <a:ext cx="4019465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How many LEDs each circuit receives?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1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8D977-5912-B137-2EBC-58315ABE5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E428DE06-7C0B-3C84-B48E-7FAE88A90536}"/>
              </a:ext>
            </a:extLst>
          </p:cNvPr>
          <p:cNvSpPr txBox="1">
            <a:spLocks noGrp="1"/>
          </p:cNvSpPr>
          <p:nvPr/>
        </p:nvSpPr>
        <p:spPr>
          <a:xfrm>
            <a:off x="633760" y="897660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Parts of Division</a:t>
            </a:r>
            <a:endParaRPr lang="en-US"/>
          </a:p>
        </p:txBody>
      </p:sp>
      <p:sp>
        <p:nvSpPr>
          <p:cNvPr id="8" name="Google Shape;284;p14">
            <a:extLst>
              <a:ext uri="{FF2B5EF4-FFF2-40B4-BE49-F238E27FC236}">
                <a16:creationId xmlns:a16="http://schemas.microsoft.com/office/drawing/2014/main" id="{21D41CCD-5AFB-E035-EFC1-E5F3A7CE8201}"/>
              </a:ext>
            </a:extLst>
          </p:cNvPr>
          <p:cNvSpPr txBox="1">
            <a:spLocks noGrp="1"/>
          </p:cNvSpPr>
          <p:nvPr/>
        </p:nvSpPr>
        <p:spPr>
          <a:xfrm>
            <a:off x="2084723" y="1749375"/>
            <a:ext cx="7537056" cy="141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9600">
                <a:solidFill>
                  <a:srgbClr val="000000"/>
                </a:solidFill>
                <a:latin typeface="Source Sans Pro"/>
                <a:ea typeface="Source Sans Pro"/>
              </a:rPr>
              <a:t>6 </a:t>
            </a:r>
            <a:r>
              <a:rPr lang="en-US" sz="9600">
                <a:solidFill>
                  <a:srgbClr val="000000"/>
                </a:solidFill>
                <a:ea typeface="Source Sans Pro"/>
              </a:rPr>
              <a:t>÷ </a:t>
            </a:r>
            <a:r>
              <a:rPr lang="en-US" sz="9600">
                <a:solidFill>
                  <a:srgbClr val="000000"/>
                </a:solidFill>
                <a:latin typeface="Source Sans Pro"/>
                <a:ea typeface="Source Sans Pro"/>
              </a:rPr>
              <a:t>2 = </a:t>
            </a:r>
            <a:r>
              <a:rPr lang="en-US" sz="9600">
                <a:solidFill>
                  <a:srgbClr val="C00000"/>
                </a:solidFill>
                <a:latin typeface="Source Sans Pro"/>
                <a:ea typeface="Source Sans Pro"/>
              </a:rPr>
              <a:t>3</a:t>
            </a:r>
            <a:endParaRPr lang="en-US" sz="9600">
              <a:solidFill>
                <a:srgbClr val="C00000"/>
              </a:solidFill>
            </a:endParaRPr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F4737676-7B32-3A79-261B-6A6C014ADE33}"/>
              </a:ext>
            </a:extLst>
          </p:cNvPr>
          <p:cNvSpPr txBox="1">
            <a:spLocks noGrp="1"/>
          </p:cNvSpPr>
          <p:nvPr/>
        </p:nvSpPr>
        <p:spPr>
          <a:xfrm>
            <a:off x="1789623" y="3102264"/>
            <a:ext cx="1753590" cy="101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1800" b="1" i="1">
                <a:solidFill>
                  <a:schemeClr val="tx1"/>
                </a:solidFill>
                <a:ea typeface="Source Sans Pro"/>
                <a:cs typeface="Segoe UI"/>
              </a:rPr>
              <a:t>dividend</a:t>
            </a:r>
            <a:endParaRPr lang="en-US" sz="1100" i="1" err="1"/>
          </a:p>
          <a:p>
            <a:pPr marL="0" indent="0">
              <a:lnSpc>
                <a:spcPct val="114999"/>
              </a:lnSpc>
              <a:buNone/>
            </a:pPr>
            <a:endParaRPr lang="en-US" sz="1800" b="1" i="1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5A588912-2896-FEF7-7433-DC5DB4896BC7}"/>
              </a:ext>
            </a:extLst>
          </p:cNvPr>
          <p:cNvSpPr txBox="1">
            <a:spLocks noGrp="1"/>
          </p:cNvSpPr>
          <p:nvPr/>
        </p:nvSpPr>
        <p:spPr>
          <a:xfrm>
            <a:off x="3681077" y="3102263"/>
            <a:ext cx="2632006" cy="101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1800" b="1" i="1">
                <a:solidFill>
                  <a:schemeClr val="tx1"/>
                </a:solidFill>
                <a:ea typeface="Source Sans Pro"/>
                <a:cs typeface="Segoe UI"/>
              </a:rPr>
              <a:t>divisor</a:t>
            </a:r>
            <a:endParaRPr lang="en-US" sz="1100" i="1"/>
          </a:p>
          <a:p>
            <a:pPr marL="0" indent="0">
              <a:lnSpc>
                <a:spcPct val="114999"/>
              </a:lnSpc>
              <a:buNone/>
            </a:pPr>
            <a:endParaRPr lang="en-US" sz="1800" b="1" i="1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9" name="Google Shape;285;p14">
            <a:extLst>
              <a:ext uri="{FF2B5EF4-FFF2-40B4-BE49-F238E27FC236}">
                <a16:creationId xmlns:a16="http://schemas.microsoft.com/office/drawing/2014/main" id="{51840FB7-77D7-C5A9-D10F-F6AF95105305}"/>
              </a:ext>
            </a:extLst>
          </p:cNvPr>
          <p:cNvSpPr txBox="1">
            <a:spLocks noGrp="1"/>
          </p:cNvSpPr>
          <p:nvPr/>
        </p:nvSpPr>
        <p:spPr>
          <a:xfrm>
            <a:off x="5429384" y="3097293"/>
            <a:ext cx="2632006" cy="101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1800" b="1" i="1">
                <a:solidFill>
                  <a:schemeClr val="tx1"/>
                </a:solidFill>
                <a:ea typeface="Source Sans Pro"/>
                <a:cs typeface="Segoe UI"/>
              </a:rPr>
              <a:t>quotient</a:t>
            </a:r>
            <a:endParaRPr lang="en-US" sz="1100" i="1"/>
          </a:p>
          <a:p>
            <a:pPr marL="0" indent="0">
              <a:lnSpc>
                <a:spcPct val="114999"/>
              </a:lnSpc>
              <a:buNone/>
            </a:pPr>
            <a:endParaRPr lang="en-US" sz="1800" b="1" i="1">
              <a:solidFill>
                <a:schemeClr val="tx1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9945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D394B-8EE5-E93D-937E-8B0EE71ED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58676A44-77FC-95C4-AA5E-4DE8EB3F8B17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Parts of a Whole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57BE030B-BBDF-BCFF-9A4A-44570E3AF96C}"/>
              </a:ext>
            </a:extLst>
          </p:cNvPr>
          <p:cNvSpPr txBox="1">
            <a:spLocks noGrp="1"/>
          </p:cNvSpPr>
          <p:nvPr/>
        </p:nvSpPr>
        <p:spPr>
          <a:xfrm>
            <a:off x="722717" y="1560242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A fraction shows part of a whole. The whole must remain the same.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pizza with a number on it&#10;&#10;AI-generated content may be incorrect.">
            <a:extLst>
              <a:ext uri="{FF2B5EF4-FFF2-40B4-BE49-F238E27FC236}">
                <a16:creationId xmlns:a16="http://schemas.microsoft.com/office/drawing/2014/main" id="{DB32F0C3-B47D-7DBF-6FBF-03034FB3C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85" y="69563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5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3A3CA-BA08-FD11-6268-75E2060CE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9493C70A-2BAD-9B8B-BE83-0FDCE9062052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Fraction!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B372BF63-7133-1B1E-3E4A-73FADC3DB09D}"/>
              </a:ext>
            </a:extLst>
          </p:cNvPr>
          <p:cNvSpPr txBox="1">
            <a:spLocks noGrp="1"/>
          </p:cNvSpPr>
          <p:nvPr/>
        </p:nvSpPr>
        <p:spPr>
          <a:xfrm>
            <a:off x="4395226" y="829715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dirty="0">
                <a:solidFill>
                  <a:schemeClr val="tx1"/>
                </a:solidFill>
                <a:ea typeface="Source Sans Pro"/>
                <a:cs typeface="Segoe UI"/>
              </a:rPr>
              <a:t>There are </a:t>
            </a: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6 LEDs in total</a:t>
            </a:r>
            <a:r>
              <a:rPr lang="en-US" sz="2400" dirty="0">
                <a:solidFill>
                  <a:schemeClr val="tx1"/>
                </a:solidFill>
                <a:ea typeface="Source Sans Pro"/>
                <a:cs typeface="Segoe UI"/>
              </a:rPr>
              <a:t>.</a:t>
            </a:r>
            <a:br>
              <a:rPr lang="en-US" sz="2400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6 LEDs make 1 whole</a:t>
            </a:r>
            <a:r>
              <a:rPr lang="en-US" sz="2400" dirty="0">
                <a:solidFill>
                  <a:schemeClr val="tx1"/>
                </a:solidFill>
                <a:ea typeface="Source Sans Pro"/>
                <a:cs typeface="Segoe UI"/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group of green leds with numbers on a black background&#10;&#10;AI-generated content may be incorrect.">
            <a:extLst>
              <a:ext uri="{FF2B5EF4-FFF2-40B4-BE49-F238E27FC236}">
                <a16:creationId xmlns:a16="http://schemas.microsoft.com/office/drawing/2014/main" id="{89A27DA6-FB25-8FAD-9AB4-5E7F95C5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80" y="218661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3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4D96-AE1E-6836-8A8C-D29E11F9D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A70E92EA-27E4-2089-4009-96B669754703}"/>
              </a:ext>
            </a:extLst>
          </p:cNvPr>
          <p:cNvSpPr txBox="1">
            <a:spLocks noGrp="1"/>
          </p:cNvSpPr>
          <p:nvPr/>
        </p:nvSpPr>
        <p:spPr>
          <a:xfrm>
            <a:off x="444421" y="890028"/>
            <a:ext cx="3483924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Series circuit uses </a:t>
            </a: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2 out of 6 LEDs.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rgbClr val="000000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rectangular sign with a battery and a number on it&#10;&#10;AI-generated content may be incorrect.">
            <a:extLst>
              <a:ext uri="{FF2B5EF4-FFF2-40B4-BE49-F238E27FC236}">
                <a16:creationId xmlns:a16="http://schemas.microsoft.com/office/drawing/2014/main" id="{DC89B102-69E3-8716-4911-C172757A7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2" y="116732"/>
            <a:ext cx="5878995" cy="5878995"/>
          </a:xfrm>
          <a:prstGeom prst="rect">
            <a:avLst/>
          </a:prstGeom>
        </p:spPr>
      </p:pic>
      <p:pic>
        <p:nvPicPr>
          <p:cNvPr id="4" name="Picture 3" descr="A group of light emitting diode&#10;&#10;AI-generated content may be incorrect.">
            <a:extLst>
              <a:ext uri="{FF2B5EF4-FFF2-40B4-BE49-F238E27FC236}">
                <a16:creationId xmlns:a16="http://schemas.microsoft.com/office/drawing/2014/main" id="{68975501-50B5-FB5A-EC6E-97166B710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0" y="-942561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67FBC-4CC2-964F-D570-3D41A22C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0100014B-84FD-4813-4C8D-09E9689E33ED}"/>
              </a:ext>
            </a:extLst>
          </p:cNvPr>
          <p:cNvSpPr txBox="1">
            <a:spLocks noGrp="1"/>
          </p:cNvSpPr>
          <p:nvPr/>
        </p:nvSpPr>
        <p:spPr>
          <a:xfrm>
            <a:off x="444421" y="890028"/>
            <a:ext cx="3483924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Parallel circuit uses </a:t>
            </a: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4 out of 6 LEDs.</a:t>
            </a:r>
            <a:endParaRPr lang="en-US" sz="2400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5" name="Picture 4" descr="A group of purple and green leds&#10;&#10;AI-generated content may be incorrect.">
            <a:extLst>
              <a:ext uri="{FF2B5EF4-FFF2-40B4-BE49-F238E27FC236}">
                <a16:creationId xmlns:a16="http://schemas.microsoft.com/office/drawing/2014/main" id="{4021F42D-E6A5-8C9C-4E43-778D0C51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80" y="-1093304"/>
            <a:ext cx="5143500" cy="5143500"/>
          </a:xfrm>
          <a:prstGeom prst="rect">
            <a:avLst/>
          </a:prstGeom>
        </p:spPr>
      </p:pic>
      <p:pic>
        <p:nvPicPr>
          <p:cNvPr id="6" name="Picture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8071AE21-BC47-2331-6FAE-A07DE5211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463" y="299831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6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E1D1-8DD1-EFBA-91B3-27C4BBEFA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A577B477-521D-69AA-D90D-5ED0BC38B322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Comparing Fractions</a:t>
            </a:r>
            <a:endParaRPr lang="en-US" dirty="0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6F49CB09-3AD4-0330-53D5-B85A032E0A58}"/>
              </a:ext>
            </a:extLst>
          </p:cNvPr>
          <p:cNvSpPr txBox="1">
            <a:spLocks noGrp="1"/>
          </p:cNvSpPr>
          <p:nvPr/>
        </p:nvSpPr>
        <p:spPr>
          <a:xfrm>
            <a:off x="729000" y="1606092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Before we compare fractions, we must know the whole. </a:t>
            </a:r>
            <a:r>
              <a:rPr lang="en-US" sz="2400" b="1" dirty="0"/>
              <a:t>If there are 6 LEDs total, then 6 LEDs = one whole.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A group of green leds with numbers on a black background&#10;&#10;AI-generated content may be incorrect.">
            <a:extLst>
              <a:ext uri="{FF2B5EF4-FFF2-40B4-BE49-F238E27FC236}">
                <a16:creationId xmlns:a16="http://schemas.microsoft.com/office/drawing/2014/main" id="{E3118694-8166-7953-00D7-98AD9928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281" y="1286181"/>
            <a:ext cx="4485736" cy="44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1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9B61782-AFFE-40AA-3A2E-D050AA186DF8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Comparing Fractions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44988-29F9-E78C-E644-28132579B1DF}"/>
              </a:ext>
            </a:extLst>
          </p:cNvPr>
          <p:cNvSpPr txBox="1"/>
          <p:nvPr/>
        </p:nvSpPr>
        <p:spPr>
          <a:xfrm>
            <a:off x="577276" y="1834056"/>
            <a:ext cx="645902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Nunito"/>
                <a:ea typeface="+mn-lt"/>
                <a:cs typeface="+mn-lt"/>
              </a:rPr>
              <a:t>Greater part – uses more of the whole</a:t>
            </a:r>
            <a:endParaRPr lang="en-US" b="1" dirty="0">
              <a:latin typeface="Nunit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Nunito"/>
                <a:ea typeface="+mn-lt"/>
                <a:cs typeface="+mn-lt"/>
              </a:rPr>
              <a:t>Smaller part – uses less of the whole</a:t>
            </a:r>
            <a:endParaRPr lang="en-US" b="1" dirty="0">
              <a:latin typeface="Nunito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Nunito"/>
                <a:ea typeface="+mn-lt"/>
                <a:cs typeface="+mn-lt"/>
              </a:rPr>
              <a:t>Equal part – uses the same amount</a:t>
            </a:r>
            <a:endParaRPr lang="en-US" b="1" dirty="0">
              <a:latin typeface="Nunito"/>
            </a:endParaRPr>
          </a:p>
          <a:p>
            <a:endParaRPr lang="en-US" sz="2400" b="1" dirty="0">
              <a:latin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5987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4042E-4CEF-70A5-7177-7AF52C1E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3A606073-35FB-B745-C960-D7868B310EBA}"/>
              </a:ext>
            </a:extLst>
          </p:cNvPr>
          <p:cNvSpPr txBox="1">
            <a:spLocks noGrp="1"/>
          </p:cNvSpPr>
          <p:nvPr/>
        </p:nvSpPr>
        <p:spPr>
          <a:xfrm>
            <a:off x="1009823" y="3825196"/>
            <a:ext cx="751040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 parallel circuit uses the greater part of the whole.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B3F04-C76E-EE97-850F-90E8B930A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809" y="254213"/>
            <a:ext cx="4835387" cy="48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3B92-539B-D1E3-D28D-A3DC90BFF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E8C7D473-56C8-6196-22C4-C7B880DBBEF0}"/>
              </a:ext>
            </a:extLst>
          </p:cNvPr>
          <p:cNvSpPr txBox="1">
            <a:spLocks noGrp="1"/>
          </p:cNvSpPr>
          <p:nvPr/>
        </p:nvSpPr>
        <p:spPr>
          <a:xfrm>
            <a:off x="1009823" y="3825196"/>
            <a:ext cx="751040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 series circuit uses the smaller part of the whole.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559CC-FABE-8916-B3B3-6F3090B3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0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E72CE-6669-EB76-3C65-DAA7C36D3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92AD849-20A7-0107-3AF4-4FB6F3C4657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Understanding Equal Groups</a:t>
            </a:r>
            <a:endParaRPr lang="en-US" dirty="0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36D3E03B-840E-5ECC-97CE-D1CB8742244A}"/>
              </a:ext>
            </a:extLst>
          </p:cNvPr>
          <p:cNvSpPr txBox="1">
            <a:spLocks noGrp="1"/>
          </p:cNvSpPr>
          <p:nvPr/>
        </p:nvSpPr>
        <p:spPr>
          <a:xfrm>
            <a:off x="722717" y="1589344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Multiplication is used when objects are arranged in equal groups.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group of red and purple dots&#10;&#10;AI-generated content may be incorrect.">
            <a:extLst>
              <a:ext uri="{FF2B5EF4-FFF2-40B4-BE49-F238E27FC236}">
                <a16:creationId xmlns:a16="http://schemas.microsoft.com/office/drawing/2014/main" id="{7F82E272-8B04-386D-3DCC-CE03CAC60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88" y="1372466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C8AAF-DBCA-34D5-EB05-80B24F1C4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2AA5A38C-A2E0-11D5-1B25-8B0EDB0E43D4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Understanding Voltage</a:t>
            </a:r>
            <a:endParaRPr lang="en-US" dirty="0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9806942A-7933-864C-2B98-4D0E56921DC0}"/>
              </a:ext>
            </a:extLst>
          </p:cNvPr>
          <p:cNvSpPr txBox="1">
            <a:spLocks noGrp="1"/>
          </p:cNvSpPr>
          <p:nvPr/>
        </p:nvSpPr>
        <p:spPr>
          <a:xfrm>
            <a:off x="722717" y="1495637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Voltage shows the strength of electrical power. We can check voltage using a multimeter.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43B2B-F660-A831-D834-246CF7932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9903" b="37488"/>
          <a:stretch>
            <a:fillRect/>
          </a:stretch>
        </p:blipFill>
        <p:spPr>
          <a:xfrm>
            <a:off x="1885950" y="2454965"/>
            <a:ext cx="5143500" cy="21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2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5B5E-8986-5841-CF44-8556DBE95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FC0006D1-D70D-5540-20D0-7206C52ADEF4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Voltage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DACEBD0B-3B21-F6C3-2C0B-397FAF235753}"/>
              </a:ext>
            </a:extLst>
          </p:cNvPr>
          <p:cNvSpPr txBox="1">
            <a:spLocks noGrp="1"/>
          </p:cNvSpPr>
          <p:nvPr/>
        </p:nvSpPr>
        <p:spPr>
          <a:xfrm>
            <a:off x="722717" y="1505576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Each battery provides 3 volts. Since they are equal, let's use multiplication.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5AA2D-4414-1A93-7656-DBE8EE8D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25" y="1530780"/>
            <a:ext cx="3473727" cy="347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8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21BB9-2417-117E-4DD3-15CC3CFED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990DF781-DA51-D236-562C-8E8FB2C7334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Voltage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41F23772-C082-3CEC-A6C0-8129A3203992}"/>
              </a:ext>
            </a:extLst>
          </p:cNvPr>
          <p:cNvSpPr txBox="1">
            <a:spLocks noGrp="1"/>
          </p:cNvSpPr>
          <p:nvPr/>
        </p:nvSpPr>
        <p:spPr>
          <a:xfrm>
            <a:off x="722717" y="1251639"/>
            <a:ext cx="7906837" cy="38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algn="ctr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3 volts × 2 batteries = 6 volts</a:t>
            </a:r>
            <a:endParaRPr lang="en-US" b="1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The total voltage increases when batteries are added.</a:t>
            </a:r>
            <a:endParaRPr lang="en-US" b="1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E711023F-850E-7A0A-7234-A445C8B5C41E}"/>
              </a:ext>
            </a:extLst>
          </p:cNvPr>
          <p:cNvSpPr txBox="1">
            <a:spLocks noGrp="1"/>
          </p:cNvSpPr>
          <p:nvPr/>
        </p:nvSpPr>
        <p:spPr>
          <a:xfrm>
            <a:off x="1798973" y="2004555"/>
            <a:ext cx="7537056" cy="141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9600">
                <a:solidFill>
                  <a:srgbClr val="000000"/>
                </a:solidFill>
                <a:latin typeface="Source Sans Pro"/>
                <a:ea typeface="Source Sans Pro"/>
              </a:rPr>
              <a:t>3v x 2 = </a:t>
            </a:r>
            <a:r>
              <a:rPr lang="en-US" sz="9600">
                <a:solidFill>
                  <a:srgbClr val="C00000"/>
                </a:solidFill>
                <a:latin typeface="Source Sans Pro"/>
                <a:ea typeface="Source Sans Pro"/>
              </a:rPr>
              <a:t>6v</a:t>
            </a:r>
            <a:endParaRPr lang="en-US" sz="9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53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F4DE5-FE28-1D0B-3B84-C036BCE89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4F7D7632-58F9-1EA3-6C22-E73E635BCF1A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Understanding Voltage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7B959399-342C-6EBC-B363-1929146A9A16}"/>
              </a:ext>
            </a:extLst>
          </p:cNvPr>
          <p:cNvSpPr txBox="1">
            <a:spLocks noGrp="1"/>
          </p:cNvSpPr>
          <p:nvPr/>
        </p:nvSpPr>
        <p:spPr>
          <a:xfrm>
            <a:off x="722717" y="1495637"/>
            <a:ext cx="790683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If we know the total voltage, we can also use division to find how many volts each battery provides.</a:t>
            </a:r>
            <a:endParaRPr lang="en-US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550EB-5966-C2A2-E2CD-5E26EDF27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9903" b="37488"/>
          <a:stretch>
            <a:fillRect/>
          </a:stretch>
        </p:blipFill>
        <p:spPr>
          <a:xfrm>
            <a:off x="1981200" y="2567533"/>
            <a:ext cx="5186796" cy="22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9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FD065-B29B-92A8-AC64-255A1314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91B9726-2F40-2E59-7721-082A2F4ADAD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Voltage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946C5AAE-9C30-6392-6226-C5A03BED18EA}"/>
              </a:ext>
            </a:extLst>
          </p:cNvPr>
          <p:cNvSpPr txBox="1">
            <a:spLocks noGrp="1"/>
          </p:cNvSpPr>
          <p:nvPr/>
        </p:nvSpPr>
        <p:spPr>
          <a:xfrm>
            <a:off x="722717" y="1251639"/>
            <a:ext cx="7906837" cy="38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 algn="ctr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6 volts ÷   2 batteries = 6 volts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Each battery provides 3 volts.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0FB1E858-5243-283C-2DA8-614A0E7CAB24}"/>
              </a:ext>
            </a:extLst>
          </p:cNvPr>
          <p:cNvSpPr txBox="1">
            <a:spLocks noGrp="1"/>
          </p:cNvSpPr>
          <p:nvPr/>
        </p:nvSpPr>
        <p:spPr>
          <a:xfrm>
            <a:off x="1608473" y="2125782"/>
            <a:ext cx="7537056" cy="141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9600" dirty="0">
                <a:solidFill>
                  <a:srgbClr val="000000"/>
                </a:solidFill>
                <a:latin typeface="Source Sans Pro"/>
                <a:ea typeface="Source Sans Pro"/>
              </a:rPr>
              <a:t>6v </a:t>
            </a:r>
            <a:r>
              <a:rPr lang="en-US" sz="9600" dirty="0">
                <a:solidFill>
                  <a:srgbClr val="000000"/>
                </a:solidFill>
                <a:ea typeface="Source Sans Pro"/>
              </a:rPr>
              <a:t>÷</a:t>
            </a:r>
            <a:r>
              <a:rPr lang="en-US" sz="9600" dirty="0">
                <a:solidFill>
                  <a:srgbClr val="000000"/>
                </a:solidFill>
                <a:latin typeface="Source Sans Pro"/>
                <a:ea typeface="Source Sans Pro"/>
              </a:rPr>
              <a:t> 2 = </a:t>
            </a:r>
            <a:r>
              <a:rPr lang="en-US" sz="9600" dirty="0">
                <a:solidFill>
                  <a:srgbClr val="C00000"/>
                </a:solidFill>
                <a:latin typeface="Source Sans Pro"/>
                <a:ea typeface="Source Sans Pro"/>
              </a:rPr>
              <a:t>3v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A4EDE-B2A5-2FF1-0FE9-A706D43BC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A5DB3806-F746-20DC-D5B9-727FB38FBD7E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Understanding Equal Groups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F6CD91B6-2746-66FD-C8EF-8B83B3D1208F}"/>
              </a:ext>
            </a:extLst>
          </p:cNvPr>
          <p:cNvSpPr txBox="1">
            <a:spLocks noGrp="1"/>
          </p:cNvSpPr>
          <p:nvPr/>
        </p:nvSpPr>
        <p:spPr>
          <a:xfrm>
            <a:off x="722717" y="1594351"/>
            <a:ext cx="7279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When each group has the same number of items, Multiplication helps find the total.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yellow circle with red and purple circles&#10;&#10;AI-generated content may be incorrect.">
            <a:extLst>
              <a:ext uri="{FF2B5EF4-FFF2-40B4-BE49-F238E27FC236}">
                <a16:creationId xmlns:a16="http://schemas.microsoft.com/office/drawing/2014/main" id="{3D2CECAE-ACEF-72B1-E89F-10D96FEF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20" y="98397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2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367E3-5817-6E49-C2F1-26187080A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BACF527A-F4EC-3193-C64D-A5E658C71FE2}"/>
              </a:ext>
            </a:extLst>
          </p:cNvPr>
          <p:cNvSpPr txBox="1">
            <a:spLocks noGrp="1"/>
          </p:cNvSpPr>
          <p:nvPr/>
        </p:nvSpPr>
        <p:spPr>
          <a:xfrm>
            <a:off x="724680" y="906319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Let's Multiply!</a:t>
            </a:r>
            <a:endParaRPr lang="en-US" dirty="0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53C9C1D9-58A5-D494-8244-A0E13C76E6A2}"/>
              </a:ext>
            </a:extLst>
          </p:cNvPr>
          <p:cNvSpPr txBox="1">
            <a:spLocks noGrp="1"/>
          </p:cNvSpPr>
          <p:nvPr/>
        </p:nvSpPr>
        <p:spPr>
          <a:xfrm>
            <a:off x="5035396" y="829564"/>
            <a:ext cx="3581622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Each circuit has 3 LEDs.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We built 2 circuits.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2" name="Google Shape;285;p14">
            <a:extLst>
              <a:ext uri="{FF2B5EF4-FFF2-40B4-BE49-F238E27FC236}">
                <a16:creationId xmlns:a16="http://schemas.microsoft.com/office/drawing/2014/main" id="{6027FEDF-4C24-5B4C-D446-699C735EE831}"/>
              </a:ext>
            </a:extLst>
          </p:cNvPr>
          <p:cNvSpPr txBox="1">
            <a:spLocks noGrp="1"/>
          </p:cNvSpPr>
          <p:nvPr/>
        </p:nvSpPr>
        <p:spPr>
          <a:xfrm>
            <a:off x="1368272" y="4184961"/>
            <a:ext cx="6785485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 LEDs are arranged in equal groups.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248719-4164-EDB4-D0D2-674AF0310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64" y="973464"/>
            <a:ext cx="4649931" cy="4641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CC9E98-6F90-7D8E-6DAE-6605E4932BF0}"/>
              </a:ext>
            </a:extLst>
          </p:cNvPr>
          <p:cNvSpPr txBox="1"/>
          <p:nvPr/>
        </p:nvSpPr>
        <p:spPr>
          <a:xfrm>
            <a:off x="2654011" y="1796762"/>
            <a:ext cx="16668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baseline="0">
                <a:latin typeface="Source Sans Pro"/>
              </a:rPr>
              <a:t>3</a:t>
            </a:r>
            <a:r>
              <a:rPr lang="en-US" sz="2000" b="1">
                <a:latin typeface="Source Sans Pro"/>
              </a:rPr>
              <a:t> LEDs</a:t>
            </a:r>
            <a:endParaRPr lang="en-US" sz="2000"/>
          </a:p>
          <a:p>
            <a:pPr algn="ctr"/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E9871-D114-54EB-7EE0-21ACFFCC7419}"/>
              </a:ext>
            </a:extLst>
          </p:cNvPr>
          <p:cNvSpPr txBox="1"/>
          <p:nvPr/>
        </p:nvSpPr>
        <p:spPr>
          <a:xfrm>
            <a:off x="4762500" y="1796762"/>
            <a:ext cx="166687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baseline="0">
                <a:latin typeface="Source Sans Pro"/>
              </a:rPr>
              <a:t>3</a:t>
            </a:r>
            <a:r>
              <a:rPr lang="en-US" sz="2000" b="1">
                <a:latin typeface="Source Sans Pro"/>
              </a:rPr>
              <a:t> LEDs</a:t>
            </a:r>
            <a:endParaRPr lang="en-US" sz="2000"/>
          </a:p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022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8B511-50D3-B7F4-7051-D278EC832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70798227-B327-6408-727D-9EFB30EBFE87}"/>
              </a:ext>
            </a:extLst>
          </p:cNvPr>
          <p:cNvSpPr txBox="1">
            <a:spLocks noGrp="1"/>
          </p:cNvSpPr>
          <p:nvPr/>
        </p:nvSpPr>
        <p:spPr>
          <a:xfrm>
            <a:off x="724680" y="906319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Let's Multiply!</a:t>
            </a:r>
            <a:endParaRPr lang="en-US" dirty="0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FA87047A-3398-A31A-703A-4DC4FF07FE01}"/>
              </a:ext>
            </a:extLst>
          </p:cNvPr>
          <p:cNvSpPr txBox="1">
            <a:spLocks noGrp="1"/>
          </p:cNvSpPr>
          <p:nvPr/>
        </p:nvSpPr>
        <p:spPr>
          <a:xfrm>
            <a:off x="2286135" y="1760416"/>
            <a:ext cx="5499610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3 LEDs × 2 circuits = 6 LEDs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974B74F7-87C6-6818-4110-A788739E3713}"/>
              </a:ext>
            </a:extLst>
          </p:cNvPr>
          <p:cNvSpPr txBox="1">
            <a:spLocks noGrp="1"/>
          </p:cNvSpPr>
          <p:nvPr/>
        </p:nvSpPr>
        <p:spPr>
          <a:xfrm>
            <a:off x="2084723" y="2117123"/>
            <a:ext cx="7537056" cy="141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9600">
                <a:solidFill>
                  <a:srgbClr val="000000"/>
                </a:solidFill>
                <a:latin typeface="Source Sans Pro"/>
                <a:ea typeface="Source Sans Pro"/>
              </a:rPr>
              <a:t>3 x 2 = </a:t>
            </a:r>
            <a:r>
              <a:rPr lang="en-US" sz="9600">
                <a:solidFill>
                  <a:srgbClr val="C00000"/>
                </a:solidFill>
                <a:latin typeface="Source Sans Pro"/>
                <a:ea typeface="Source Sans Pro"/>
              </a:rPr>
              <a:t>6</a:t>
            </a:r>
            <a:endParaRPr lang="en-US" sz="9600">
              <a:solidFill>
                <a:srgbClr val="C00000"/>
              </a:solidFill>
            </a:endParaRP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F68402EE-AED6-1268-7EF6-92DAEDE189BA}"/>
              </a:ext>
            </a:extLst>
          </p:cNvPr>
          <p:cNvSpPr txBox="1">
            <a:spLocks noGrp="1"/>
          </p:cNvSpPr>
          <p:nvPr/>
        </p:nvSpPr>
        <p:spPr>
          <a:xfrm>
            <a:off x="2286135" y="3981472"/>
            <a:ext cx="5521258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A total of 6 LEDs are used.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Google Shape;285;p14">
            <a:extLst>
              <a:ext uri="{FF2B5EF4-FFF2-40B4-BE49-F238E27FC236}">
                <a16:creationId xmlns:a16="http://schemas.microsoft.com/office/drawing/2014/main" id="{02CE26F9-6B85-DE30-64A6-4CA676555DD9}"/>
              </a:ext>
            </a:extLst>
          </p:cNvPr>
          <p:cNvSpPr txBox="1">
            <a:spLocks noGrp="1"/>
          </p:cNvSpPr>
          <p:nvPr/>
        </p:nvSpPr>
        <p:spPr>
          <a:xfrm>
            <a:off x="4920173" y="1046181"/>
            <a:ext cx="4019465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>
                <a:solidFill>
                  <a:schemeClr val="tx1"/>
                </a:solidFill>
                <a:ea typeface="Source Sans Pro"/>
                <a:cs typeface="Segoe UI"/>
              </a:rPr>
              <a:t>How many LEDs are used?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3BAC1-309E-1B40-B475-E9EAD960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F969C4B-0BE5-047B-F5BC-0E19779DCD0C}"/>
              </a:ext>
            </a:extLst>
          </p:cNvPr>
          <p:cNvSpPr txBox="1">
            <a:spLocks noGrp="1"/>
          </p:cNvSpPr>
          <p:nvPr/>
        </p:nvSpPr>
        <p:spPr>
          <a:xfrm>
            <a:off x="326362" y="906319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Commutative Property</a:t>
            </a:r>
            <a:endParaRPr lang="en-US" dirty="0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6670FAD8-BC11-55B9-0D9C-2DAD94490ACD}"/>
              </a:ext>
            </a:extLst>
          </p:cNvPr>
          <p:cNvSpPr txBox="1">
            <a:spLocks noGrp="1"/>
          </p:cNvSpPr>
          <p:nvPr/>
        </p:nvSpPr>
        <p:spPr>
          <a:xfrm>
            <a:off x="190636" y="1690541"/>
            <a:ext cx="8759756" cy="10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 factors can be written in any order.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4" name="Google Shape;284;p14">
            <a:extLst>
              <a:ext uri="{FF2B5EF4-FFF2-40B4-BE49-F238E27FC236}">
                <a16:creationId xmlns:a16="http://schemas.microsoft.com/office/drawing/2014/main" id="{FF99EE39-9D98-AE35-B9DA-59C314AAA7CA}"/>
              </a:ext>
            </a:extLst>
          </p:cNvPr>
          <p:cNvSpPr txBox="1">
            <a:spLocks noGrp="1"/>
          </p:cNvSpPr>
          <p:nvPr/>
        </p:nvSpPr>
        <p:spPr>
          <a:xfrm>
            <a:off x="2242460" y="1935642"/>
            <a:ext cx="6732723" cy="245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9600" dirty="0">
                <a:solidFill>
                  <a:srgbClr val="000000"/>
                </a:solidFill>
                <a:latin typeface="Source Sans Pro"/>
                <a:ea typeface="Source Sans Pro"/>
              </a:rPr>
              <a:t>3 x 2 = </a:t>
            </a:r>
            <a:r>
              <a:rPr lang="en-US" sz="9600" dirty="0">
                <a:solidFill>
                  <a:srgbClr val="C00000"/>
                </a:solidFill>
                <a:latin typeface="Source Sans Pro"/>
                <a:ea typeface="Source Sans Pro"/>
              </a:rPr>
              <a:t>6</a:t>
            </a:r>
          </a:p>
        </p:txBody>
      </p:sp>
      <p:sp>
        <p:nvSpPr>
          <p:cNvPr id="2" name="Google Shape;284;p14">
            <a:extLst>
              <a:ext uri="{FF2B5EF4-FFF2-40B4-BE49-F238E27FC236}">
                <a16:creationId xmlns:a16="http://schemas.microsoft.com/office/drawing/2014/main" id="{7B9036F5-E44B-BFF5-9E5E-889387E97408}"/>
              </a:ext>
            </a:extLst>
          </p:cNvPr>
          <p:cNvSpPr txBox="1">
            <a:spLocks noGrp="1"/>
          </p:cNvSpPr>
          <p:nvPr/>
        </p:nvSpPr>
        <p:spPr>
          <a:xfrm>
            <a:off x="2242459" y="2914119"/>
            <a:ext cx="6732723" cy="245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9600">
                <a:solidFill>
                  <a:srgbClr val="000000"/>
                </a:solidFill>
                <a:latin typeface="Source Sans Pro"/>
                <a:ea typeface="Source Sans Pro"/>
              </a:rPr>
              <a:t>2 x 3 = </a:t>
            </a:r>
            <a:r>
              <a:rPr lang="en-US" sz="9600">
                <a:solidFill>
                  <a:srgbClr val="C00000"/>
                </a:solidFill>
                <a:latin typeface="Source Sans Pro"/>
                <a:ea typeface="Source Sans Pro"/>
              </a:rPr>
              <a:t>6</a:t>
            </a:r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4C8BE799-3DD8-CAC1-272D-1C0B0631C3C2}"/>
              </a:ext>
            </a:extLst>
          </p:cNvPr>
          <p:cNvSpPr txBox="1">
            <a:spLocks noGrp="1"/>
          </p:cNvSpPr>
          <p:nvPr/>
        </p:nvSpPr>
        <p:spPr>
          <a:xfrm>
            <a:off x="2089499" y="4147408"/>
            <a:ext cx="1753590" cy="101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1800" b="1" i="1" dirty="0">
                <a:solidFill>
                  <a:schemeClr val="tx1"/>
                </a:solidFill>
                <a:ea typeface="Source Sans Pro"/>
                <a:cs typeface="Segoe UI"/>
              </a:rPr>
              <a:t>factor</a:t>
            </a:r>
          </a:p>
          <a:p>
            <a:pPr marL="0" indent="0">
              <a:lnSpc>
                <a:spcPct val="114999"/>
              </a:lnSpc>
              <a:buNone/>
            </a:pPr>
            <a:endParaRPr lang="en-US" sz="1800" b="1" i="1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7" name="Google Shape;285;p14">
            <a:extLst>
              <a:ext uri="{FF2B5EF4-FFF2-40B4-BE49-F238E27FC236}">
                <a16:creationId xmlns:a16="http://schemas.microsoft.com/office/drawing/2014/main" id="{5DBA0ACA-3545-1D48-7938-96186A0BB590}"/>
              </a:ext>
            </a:extLst>
          </p:cNvPr>
          <p:cNvSpPr txBox="1">
            <a:spLocks noGrp="1"/>
          </p:cNvSpPr>
          <p:nvPr/>
        </p:nvSpPr>
        <p:spPr>
          <a:xfrm>
            <a:off x="3836639" y="4155811"/>
            <a:ext cx="2632006" cy="101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1800" b="1" i="1" dirty="0">
                <a:solidFill>
                  <a:schemeClr val="tx1"/>
                </a:solidFill>
                <a:ea typeface="Source Sans Pro"/>
                <a:cs typeface="Segoe UI"/>
              </a:rPr>
              <a:t>factor</a:t>
            </a:r>
            <a:endParaRPr lang="en-US" sz="1100" i="1" dirty="0"/>
          </a:p>
          <a:p>
            <a:pPr marL="0" indent="0">
              <a:lnSpc>
                <a:spcPct val="114999"/>
              </a:lnSpc>
              <a:buNone/>
            </a:pPr>
            <a:endParaRPr lang="en-US" sz="1800" b="1" i="1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sp>
        <p:nvSpPr>
          <p:cNvPr id="8" name="Google Shape;285;p14">
            <a:extLst>
              <a:ext uri="{FF2B5EF4-FFF2-40B4-BE49-F238E27FC236}">
                <a16:creationId xmlns:a16="http://schemas.microsoft.com/office/drawing/2014/main" id="{2BFFF61A-6365-24B8-DECC-B7825692E540}"/>
              </a:ext>
            </a:extLst>
          </p:cNvPr>
          <p:cNvSpPr txBox="1">
            <a:spLocks noGrp="1"/>
          </p:cNvSpPr>
          <p:nvPr/>
        </p:nvSpPr>
        <p:spPr>
          <a:xfrm>
            <a:off x="5608288" y="4150841"/>
            <a:ext cx="2632006" cy="101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1800" b="1" i="1">
                <a:solidFill>
                  <a:schemeClr val="tx1"/>
                </a:solidFill>
                <a:ea typeface="Source Sans Pro"/>
                <a:cs typeface="Segoe UI"/>
              </a:rPr>
              <a:t>product</a:t>
            </a:r>
            <a:endParaRPr lang="en-US" sz="1100" i="1"/>
          </a:p>
          <a:p>
            <a:pPr marL="0" indent="0">
              <a:lnSpc>
                <a:spcPct val="114999"/>
              </a:lnSpc>
              <a:buNone/>
            </a:pPr>
            <a:endParaRPr lang="en-US" sz="1800" b="1" i="1">
              <a:solidFill>
                <a:schemeClr val="tx1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5832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3281-F299-8331-36E0-4A9C05C20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A4F60180-35A9-D5DC-7AAF-1323D3654074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  <a:latin typeface="Source Sans Pro"/>
                <a:ea typeface="Source Sans Pro"/>
              </a:rPr>
              <a:t>Understanding Fair Sharing</a:t>
            </a:r>
            <a:endParaRPr lang="en-US" dirty="0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35D4D521-812A-B319-4407-88F2B2F17E91}"/>
              </a:ext>
            </a:extLst>
          </p:cNvPr>
          <p:cNvSpPr txBox="1">
            <a:spLocks noGrp="1"/>
          </p:cNvSpPr>
          <p:nvPr/>
        </p:nvSpPr>
        <p:spPr>
          <a:xfrm>
            <a:off x="722717" y="1771184"/>
            <a:ext cx="606678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Division is used to share equally.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group of yellow triangles on a black background&#10;&#10;AI-generated content may be incorrect.">
            <a:extLst>
              <a:ext uri="{FF2B5EF4-FFF2-40B4-BE49-F238E27FC236}">
                <a16:creationId xmlns:a16="http://schemas.microsoft.com/office/drawing/2014/main" id="{DE69EFA6-8575-F438-13AF-28F01837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63" y="964096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B7FFC-4DB4-3DE8-A4ED-A9044730C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24E4165-E798-D40A-DA9D-5AF9C3A79290}"/>
              </a:ext>
            </a:extLst>
          </p:cNvPr>
          <p:cNvSpPr txBox="1">
            <a:spLocks noGrp="1"/>
          </p:cNvSpPr>
          <p:nvPr/>
        </p:nvSpPr>
        <p:spPr>
          <a:xfrm>
            <a:off x="724680" y="828387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Understanding Fair Sharing</a:t>
            </a:r>
            <a:endParaRPr lang="en-US"/>
          </a:p>
        </p:txBody>
      </p:sp>
      <p:sp>
        <p:nvSpPr>
          <p:cNvPr id="4" name="Google Shape;285;p14">
            <a:extLst>
              <a:ext uri="{FF2B5EF4-FFF2-40B4-BE49-F238E27FC236}">
                <a16:creationId xmlns:a16="http://schemas.microsoft.com/office/drawing/2014/main" id="{DCE83D14-3D15-EF32-9AE2-936FBD7B4DD9}"/>
              </a:ext>
            </a:extLst>
          </p:cNvPr>
          <p:cNvSpPr txBox="1">
            <a:spLocks noGrp="1"/>
          </p:cNvSpPr>
          <p:nvPr/>
        </p:nvSpPr>
        <p:spPr>
          <a:xfrm>
            <a:off x="722717" y="1771184"/>
            <a:ext cx="772499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It begins with the total, then the total is split into equal groups.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group of yellow triangles with red circles&#10;&#10;AI-generated content may be incorrect.">
            <a:extLst>
              <a:ext uri="{FF2B5EF4-FFF2-40B4-BE49-F238E27FC236}">
                <a16:creationId xmlns:a16="http://schemas.microsoft.com/office/drawing/2014/main" id="{6FF18C15-1131-BCAD-73CA-9DB35A7FC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1461052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F2348-A1F1-904A-84DC-F59D5F9C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704773E3-6EF6-5071-2A50-888E9BF9A77E}"/>
              </a:ext>
            </a:extLst>
          </p:cNvPr>
          <p:cNvSpPr txBox="1">
            <a:spLocks noGrp="1"/>
          </p:cNvSpPr>
          <p:nvPr/>
        </p:nvSpPr>
        <p:spPr>
          <a:xfrm>
            <a:off x="633760" y="897660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-US" sz="4000">
                <a:solidFill>
                  <a:srgbClr val="000000"/>
                </a:solidFill>
                <a:latin typeface="Source Sans Pro"/>
                <a:ea typeface="Source Sans Pro"/>
              </a:rPr>
              <a:t>Let's Divide!</a:t>
            </a:r>
            <a:endParaRPr lang="en-US"/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31646DB2-84F9-05C7-B7BD-3AC824DABD0F}"/>
              </a:ext>
            </a:extLst>
          </p:cNvPr>
          <p:cNvSpPr txBox="1">
            <a:spLocks noGrp="1"/>
          </p:cNvSpPr>
          <p:nvPr/>
        </p:nvSpPr>
        <p:spPr>
          <a:xfrm>
            <a:off x="4256681" y="864351"/>
            <a:ext cx="4746269" cy="115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There are 6 LEDs and 2 circuits.</a:t>
            </a:r>
            <a:b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</a:br>
            <a:r>
              <a:rPr lang="en-US" sz="2400" b="1" dirty="0">
                <a:solidFill>
                  <a:schemeClr val="tx1"/>
                </a:solidFill>
                <a:ea typeface="Source Sans Pro"/>
                <a:cs typeface="Segoe UI"/>
              </a:rPr>
              <a:t>Share the LEDs evenly.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14999"/>
              </a:lnSpc>
              <a:buNone/>
            </a:pPr>
            <a:endParaRPr lang="en-US" sz="2400" b="1" dirty="0">
              <a:solidFill>
                <a:schemeClr val="tx1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0EF0916-A8D4-74F5-C562-BBDAE923F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77" y="1219976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7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SharedWithUsers xmlns="352a001b-fdfe-49a0-8a03-de813b89e960">
      <UserInfo>
        <DisplayName/>
        <AccountId xsi:nil="true"/>
        <AccountType/>
      </UserInfo>
    </SharedWithUsers>
    <Dateuploadedtocourse xmlns="5796801b-3a89-4506-aaa3-b2b080dc6ff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D37B0F-942B-4CBA-BBDF-991B64D97777}">
  <ds:schemaRefs>
    <ds:schemaRef ds:uri="5796801b-3a89-4506-aaa3-b2b080dc6fff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352a001b-fdfe-49a0-8a03-de813b89e960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A3CDA75-FC73-4676-B5FC-BABCED718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453</Words>
  <Application>Microsoft Office PowerPoint</Application>
  <PresentationFormat>On-screen Show (16:9)</PresentationFormat>
  <Paragraphs>103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Narrow</vt:lpstr>
      <vt:lpstr>Calibri</vt:lpstr>
      <vt:lpstr>Montserrat</vt:lpstr>
      <vt:lpstr>Nunito</vt:lpstr>
      <vt:lpstr>Source Sans Pro</vt:lpstr>
      <vt:lpstr>Wingdings</vt:lpstr>
      <vt:lpstr>Wingdings 2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Tom DiCamillo</dc:creator>
  <cp:keywords/>
  <dc:description/>
  <cp:lastModifiedBy>Tom DiCamillo</cp:lastModifiedBy>
  <cp:revision>96</cp:revision>
  <dcterms:created xsi:type="dcterms:W3CDTF">2016-01-05T02:38:42Z</dcterms:created>
  <dcterms:modified xsi:type="dcterms:W3CDTF">2026-02-10T20:48:16Z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Order">
    <vt:r8>3774500</vt:r8>
  </property>
</Properties>
</file>