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3" r:id="rId5"/>
    <p:sldId id="284" r:id="rId6"/>
    <p:sldId id="333" r:id="rId7"/>
    <p:sldId id="354" r:id="rId8"/>
    <p:sldId id="355" r:id="rId9"/>
    <p:sldId id="334" r:id="rId10"/>
    <p:sldId id="356" r:id="rId11"/>
    <p:sldId id="357" r:id="rId12"/>
    <p:sldId id="358" r:id="rId13"/>
    <p:sldId id="359" r:id="rId14"/>
    <p:sldId id="398" r:id="rId15"/>
    <p:sldId id="363" r:id="rId16"/>
    <p:sldId id="396" r:id="rId17"/>
    <p:sldId id="362" r:id="rId18"/>
    <p:sldId id="397" r:id="rId19"/>
    <p:sldId id="364" r:id="rId20"/>
    <p:sldId id="365" r:id="rId21"/>
    <p:sldId id="399" r:id="rId22"/>
    <p:sldId id="366" r:id="rId23"/>
    <p:sldId id="367" r:id="rId24"/>
    <p:sldId id="400" r:id="rId25"/>
    <p:sldId id="368" r:id="rId26"/>
    <p:sldId id="401" r:id="rId27"/>
    <p:sldId id="369" r:id="rId28"/>
    <p:sldId id="370" r:id="rId29"/>
    <p:sldId id="402" r:id="rId30"/>
    <p:sldId id="373" r:id="rId31"/>
    <p:sldId id="374" r:id="rId32"/>
    <p:sldId id="375" r:id="rId33"/>
    <p:sldId id="376" r:id="rId34"/>
    <p:sldId id="377" r:id="rId35"/>
    <p:sldId id="378" r:id="rId36"/>
    <p:sldId id="403" r:id="rId37"/>
    <p:sldId id="379" r:id="rId38"/>
    <p:sldId id="380" r:id="rId39"/>
    <p:sldId id="381" r:id="rId40"/>
    <p:sldId id="382" r:id="rId41"/>
    <p:sldId id="404" r:id="rId42"/>
    <p:sldId id="405" r:id="rId43"/>
    <p:sldId id="383" r:id="rId44"/>
    <p:sldId id="384" r:id="rId45"/>
    <p:sldId id="385" r:id="rId46"/>
    <p:sldId id="386" r:id="rId47"/>
    <p:sldId id="387" r:id="rId48"/>
    <p:sldId id="388" r:id="rId49"/>
    <p:sldId id="389" r:id="rId50"/>
    <p:sldId id="390" r:id="rId51"/>
    <p:sldId id="392" r:id="rId52"/>
    <p:sldId id="393" r:id="rId53"/>
    <p:sldId id="394" r:id="rId54"/>
    <p:sldId id="395" r:id="rId55"/>
  </p:sldIdLst>
  <p:sldSz cx="9144000" cy="5143500" type="screen16x9"/>
  <p:notesSz cx="6858000" cy="9144000"/>
  <p:custDataLst>
    <p:tags r:id="rId56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F86C66-A7C9-CCCF-E222-E79CDBC36C2E}" name="Alissa Hermann" initials="AH" userId="S::alissa@stem101.org::a9a2cf8d-f1bb-4e06-8005-7066011f72e0" providerId="AD"/>
  <p188:author id="{45EDE0AE-FFD2-9547-EBDA-D7D13362F708}" name="Gaile" initials="G" userId="Gaile" providerId="None"/>
  <p188:author id="{33C181C7-B88A-27CA-8951-C23E0F85FD36}" name="Alexis" initials="" userId="S::Alexis@stem101.org::790d4ba7-9291-49e7-a9d8-0aa243069aa6" providerId="AD"/>
  <p188:author id="{B82AB9F5-7BE8-EB17-8D2C-BB3C7F0222AB}" name="Alexis" initials="Al" userId="S::alexis@stem101.org::790d4ba7-9291-49e7-a9d8-0aa243069aa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1930"/>
    <a:srgbClr val="000079"/>
    <a:srgbClr val="673276"/>
    <a:srgbClr val="F47D30"/>
    <a:srgbClr val="0000DC"/>
    <a:srgbClr val="7452CA"/>
    <a:srgbClr val="CA67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8705B4-5B40-9C58-0CBC-FD3184C241AE}" v="654" dt="2026-02-03T16:23:48.143"/>
    <p1510:client id="{B89BBBDF-4BDE-01A1-1409-C1E928F2328E}" v="8" dt="2026-02-02T06:13:51.264"/>
    <p1510:client id="{CBB5D769-0422-8ABD-72EB-17F8C407A270}" v="420" dt="2026-02-02T17:05:39.568"/>
    <p1510:client id="{E4595744-43AF-DA3B-6BA9-0B8764DB5E85}" v="3" dt="2026-02-04T02:37:12.727"/>
    <p1510:client id="{F704757B-2A09-2154-02F0-6222CFA1F646}" v="558" dt="2026-02-03T15:13:08.4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5"/>
    <p:restoredTop sz="94694"/>
  </p:normalViewPr>
  <p:slideViewPr>
    <p:cSldViewPr snapToGrid="0">
      <p:cViewPr varScale="1">
        <p:scale>
          <a:sx n="118" d="100"/>
          <a:sy n="118" d="100"/>
        </p:scale>
        <p:origin x="208" y="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microsoft.com/office/2018/10/relationships/authors" Target="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viewProps" Target="viewProps.xml"/><Relationship Id="rId5" Type="http://schemas.openxmlformats.org/officeDocument/2006/relationships/slide" Target="slides/slide1.xml"/><Relationship Id="rId61" Type="http://schemas.microsoft.com/office/2016/11/relationships/changesInfo" Target="changesInfos/changesInfo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tags" Target="tags/tag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presProps" Target="pres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is" userId="S::alexis@stem101.org::790d4ba7-9291-49e7-a9d8-0aa243069aa6" providerId="AD" clId="Web-{F704757B-2A09-2154-02F0-6222CFA1F646}"/>
    <pc:docChg chg="addSld delSld modSld sldOrd">
      <pc:chgData name="Alexis" userId="S::alexis@stem101.org::790d4ba7-9291-49e7-a9d8-0aa243069aa6" providerId="AD" clId="Web-{F704757B-2A09-2154-02F0-6222CFA1F646}" dt="2026-02-03T15:13:08.409" v="523" actId="20577"/>
      <pc:docMkLst>
        <pc:docMk/>
      </pc:docMkLst>
      <pc:sldChg chg="modSp">
        <pc:chgData name="Alexis" userId="S::alexis@stem101.org::790d4ba7-9291-49e7-a9d8-0aa243069aa6" providerId="AD" clId="Web-{F704757B-2A09-2154-02F0-6222CFA1F646}" dt="2026-02-03T14:21:29.025" v="248" actId="1076"/>
        <pc:sldMkLst>
          <pc:docMk/>
          <pc:sldMk cId="465093240" sldId="284"/>
        </pc:sldMkLst>
        <pc:spChg chg="mod">
          <ac:chgData name="Alexis" userId="S::alexis@stem101.org::790d4ba7-9291-49e7-a9d8-0aa243069aa6" providerId="AD" clId="Web-{F704757B-2A09-2154-02F0-6222CFA1F646}" dt="2026-02-03T14:21:29.025" v="248" actId="1076"/>
          <ac:spMkLst>
            <pc:docMk/>
            <pc:sldMk cId="465093240" sldId="284"/>
            <ac:spMk id="5" creationId="{36D3E03B-840E-5ECC-97CE-D1CB8742244A}"/>
          </ac:spMkLst>
        </pc:spChg>
      </pc:sldChg>
      <pc:sldChg chg="addSp delSp modSp">
        <pc:chgData name="Alexis" userId="S::alexis@stem101.org::790d4ba7-9291-49e7-a9d8-0aa243069aa6" providerId="AD" clId="Web-{F704757B-2A09-2154-02F0-6222CFA1F646}" dt="2026-02-03T14:18:59.066" v="196" actId="1076"/>
        <pc:sldMkLst>
          <pc:docMk/>
          <pc:sldMk cId="1622768536" sldId="333"/>
        </pc:sldMkLst>
        <pc:spChg chg="add mod">
          <ac:chgData name="Alexis" userId="S::alexis@stem101.org::790d4ba7-9291-49e7-a9d8-0aa243069aa6" providerId="AD" clId="Web-{F704757B-2A09-2154-02F0-6222CFA1F646}" dt="2026-02-03T14:18:59.066" v="196" actId="1076"/>
          <ac:spMkLst>
            <pc:docMk/>
            <pc:sldMk cId="1622768536" sldId="333"/>
            <ac:spMk id="3" creationId="{9E8ADC2F-AA12-9880-4031-93800DD36350}"/>
          </ac:spMkLst>
        </pc:spChg>
        <pc:spChg chg="del mod">
          <ac:chgData name="Alexis" userId="S::alexis@stem101.org::790d4ba7-9291-49e7-a9d8-0aa243069aa6" providerId="AD" clId="Web-{F704757B-2A09-2154-02F0-6222CFA1F646}" dt="2026-02-03T14:18:25.066" v="182"/>
          <ac:spMkLst>
            <pc:docMk/>
            <pc:sldMk cId="1622768536" sldId="333"/>
            <ac:spMk id="4" creationId="{5B1F6291-5849-44A7-03BE-70BF2DA375D3}"/>
          </ac:spMkLst>
        </pc:spChg>
        <pc:spChg chg="mod">
          <ac:chgData name="Alexis" userId="S::alexis@stem101.org::790d4ba7-9291-49e7-a9d8-0aa243069aa6" providerId="AD" clId="Web-{F704757B-2A09-2154-02F0-6222CFA1F646}" dt="2026-02-03T14:18:33.721" v="187" actId="1076"/>
          <ac:spMkLst>
            <pc:docMk/>
            <pc:sldMk cId="1622768536" sldId="333"/>
            <ac:spMk id="5" creationId="{F20E045A-E1A8-B091-AD68-6BE2E23D851B}"/>
          </ac:spMkLst>
        </pc:spChg>
      </pc:sldChg>
      <pc:sldChg chg="addSp delSp modSp">
        <pc:chgData name="Alexis" userId="S::alexis@stem101.org::790d4ba7-9291-49e7-a9d8-0aa243069aa6" providerId="AD" clId="Web-{F704757B-2A09-2154-02F0-6222CFA1F646}" dt="2026-02-03T14:20:13.772" v="220" actId="20577"/>
        <pc:sldMkLst>
          <pc:docMk/>
          <pc:sldMk cId="3519112211" sldId="354"/>
        </pc:sldMkLst>
        <pc:spChg chg="add mod">
          <ac:chgData name="Alexis" userId="S::alexis@stem101.org::790d4ba7-9291-49e7-a9d8-0aa243069aa6" providerId="AD" clId="Web-{F704757B-2A09-2154-02F0-6222CFA1F646}" dt="2026-02-03T14:20:13.772" v="220" actId="20577"/>
          <ac:spMkLst>
            <pc:docMk/>
            <pc:sldMk cId="3519112211" sldId="354"/>
            <ac:spMk id="3" creationId="{3D48F62F-D625-4B0E-2D8C-00098923C9CB}"/>
          </ac:spMkLst>
        </pc:spChg>
        <pc:spChg chg="del">
          <ac:chgData name="Alexis" userId="S::alexis@stem101.org::790d4ba7-9291-49e7-a9d8-0aa243069aa6" providerId="AD" clId="Web-{F704757B-2A09-2154-02F0-6222CFA1F646}" dt="2026-02-03T14:19:10.020" v="197"/>
          <ac:spMkLst>
            <pc:docMk/>
            <pc:sldMk cId="3519112211" sldId="354"/>
            <ac:spMk id="4" creationId="{EFDBA9F8-7B05-D81B-C435-72AA3E7A3B67}"/>
          </ac:spMkLst>
        </pc:spChg>
        <pc:spChg chg="mod">
          <ac:chgData name="Alexis" userId="S::alexis@stem101.org::790d4ba7-9291-49e7-a9d8-0aa243069aa6" providerId="AD" clId="Web-{F704757B-2A09-2154-02F0-6222CFA1F646}" dt="2026-02-03T14:19:52.943" v="216" actId="20577"/>
          <ac:spMkLst>
            <pc:docMk/>
            <pc:sldMk cId="3519112211" sldId="354"/>
            <ac:spMk id="5" creationId="{82D2AF60-0599-3ABD-42FA-63ECD5A8F48A}"/>
          </ac:spMkLst>
        </pc:spChg>
      </pc:sldChg>
      <pc:sldChg chg="addSp delSp modSp">
        <pc:chgData name="Alexis" userId="S::alexis@stem101.org::790d4ba7-9291-49e7-a9d8-0aa243069aa6" providerId="AD" clId="Web-{F704757B-2A09-2154-02F0-6222CFA1F646}" dt="2026-02-03T14:21:20.650" v="247" actId="1076"/>
        <pc:sldMkLst>
          <pc:docMk/>
          <pc:sldMk cId="216071048" sldId="355"/>
        </pc:sldMkLst>
        <pc:spChg chg="add del mod">
          <ac:chgData name="Alexis" userId="S::alexis@stem101.org::790d4ba7-9291-49e7-a9d8-0aa243069aa6" providerId="AD" clId="Web-{F704757B-2A09-2154-02F0-6222CFA1F646}" dt="2026-02-03T14:21:20.650" v="247" actId="1076"/>
          <ac:spMkLst>
            <pc:docMk/>
            <pc:sldMk cId="216071048" sldId="355"/>
            <ac:spMk id="3" creationId="{66A21EC0-D756-9BC7-9905-90E4111A434C}"/>
          </ac:spMkLst>
        </pc:spChg>
        <pc:spChg chg="del">
          <ac:chgData name="Alexis" userId="S::alexis@stem101.org::790d4ba7-9291-49e7-a9d8-0aa243069aa6" providerId="AD" clId="Web-{F704757B-2A09-2154-02F0-6222CFA1F646}" dt="2026-02-03T14:20:31.476" v="221"/>
          <ac:spMkLst>
            <pc:docMk/>
            <pc:sldMk cId="216071048" sldId="355"/>
            <ac:spMk id="4" creationId="{A482D103-55DE-8CD9-7A7C-062634359044}"/>
          </ac:spMkLst>
        </pc:spChg>
        <pc:spChg chg="mod">
          <ac:chgData name="Alexis" userId="S::alexis@stem101.org::790d4ba7-9291-49e7-a9d8-0aa243069aa6" providerId="AD" clId="Web-{F704757B-2A09-2154-02F0-6222CFA1F646}" dt="2026-02-03T14:21:15.337" v="246" actId="20577"/>
          <ac:spMkLst>
            <pc:docMk/>
            <pc:sldMk cId="216071048" sldId="355"/>
            <ac:spMk id="5" creationId="{22C393BA-4033-4510-2BD5-589879DE219E}"/>
          </ac:spMkLst>
        </pc:spChg>
      </pc:sldChg>
      <pc:sldChg chg="modSp">
        <pc:chgData name="Alexis" userId="S::alexis@stem101.org::790d4ba7-9291-49e7-a9d8-0aa243069aa6" providerId="AD" clId="Web-{F704757B-2A09-2154-02F0-6222CFA1F646}" dt="2026-02-03T14:22:08.729" v="262" actId="1076"/>
        <pc:sldMkLst>
          <pc:docMk/>
          <pc:sldMk cId="1244671721" sldId="356"/>
        </pc:sldMkLst>
        <pc:spChg chg="mod">
          <ac:chgData name="Alexis" userId="S::alexis@stem101.org::790d4ba7-9291-49e7-a9d8-0aa243069aa6" providerId="AD" clId="Web-{F704757B-2A09-2154-02F0-6222CFA1F646}" dt="2026-02-03T14:22:04.885" v="261" actId="20577"/>
          <ac:spMkLst>
            <pc:docMk/>
            <pc:sldMk cId="1244671721" sldId="356"/>
            <ac:spMk id="4" creationId="{D59673F7-3422-9389-D8E4-3350A9C58365}"/>
          </ac:spMkLst>
        </pc:spChg>
        <pc:spChg chg="mod">
          <ac:chgData name="Alexis" userId="S::alexis@stem101.org::790d4ba7-9291-49e7-a9d8-0aa243069aa6" providerId="AD" clId="Web-{F704757B-2A09-2154-02F0-6222CFA1F646}" dt="2026-02-03T14:22:08.729" v="262" actId="1076"/>
          <ac:spMkLst>
            <pc:docMk/>
            <pc:sldMk cId="1244671721" sldId="356"/>
            <ac:spMk id="5" creationId="{7F5BDCD0-5D0F-F19A-7170-672AC3F5DB15}"/>
          </ac:spMkLst>
        </pc:spChg>
      </pc:sldChg>
      <pc:sldChg chg="delSp modSp">
        <pc:chgData name="Alexis" userId="S::alexis@stem101.org::790d4ba7-9291-49e7-a9d8-0aa243069aa6" providerId="AD" clId="Web-{F704757B-2A09-2154-02F0-6222CFA1F646}" dt="2026-02-03T14:22:51.292" v="270" actId="20577"/>
        <pc:sldMkLst>
          <pc:docMk/>
          <pc:sldMk cId="3532133360" sldId="357"/>
        </pc:sldMkLst>
        <pc:spChg chg="del">
          <ac:chgData name="Alexis" userId="S::alexis@stem101.org::790d4ba7-9291-49e7-a9d8-0aa243069aa6" providerId="AD" clId="Web-{F704757B-2A09-2154-02F0-6222CFA1F646}" dt="2026-02-03T14:22:22.573" v="263"/>
          <ac:spMkLst>
            <pc:docMk/>
            <pc:sldMk cId="3532133360" sldId="357"/>
            <ac:spMk id="4" creationId="{99AA132B-F2DA-6701-A2BD-B02B07CCA759}"/>
          </ac:spMkLst>
        </pc:spChg>
        <pc:spChg chg="mod">
          <ac:chgData name="Alexis" userId="S::alexis@stem101.org::790d4ba7-9291-49e7-a9d8-0aa243069aa6" providerId="AD" clId="Web-{F704757B-2A09-2154-02F0-6222CFA1F646}" dt="2026-02-03T14:22:51.292" v="270" actId="20577"/>
          <ac:spMkLst>
            <pc:docMk/>
            <pc:sldMk cId="3532133360" sldId="357"/>
            <ac:spMk id="5" creationId="{0385FB6E-2156-0EFD-6B08-44C9EBD491FE}"/>
          </ac:spMkLst>
        </pc:spChg>
      </pc:sldChg>
      <pc:sldChg chg="delSp modSp">
        <pc:chgData name="Alexis" userId="S::alexis@stem101.org::790d4ba7-9291-49e7-a9d8-0aa243069aa6" providerId="AD" clId="Web-{F704757B-2A09-2154-02F0-6222CFA1F646}" dt="2026-02-03T14:23:02.121" v="273" actId="1076"/>
        <pc:sldMkLst>
          <pc:docMk/>
          <pc:sldMk cId="533040823" sldId="358"/>
        </pc:sldMkLst>
        <pc:spChg chg="del">
          <ac:chgData name="Alexis" userId="S::alexis@stem101.org::790d4ba7-9291-49e7-a9d8-0aa243069aa6" providerId="AD" clId="Web-{F704757B-2A09-2154-02F0-6222CFA1F646}" dt="2026-02-03T14:22:57.480" v="271"/>
          <ac:spMkLst>
            <pc:docMk/>
            <pc:sldMk cId="533040823" sldId="358"/>
            <ac:spMk id="4" creationId="{2201F4A7-0647-97C1-DF2C-3EBF1E1617F9}"/>
          </ac:spMkLst>
        </pc:spChg>
        <pc:spChg chg="mod">
          <ac:chgData name="Alexis" userId="S::alexis@stem101.org::790d4ba7-9291-49e7-a9d8-0aa243069aa6" providerId="AD" clId="Web-{F704757B-2A09-2154-02F0-6222CFA1F646}" dt="2026-02-03T14:23:02.121" v="273" actId="1076"/>
          <ac:spMkLst>
            <pc:docMk/>
            <pc:sldMk cId="533040823" sldId="358"/>
            <ac:spMk id="5" creationId="{EA82BBD5-C2CD-2981-0195-C857C1FC1744}"/>
          </ac:spMkLst>
        </pc:spChg>
      </pc:sldChg>
      <pc:sldChg chg="addSp delSp modSp">
        <pc:chgData name="Alexis" userId="S::alexis@stem101.org::790d4ba7-9291-49e7-a9d8-0aa243069aa6" providerId="AD" clId="Web-{F704757B-2A09-2154-02F0-6222CFA1F646}" dt="2026-02-03T14:24:35.888" v="299" actId="20577"/>
        <pc:sldMkLst>
          <pc:docMk/>
          <pc:sldMk cId="38025367" sldId="359"/>
        </pc:sldMkLst>
        <pc:spChg chg="add mod">
          <ac:chgData name="Alexis" userId="S::alexis@stem101.org::790d4ba7-9291-49e7-a9d8-0aa243069aa6" providerId="AD" clId="Web-{F704757B-2A09-2154-02F0-6222CFA1F646}" dt="2026-02-03T14:24:27.357" v="297" actId="1076"/>
          <ac:spMkLst>
            <pc:docMk/>
            <pc:sldMk cId="38025367" sldId="359"/>
            <ac:spMk id="3" creationId="{D2456489-5FF7-D5B3-9500-AA5DCD143556}"/>
          </ac:spMkLst>
        </pc:spChg>
        <pc:spChg chg="del">
          <ac:chgData name="Alexis" userId="S::alexis@stem101.org::790d4ba7-9291-49e7-a9d8-0aa243069aa6" providerId="AD" clId="Web-{F704757B-2A09-2154-02F0-6222CFA1F646}" dt="2026-02-03T14:23:20.121" v="274"/>
          <ac:spMkLst>
            <pc:docMk/>
            <pc:sldMk cId="38025367" sldId="359"/>
            <ac:spMk id="4" creationId="{EE27A35B-9F76-4719-FF98-1B53B7E2D8B5}"/>
          </ac:spMkLst>
        </pc:spChg>
        <pc:spChg chg="mod">
          <ac:chgData name="Alexis" userId="S::alexis@stem101.org::790d4ba7-9291-49e7-a9d8-0aa243069aa6" providerId="AD" clId="Web-{F704757B-2A09-2154-02F0-6222CFA1F646}" dt="2026-02-03T14:24:35.888" v="299" actId="20577"/>
          <ac:spMkLst>
            <pc:docMk/>
            <pc:sldMk cId="38025367" sldId="359"/>
            <ac:spMk id="5" creationId="{87CF0EC9-2363-5EE8-AF41-E0D0E323C1CB}"/>
          </ac:spMkLst>
        </pc:spChg>
      </pc:sldChg>
      <pc:sldChg chg="modSp del">
        <pc:chgData name="Alexis" userId="S::alexis@stem101.org::790d4ba7-9291-49e7-a9d8-0aa243069aa6" providerId="AD" clId="Web-{F704757B-2A09-2154-02F0-6222CFA1F646}" dt="2026-02-03T15:08:25.867" v="470"/>
        <pc:sldMkLst>
          <pc:docMk/>
          <pc:sldMk cId="374907333" sldId="360"/>
        </pc:sldMkLst>
        <pc:spChg chg="mod">
          <ac:chgData name="Alexis" userId="S::alexis@stem101.org::790d4ba7-9291-49e7-a9d8-0aa243069aa6" providerId="AD" clId="Web-{F704757B-2A09-2154-02F0-6222CFA1F646}" dt="2026-02-03T14:26:07.687" v="330" actId="14100"/>
          <ac:spMkLst>
            <pc:docMk/>
            <pc:sldMk cId="374907333" sldId="360"/>
            <ac:spMk id="4" creationId="{F1833915-1508-9F66-4B20-A7B05DF5A78F}"/>
          </ac:spMkLst>
        </pc:spChg>
        <pc:spChg chg="mod">
          <ac:chgData name="Alexis" userId="S::alexis@stem101.org::790d4ba7-9291-49e7-a9d8-0aa243069aa6" providerId="AD" clId="Web-{F704757B-2A09-2154-02F0-6222CFA1F646}" dt="2026-02-03T15:06:17.694" v="454" actId="1076"/>
          <ac:spMkLst>
            <pc:docMk/>
            <pc:sldMk cId="374907333" sldId="360"/>
            <ac:spMk id="5" creationId="{856F9095-A6D5-8DD7-F81F-D6E61627F463}"/>
          </ac:spMkLst>
        </pc:spChg>
      </pc:sldChg>
      <pc:sldChg chg="del">
        <pc:chgData name="Alexis" userId="S::alexis@stem101.org::790d4ba7-9291-49e7-a9d8-0aa243069aa6" providerId="AD" clId="Web-{F704757B-2A09-2154-02F0-6222CFA1F646}" dt="2026-02-03T14:24:58.530" v="300"/>
        <pc:sldMkLst>
          <pc:docMk/>
          <pc:sldMk cId="984135769" sldId="361"/>
        </pc:sldMkLst>
      </pc:sldChg>
      <pc:sldChg chg="addSp delSp modSp ord">
        <pc:chgData name="Alexis" userId="S::alexis@stem101.org::790d4ba7-9291-49e7-a9d8-0aa243069aa6" providerId="AD" clId="Web-{F704757B-2A09-2154-02F0-6222CFA1F646}" dt="2026-02-03T15:06:29.819" v="455"/>
        <pc:sldMkLst>
          <pc:docMk/>
          <pc:sldMk cId="1719651444" sldId="362"/>
        </pc:sldMkLst>
        <pc:spChg chg="add mod">
          <ac:chgData name="Alexis" userId="S::alexis@stem101.org::790d4ba7-9291-49e7-a9d8-0aa243069aa6" providerId="AD" clId="Web-{F704757B-2A09-2154-02F0-6222CFA1F646}" dt="2026-02-03T14:26:14.515" v="332" actId="1076"/>
          <ac:spMkLst>
            <pc:docMk/>
            <pc:sldMk cId="1719651444" sldId="362"/>
            <ac:spMk id="3" creationId="{DAB631F1-AF30-9607-EA81-22BAF5113E9A}"/>
          </ac:spMkLst>
        </pc:spChg>
        <pc:spChg chg="del">
          <ac:chgData name="Alexis" userId="S::alexis@stem101.org::790d4ba7-9291-49e7-a9d8-0aa243069aa6" providerId="AD" clId="Web-{F704757B-2A09-2154-02F0-6222CFA1F646}" dt="2026-02-03T14:25:01.951" v="301"/>
          <ac:spMkLst>
            <pc:docMk/>
            <pc:sldMk cId="1719651444" sldId="362"/>
            <ac:spMk id="4" creationId="{940B7577-C429-F714-1632-BA689C94C612}"/>
          </ac:spMkLst>
        </pc:spChg>
        <pc:spChg chg="mod">
          <ac:chgData name="Alexis" userId="S::alexis@stem101.org::790d4ba7-9291-49e7-a9d8-0aa243069aa6" providerId="AD" clId="Web-{F704757B-2A09-2154-02F0-6222CFA1F646}" dt="2026-02-03T14:26:19.718" v="334" actId="1076"/>
          <ac:spMkLst>
            <pc:docMk/>
            <pc:sldMk cId="1719651444" sldId="362"/>
            <ac:spMk id="5" creationId="{6042CF00-E118-EE48-DA64-008212331601}"/>
          </ac:spMkLst>
        </pc:spChg>
      </pc:sldChg>
      <pc:sldChg chg="addSp delSp modSp ord">
        <pc:chgData name="Alexis" userId="S::alexis@stem101.org::790d4ba7-9291-49e7-a9d8-0aa243069aa6" providerId="AD" clId="Web-{F704757B-2A09-2154-02F0-6222CFA1F646}" dt="2026-02-03T15:10:38.664" v="502" actId="1076"/>
        <pc:sldMkLst>
          <pc:docMk/>
          <pc:sldMk cId="369079949" sldId="363"/>
        </pc:sldMkLst>
        <pc:spChg chg="add mod">
          <ac:chgData name="Alexis" userId="S::alexis@stem101.org::790d4ba7-9291-49e7-a9d8-0aa243069aa6" providerId="AD" clId="Web-{F704757B-2A09-2154-02F0-6222CFA1F646}" dt="2026-02-03T15:10:38.664" v="502" actId="1076"/>
          <ac:spMkLst>
            <pc:docMk/>
            <pc:sldMk cId="369079949" sldId="363"/>
            <ac:spMk id="3" creationId="{D8AB13FA-A1CC-2A04-E651-5B4170A4BD5B}"/>
          </ac:spMkLst>
        </pc:spChg>
        <pc:spChg chg="del">
          <ac:chgData name="Alexis" userId="S::alexis@stem101.org::790d4ba7-9291-49e7-a9d8-0aa243069aa6" providerId="AD" clId="Web-{F704757B-2A09-2154-02F0-6222CFA1F646}" dt="2026-02-03T14:43:13.539" v="408"/>
          <ac:spMkLst>
            <pc:docMk/>
            <pc:sldMk cId="369079949" sldId="363"/>
            <ac:spMk id="4" creationId="{8963145B-8657-54BD-43E7-1F7CDA92B0A1}"/>
          </ac:spMkLst>
        </pc:spChg>
        <pc:spChg chg="mod">
          <ac:chgData name="Alexis" userId="S::alexis@stem101.org::790d4ba7-9291-49e7-a9d8-0aa243069aa6" providerId="AD" clId="Web-{F704757B-2A09-2154-02F0-6222CFA1F646}" dt="2026-02-03T15:10:34.399" v="501" actId="20577"/>
          <ac:spMkLst>
            <pc:docMk/>
            <pc:sldMk cId="369079949" sldId="363"/>
            <ac:spMk id="5" creationId="{6F25FE1C-6FD3-7E1F-DA4B-3EE4F731C28A}"/>
          </ac:spMkLst>
        </pc:spChg>
      </pc:sldChg>
      <pc:sldChg chg="addSp delSp modSp ord">
        <pc:chgData name="Alexis" userId="S::alexis@stem101.org::790d4ba7-9291-49e7-a9d8-0aa243069aa6" providerId="AD" clId="Web-{F704757B-2A09-2154-02F0-6222CFA1F646}" dt="2026-02-03T15:13:08.409" v="523" actId="20577"/>
        <pc:sldMkLst>
          <pc:docMk/>
          <pc:sldMk cId="257955858" sldId="364"/>
        </pc:sldMkLst>
        <pc:spChg chg="add mod">
          <ac:chgData name="Alexis" userId="S::alexis@stem101.org::790d4ba7-9291-49e7-a9d8-0aa243069aa6" providerId="AD" clId="Web-{F704757B-2A09-2154-02F0-6222CFA1F646}" dt="2026-02-03T15:13:08.409" v="523" actId="20577"/>
          <ac:spMkLst>
            <pc:docMk/>
            <pc:sldMk cId="257955858" sldId="364"/>
            <ac:spMk id="3" creationId="{D2F654C8-2CFB-110B-5721-31B8E2164B15}"/>
          </ac:spMkLst>
        </pc:spChg>
        <pc:spChg chg="del">
          <ac:chgData name="Alexis" userId="S::alexis@stem101.org::790d4ba7-9291-49e7-a9d8-0aa243069aa6" providerId="AD" clId="Web-{F704757B-2A09-2154-02F0-6222CFA1F646}" dt="2026-02-03T14:43:37.603" v="416"/>
          <ac:spMkLst>
            <pc:docMk/>
            <pc:sldMk cId="257955858" sldId="364"/>
            <ac:spMk id="4" creationId="{CFE7B543-986F-10DD-D209-AC327E5F2B36}"/>
          </ac:spMkLst>
        </pc:spChg>
        <pc:spChg chg="mod">
          <ac:chgData name="Alexis" userId="S::alexis@stem101.org::790d4ba7-9291-49e7-a9d8-0aa243069aa6" providerId="AD" clId="Web-{F704757B-2A09-2154-02F0-6222CFA1F646}" dt="2026-02-03T15:12:50.237" v="513" actId="20577"/>
          <ac:spMkLst>
            <pc:docMk/>
            <pc:sldMk cId="257955858" sldId="364"/>
            <ac:spMk id="5" creationId="{7F09EA66-C76A-BD93-F949-E16FC6B2B1EE}"/>
          </ac:spMkLst>
        </pc:spChg>
      </pc:sldChg>
      <pc:sldChg chg="modSp">
        <pc:chgData name="Alexis" userId="S::alexis@stem101.org::790d4ba7-9291-49e7-a9d8-0aa243069aa6" providerId="AD" clId="Web-{F704757B-2A09-2154-02F0-6222CFA1F646}" dt="2026-02-02T17:11:05.532" v="4" actId="20577"/>
        <pc:sldMkLst>
          <pc:docMk/>
          <pc:sldMk cId="2412289012" sldId="382"/>
        </pc:sldMkLst>
        <pc:spChg chg="mod">
          <ac:chgData name="Alexis" userId="S::alexis@stem101.org::790d4ba7-9291-49e7-a9d8-0aa243069aa6" providerId="AD" clId="Web-{F704757B-2A09-2154-02F0-6222CFA1F646}" dt="2026-02-02T17:11:05.532" v="4" actId="20577"/>
          <ac:spMkLst>
            <pc:docMk/>
            <pc:sldMk cId="2412289012" sldId="382"/>
            <ac:spMk id="5" creationId="{F322FEFE-80ED-0FC0-2D61-4B15CA47D260}"/>
          </ac:spMkLst>
        </pc:spChg>
      </pc:sldChg>
      <pc:sldChg chg="modSp add replId">
        <pc:chgData name="Alexis" userId="S::alexis@stem101.org::790d4ba7-9291-49e7-a9d8-0aa243069aa6" providerId="AD" clId="Web-{F704757B-2A09-2154-02F0-6222CFA1F646}" dt="2026-02-02T17:11:35.345" v="22" actId="20577"/>
        <pc:sldMkLst>
          <pc:docMk/>
          <pc:sldMk cId="301467254" sldId="383"/>
        </pc:sldMkLst>
        <pc:spChg chg="mod">
          <ac:chgData name="Alexis" userId="S::alexis@stem101.org::790d4ba7-9291-49e7-a9d8-0aa243069aa6" providerId="AD" clId="Web-{F704757B-2A09-2154-02F0-6222CFA1F646}" dt="2026-02-02T17:11:26.017" v="19" actId="20577"/>
          <ac:spMkLst>
            <pc:docMk/>
            <pc:sldMk cId="301467254" sldId="383"/>
            <ac:spMk id="4" creationId="{4B6FF03E-0B23-55D9-9A1C-7C7675B692FF}"/>
          </ac:spMkLst>
        </pc:spChg>
        <pc:spChg chg="mod">
          <ac:chgData name="Alexis" userId="S::alexis@stem101.org::790d4ba7-9291-49e7-a9d8-0aa243069aa6" providerId="AD" clId="Web-{F704757B-2A09-2154-02F0-6222CFA1F646}" dt="2026-02-02T17:11:35.345" v="22" actId="20577"/>
          <ac:spMkLst>
            <pc:docMk/>
            <pc:sldMk cId="301467254" sldId="383"/>
            <ac:spMk id="5" creationId="{3228756C-DB4D-31CE-0196-9D022C952F9B}"/>
          </ac:spMkLst>
        </pc:spChg>
      </pc:sldChg>
      <pc:sldChg chg="modSp add replId">
        <pc:chgData name="Alexis" userId="S::alexis@stem101.org::790d4ba7-9291-49e7-a9d8-0aa243069aa6" providerId="AD" clId="Web-{F704757B-2A09-2154-02F0-6222CFA1F646}" dt="2026-02-02T17:12:36.720" v="25" actId="20577"/>
        <pc:sldMkLst>
          <pc:docMk/>
          <pc:sldMk cId="560585797" sldId="384"/>
        </pc:sldMkLst>
        <pc:spChg chg="mod">
          <ac:chgData name="Alexis" userId="S::alexis@stem101.org::790d4ba7-9291-49e7-a9d8-0aa243069aa6" providerId="AD" clId="Web-{F704757B-2A09-2154-02F0-6222CFA1F646}" dt="2026-02-02T17:12:36.720" v="25" actId="20577"/>
          <ac:spMkLst>
            <pc:docMk/>
            <pc:sldMk cId="560585797" sldId="384"/>
            <ac:spMk id="5" creationId="{A6A71C17-3847-E952-47EF-E671C13CE306}"/>
          </ac:spMkLst>
        </pc:spChg>
      </pc:sldChg>
      <pc:sldChg chg="modSp add replId">
        <pc:chgData name="Alexis" userId="S::alexis@stem101.org::790d4ba7-9291-49e7-a9d8-0aa243069aa6" providerId="AD" clId="Web-{F704757B-2A09-2154-02F0-6222CFA1F646}" dt="2026-02-02T17:13:02.736" v="33" actId="1076"/>
        <pc:sldMkLst>
          <pc:docMk/>
          <pc:sldMk cId="1456312694" sldId="385"/>
        </pc:sldMkLst>
        <pc:spChg chg="mod">
          <ac:chgData name="Alexis" userId="S::alexis@stem101.org::790d4ba7-9291-49e7-a9d8-0aa243069aa6" providerId="AD" clId="Web-{F704757B-2A09-2154-02F0-6222CFA1F646}" dt="2026-02-02T17:13:02.736" v="33" actId="1076"/>
          <ac:spMkLst>
            <pc:docMk/>
            <pc:sldMk cId="1456312694" sldId="385"/>
            <ac:spMk id="5" creationId="{A72C681C-73E9-B84B-968E-B2A8CE0AE3A6}"/>
          </ac:spMkLst>
        </pc:spChg>
      </pc:sldChg>
      <pc:sldChg chg="modSp add replId">
        <pc:chgData name="Alexis" userId="S::alexis@stem101.org::790d4ba7-9291-49e7-a9d8-0aa243069aa6" providerId="AD" clId="Web-{F704757B-2A09-2154-02F0-6222CFA1F646}" dt="2026-02-02T17:14:14.236" v="41" actId="20577"/>
        <pc:sldMkLst>
          <pc:docMk/>
          <pc:sldMk cId="1880673803" sldId="386"/>
        </pc:sldMkLst>
        <pc:spChg chg="mod">
          <ac:chgData name="Alexis" userId="S::alexis@stem101.org::790d4ba7-9291-49e7-a9d8-0aa243069aa6" providerId="AD" clId="Web-{F704757B-2A09-2154-02F0-6222CFA1F646}" dt="2026-02-02T17:14:14.236" v="41" actId="20577"/>
          <ac:spMkLst>
            <pc:docMk/>
            <pc:sldMk cId="1880673803" sldId="386"/>
            <ac:spMk id="5" creationId="{3A415AA0-2F2F-6D8F-0D28-CBA00CAC8F0A}"/>
          </ac:spMkLst>
        </pc:spChg>
      </pc:sldChg>
      <pc:sldChg chg="modSp add replId">
        <pc:chgData name="Alexis" userId="S::alexis@stem101.org::790d4ba7-9291-49e7-a9d8-0aa243069aa6" providerId="AD" clId="Web-{F704757B-2A09-2154-02F0-6222CFA1F646}" dt="2026-02-02T17:14:37.799" v="47" actId="20577"/>
        <pc:sldMkLst>
          <pc:docMk/>
          <pc:sldMk cId="2112028382" sldId="387"/>
        </pc:sldMkLst>
        <pc:spChg chg="mod">
          <ac:chgData name="Alexis" userId="S::alexis@stem101.org::790d4ba7-9291-49e7-a9d8-0aa243069aa6" providerId="AD" clId="Web-{F704757B-2A09-2154-02F0-6222CFA1F646}" dt="2026-02-02T17:14:37.596" v="45" actId="20577"/>
          <ac:spMkLst>
            <pc:docMk/>
            <pc:sldMk cId="2112028382" sldId="387"/>
            <ac:spMk id="4" creationId="{A673CE13-697E-E4E3-C895-7DAFAD0E5EE4}"/>
          </ac:spMkLst>
        </pc:spChg>
        <pc:spChg chg="mod">
          <ac:chgData name="Alexis" userId="S::alexis@stem101.org::790d4ba7-9291-49e7-a9d8-0aa243069aa6" providerId="AD" clId="Web-{F704757B-2A09-2154-02F0-6222CFA1F646}" dt="2026-02-02T17:14:37.799" v="47" actId="20577"/>
          <ac:spMkLst>
            <pc:docMk/>
            <pc:sldMk cId="2112028382" sldId="387"/>
            <ac:spMk id="5" creationId="{AC6D1CF7-C604-B16F-765B-CC7F61083E71}"/>
          </ac:spMkLst>
        </pc:spChg>
      </pc:sldChg>
      <pc:sldChg chg="modSp add replId">
        <pc:chgData name="Alexis" userId="S::alexis@stem101.org::790d4ba7-9291-49e7-a9d8-0aa243069aa6" providerId="AD" clId="Web-{F704757B-2A09-2154-02F0-6222CFA1F646}" dt="2026-02-02T17:15:31.318" v="52" actId="20577"/>
        <pc:sldMkLst>
          <pc:docMk/>
          <pc:sldMk cId="768106366" sldId="388"/>
        </pc:sldMkLst>
        <pc:spChg chg="mod">
          <ac:chgData name="Alexis" userId="S::alexis@stem101.org::790d4ba7-9291-49e7-a9d8-0aa243069aa6" providerId="AD" clId="Web-{F704757B-2A09-2154-02F0-6222CFA1F646}" dt="2026-02-02T17:15:31.318" v="52" actId="20577"/>
          <ac:spMkLst>
            <pc:docMk/>
            <pc:sldMk cId="768106366" sldId="388"/>
            <ac:spMk id="5" creationId="{764B30AB-A720-337F-7AEC-F5720AF0A25C}"/>
          </ac:spMkLst>
        </pc:spChg>
      </pc:sldChg>
      <pc:sldChg chg="modSp add replId">
        <pc:chgData name="Alexis" userId="S::alexis@stem101.org::790d4ba7-9291-49e7-a9d8-0aa243069aa6" providerId="AD" clId="Web-{F704757B-2A09-2154-02F0-6222CFA1F646}" dt="2026-02-02T17:15:46.897" v="58" actId="20577"/>
        <pc:sldMkLst>
          <pc:docMk/>
          <pc:sldMk cId="886427618" sldId="389"/>
        </pc:sldMkLst>
        <pc:spChg chg="mod">
          <ac:chgData name="Alexis" userId="S::alexis@stem101.org::790d4ba7-9291-49e7-a9d8-0aa243069aa6" providerId="AD" clId="Web-{F704757B-2A09-2154-02F0-6222CFA1F646}" dt="2026-02-02T17:15:46.897" v="58" actId="20577"/>
          <ac:spMkLst>
            <pc:docMk/>
            <pc:sldMk cId="886427618" sldId="389"/>
            <ac:spMk id="5" creationId="{5B595FC8-9C02-BEB9-4393-01726E862028}"/>
          </ac:spMkLst>
        </pc:spChg>
      </pc:sldChg>
      <pc:sldChg chg="modSp add replId">
        <pc:chgData name="Alexis" userId="S::alexis@stem101.org::790d4ba7-9291-49e7-a9d8-0aa243069aa6" providerId="AD" clId="Web-{F704757B-2A09-2154-02F0-6222CFA1F646}" dt="2026-02-02T17:16:19.679" v="71" actId="20577"/>
        <pc:sldMkLst>
          <pc:docMk/>
          <pc:sldMk cId="2765995118" sldId="390"/>
        </pc:sldMkLst>
        <pc:spChg chg="mod">
          <ac:chgData name="Alexis" userId="S::alexis@stem101.org::790d4ba7-9291-49e7-a9d8-0aa243069aa6" providerId="AD" clId="Web-{F704757B-2A09-2154-02F0-6222CFA1F646}" dt="2026-02-02T17:16:19.679" v="71" actId="20577"/>
          <ac:spMkLst>
            <pc:docMk/>
            <pc:sldMk cId="2765995118" sldId="390"/>
            <ac:spMk id="5" creationId="{1E7CACBD-840C-E056-6648-F0B0C6BE607E}"/>
          </ac:spMkLst>
        </pc:spChg>
      </pc:sldChg>
      <pc:sldChg chg="modSp add replId">
        <pc:chgData name="Alexis" userId="S::alexis@stem101.org::790d4ba7-9291-49e7-a9d8-0aa243069aa6" providerId="AD" clId="Web-{F704757B-2A09-2154-02F0-6222CFA1F646}" dt="2026-02-02T17:18:05.838" v="109" actId="20577"/>
        <pc:sldMkLst>
          <pc:docMk/>
          <pc:sldMk cId="2559924986" sldId="392"/>
        </pc:sldMkLst>
        <pc:spChg chg="mod">
          <ac:chgData name="Alexis" userId="S::alexis@stem101.org::790d4ba7-9291-49e7-a9d8-0aa243069aa6" providerId="AD" clId="Web-{F704757B-2A09-2154-02F0-6222CFA1F646}" dt="2026-02-02T17:17:49.508" v="101" actId="20577"/>
          <ac:spMkLst>
            <pc:docMk/>
            <pc:sldMk cId="2559924986" sldId="392"/>
            <ac:spMk id="4" creationId="{6372C25B-77AB-860B-602C-306B94881F91}"/>
          </ac:spMkLst>
        </pc:spChg>
        <pc:spChg chg="mod">
          <ac:chgData name="Alexis" userId="S::alexis@stem101.org::790d4ba7-9291-49e7-a9d8-0aa243069aa6" providerId="AD" clId="Web-{F704757B-2A09-2154-02F0-6222CFA1F646}" dt="2026-02-02T17:18:05.838" v="109" actId="20577"/>
          <ac:spMkLst>
            <pc:docMk/>
            <pc:sldMk cId="2559924986" sldId="392"/>
            <ac:spMk id="5" creationId="{BD395791-AB14-D8B2-A4DF-1CE4E0B3AD31}"/>
          </ac:spMkLst>
        </pc:spChg>
      </pc:sldChg>
      <pc:sldChg chg="modSp add replId">
        <pc:chgData name="Alexis" userId="S::alexis@stem101.org::790d4ba7-9291-49e7-a9d8-0aa243069aa6" providerId="AD" clId="Web-{F704757B-2A09-2154-02F0-6222CFA1F646}" dt="2026-02-02T17:19:14.080" v="127" actId="20577"/>
        <pc:sldMkLst>
          <pc:docMk/>
          <pc:sldMk cId="3009000037" sldId="393"/>
        </pc:sldMkLst>
        <pc:spChg chg="mod">
          <ac:chgData name="Alexis" userId="S::alexis@stem101.org::790d4ba7-9291-49e7-a9d8-0aa243069aa6" providerId="AD" clId="Web-{F704757B-2A09-2154-02F0-6222CFA1F646}" dt="2026-02-02T17:19:14.080" v="127" actId="20577"/>
          <ac:spMkLst>
            <pc:docMk/>
            <pc:sldMk cId="3009000037" sldId="393"/>
            <ac:spMk id="5" creationId="{24131707-89C2-5AAD-0D32-A30A8E3D6F54}"/>
          </ac:spMkLst>
        </pc:spChg>
      </pc:sldChg>
      <pc:sldChg chg="modSp add replId">
        <pc:chgData name="Alexis" userId="S::alexis@stem101.org::790d4ba7-9291-49e7-a9d8-0aa243069aa6" providerId="AD" clId="Web-{F704757B-2A09-2154-02F0-6222CFA1F646}" dt="2026-02-02T17:19:25.145" v="131" actId="20577"/>
        <pc:sldMkLst>
          <pc:docMk/>
          <pc:sldMk cId="3406441252" sldId="394"/>
        </pc:sldMkLst>
        <pc:spChg chg="mod">
          <ac:chgData name="Alexis" userId="S::alexis@stem101.org::790d4ba7-9291-49e7-a9d8-0aa243069aa6" providerId="AD" clId="Web-{F704757B-2A09-2154-02F0-6222CFA1F646}" dt="2026-02-02T17:19:25.145" v="131" actId="20577"/>
          <ac:spMkLst>
            <pc:docMk/>
            <pc:sldMk cId="3406441252" sldId="394"/>
            <ac:spMk id="5" creationId="{5F782BF4-7C3B-86DE-5132-433E99178FD8}"/>
          </ac:spMkLst>
        </pc:spChg>
      </pc:sldChg>
      <pc:sldChg chg="addSp delSp modSp add replId">
        <pc:chgData name="Alexis" userId="S::alexis@stem101.org::790d4ba7-9291-49e7-a9d8-0aa243069aa6" providerId="AD" clId="Web-{F704757B-2A09-2154-02F0-6222CFA1F646}" dt="2026-02-02T17:19:54.664" v="147"/>
        <pc:sldMkLst>
          <pc:docMk/>
          <pc:sldMk cId="8985097" sldId="395"/>
        </pc:sldMkLst>
        <pc:graphicFrameChg chg="add mod modGraphic">
          <ac:chgData name="Alexis" userId="S::alexis@stem101.org::790d4ba7-9291-49e7-a9d8-0aa243069aa6" providerId="AD" clId="Web-{F704757B-2A09-2154-02F0-6222CFA1F646}" dt="2026-02-02T17:19:54.664" v="147"/>
          <ac:graphicFrameMkLst>
            <pc:docMk/>
            <pc:sldMk cId="8985097" sldId="395"/>
            <ac:graphicFrameMk id="3" creationId="{131D45C5-8E2C-4EB7-2085-A118830DA979}"/>
          </ac:graphicFrameMkLst>
        </pc:graphicFrameChg>
      </pc:sldChg>
      <pc:sldChg chg="modSp add replId">
        <pc:chgData name="Alexis" userId="S::alexis@stem101.org::790d4ba7-9291-49e7-a9d8-0aa243069aa6" providerId="AD" clId="Web-{F704757B-2A09-2154-02F0-6222CFA1F646}" dt="2026-02-03T15:05:39.271" v="452" actId="1076"/>
        <pc:sldMkLst>
          <pc:docMk/>
          <pc:sldMk cId="29824436" sldId="396"/>
        </pc:sldMkLst>
        <pc:spChg chg="mod">
          <ac:chgData name="Alexis" userId="S::alexis@stem101.org::790d4ba7-9291-49e7-a9d8-0aa243069aa6" providerId="AD" clId="Web-{F704757B-2A09-2154-02F0-6222CFA1F646}" dt="2026-02-03T15:05:39.271" v="452" actId="1076"/>
          <ac:spMkLst>
            <pc:docMk/>
            <pc:sldMk cId="29824436" sldId="396"/>
            <ac:spMk id="5" creationId="{5FE0E058-DC29-9878-5CDF-D23704EF94AE}"/>
          </ac:spMkLst>
        </pc:spChg>
      </pc:sldChg>
      <pc:sldChg chg="modSp add del replId">
        <pc:chgData name="Alexis" userId="S::alexis@stem101.org::790d4ba7-9291-49e7-a9d8-0aa243069aa6" providerId="AD" clId="Web-{F704757B-2A09-2154-02F0-6222CFA1F646}" dt="2026-02-03T14:44:46.495" v="422"/>
        <pc:sldMkLst>
          <pc:docMk/>
          <pc:sldMk cId="1859948514" sldId="396"/>
        </pc:sldMkLst>
        <pc:spChg chg="mod">
          <ac:chgData name="Alexis" userId="S::alexis@stem101.org::790d4ba7-9291-49e7-a9d8-0aa243069aa6" providerId="AD" clId="Web-{F704757B-2A09-2154-02F0-6222CFA1F646}" dt="2026-02-03T14:32:34.426" v="348" actId="20577"/>
          <ac:spMkLst>
            <pc:docMk/>
            <pc:sldMk cId="1859948514" sldId="396"/>
            <ac:spMk id="4" creationId="{25090B3C-2348-2EB0-E5D6-FA913FE654D4}"/>
          </ac:spMkLst>
        </pc:spChg>
        <pc:spChg chg="mod">
          <ac:chgData name="Alexis" userId="S::alexis@stem101.org::790d4ba7-9291-49e7-a9d8-0aa243069aa6" providerId="AD" clId="Web-{F704757B-2A09-2154-02F0-6222CFA1F646}" dt="2026-02-03T14:35:17.642" v="389" actId="20577"/>
          <ac:spMkLst>
            <pc:docMk/>
            <pc:sldMk cId="1859948514" sldId="396"/>
            <ac:spMk id="5" creationId="{CA1CD8FB-3572-E07B-16C8-8803D8C855FA}"/>
          </ac:spMkLst>
        </pc:spChg>
      </pc:sldChg>
      <pc:sldChg chg="modSp add del ord replId">
        <pc:chgData name="Alexis" userId="S::alexis@stem101.org::790d4ba7-9291-49e7-a9d8-0aa243069aa6" providerId="AD" clId="Web-{F704757B-2A09-2154-02F0-6222CFA1F646}" dt="2026-02-03T14:44:48.276" v="423"/>
        <pc:sldMkLst>
          <pc:docMk/>
          <pc:sldMk cId="1470896395" sldId="397"/>
        </pc:sldMkLst>
        <pc:spChg chg="mod">
          <ac:chgData name="Alexis" userId="S::alexis@stem101.org::790d4ba7-9291-49e7-a9d8-0aa243069aa6" providerId="AD" clId="Web-{F704757B-2A09-2154-02F0-6222CFA1F646}" dt="2026-02-03T14:34:02.664" v="387" actId="20577"/>
          <ac:spMkLst>
            <pc:docMk/>
            <pc:sldMk cId="1470896395" sldId="397"/>
            <ac:spMk id="5" creationId="{D0BD5377-F958-3982-2FAA-62F83957A937}"/>
          </ac:spMkLst>
        </pc:spChg>
      </pc:sldChg>
      <pc:sldChg chg="modSp add replId">
        <pc:chgData name="Alexis" userId="S::alexis@stem101.org::790d4ba7-9291-49e7-a9d8-0aa243069aa6" providerId="AD" clId="Web-{F704757B-2A09-2154-02F0-6222CFA1F646}" dt="2026-02-03T15:07:49.351" v="466" actId="1076"/>
        <pc:sldMkLst>
          <pc:docMk/>
          <pc:sldMk cId="2720387786" sldId="397"/>
        </pc:sldMkLst>
        <pc:spChg chg="mod">
          <ac:chgData name="Alexis" userId="S::alexis@stem101.org::790d4ba7-9291-49e7-a9d8-0aa243069aa6" providerId="AD" clId="Web-{F704757B-2A09-2154-02F0-6222CFA1F646}" dt="2026-02-03T15:07:49.351" v="466" actId="1076"/>
          <ac:spMkLst>
            <pc:docMk/>
            <pc:sldMk cId="2720387786" sldId="397"/>
            <ac:spMk id="5" creationId="{6BE9FF8C-97B3-FCC6-BE1B-0E3694166070}"/>
          </ac:spMkLst>
        </pc:spChg>
      </pc:sldChg>
      <pc:sldChg chg="modSp add del replId">
        <pc:chgData name="Alexis" userId="S::alexis@stem101.org::790d4ba7-9291-49e7-a9d8-0aa243069aa6" providerId="AD" clId="Web-{F704757B-2A09-2154-02F0-6222CFA1F646}" dt="2026-02-03T14:44:50.307" v="424"/>
        <pc:sldMkLst>
          <pc:docMk/>
          <pc:sldMk cId="2072664659" sldId="398"/>
        </pc:sldMkLst>
        <pc:spChg chg="mod">
          <ac:chgData name="Alexis" userId="S::alexis@stem101.org::790d4ba7-9291-49e7-a9d8-0aa243069aa6" providerId="AD" clId="Web-{F704757B-2A09-2154-02F0-6222CFA1F646}" dt="2026-02-03T14:40:37.981" v="402" actId="20577"/>
          <ac:spMkLst>
            <pc:docMk/>
            <pc:sldMk cId="2072664659" sldId="398"/>
            <ac:spMk id="5" creationId="{CFBEF43E-8FBA-01DC-E247-9E4721C31A3E}"/>
          </ac:spMkLst>
        </pc:spChg>
      </pc:sldChg>
      <pc:sldChg chg="add replId">
        <pc:chgData name="Alexis" userId="S::alexis@stem101.org::790d4ba7-9291-49e7-a9d8-0aa243069aa6" providerId="AD" clId="Web-{F704757B-2A09-2154-02F0-6222CFA1F646}" dt="2026-02-03T15:08:11.148" v="469"/>
        <pc:sldMkLst>
          <pc:docMk/>
          <pc:sldMk cId="2230529866" sldId="398"/>
        </pc:sldMkLst>
      </pc:sldChg>
      <pc:sldChg chg="add del replId">
        <pc:chgData name="Alexis" userId="S::alexis@stem101.org::790d4ba7-9291-49e7-a9d8-0aa243069aa6" providerId="AD" clId="Web-{F704757B-2A09-2154-02F0-6222CFA1F646}" dt="2026-02-03T14:43:26.650" v="415"/>
        <pc:sldMkLst>
          <pc:docMk/>
          <pc:sldMk cId="2084344622" sldId="399"/>
        </pc:sldMkLst>
      </pc:sldChg>
    </pc:docChg>
  </pc:docChgLst>
  <pc:docChgLst>
    <pc:chgData name="Alexis" userId="S::alexis@stem101.org::790d4ba7-9291-49e7-a9d8-0aa243069aa6" providerId="AD" clId="Web-{908705B4-5B40-9C58-0CBC-FD3184C241AE}"/>
    <pc:docChg chg="addSld delSld modSld sldOrd">
      <pc:chgData name="Alexis" userId="S::alexis@stem101.org::790d4ba7-9291-49e7-a9d8-0aa243069aa6" providerId="AD" clId="Web-{908705B4-5B40-9C58-0CBC-FD3184C241AE}" dt="2026-02-03T16:23:48.143" v="596" actId="1076"/>
      <pc:docMkLst>
        <pc:docMk/>
      </pc:docMkLst>
      <pc:sldChg chg="modSp">
        <pc:chgData name="Alexis" userId="S::alexis@stem101.org::790d4ba7-9291-49e7-a9d8-0aa243069aa6" providerId="AD" clId="Web-{908705B4-5B40-9C58-0CBC-FD3184C241AE}" dt="2026-02-03T15:16:18.325" v="25" actId="20577"/>
        <pc:sldMkLst>
          <pc:docMk/>
          <pc:sldMk cId="1622768536" sldId="333"/>
        </pc:sldMkLst>
        <pc:spChg chg="mod">
          <ac:chgData name="Alexis" userId="S::alexis@stem101.org::790d4ba7-9291-49e7-a9d8-0aa243069aa6" providerId="AD" clId="Web-{908705B4-5B40-9C58-0CBC-FD3184C241AE}" dt="2026-02-03T15:16:18.325" v="25" actId="20577"/>
          <ac:spMkLst>
            <pc:docMk/>
            <pc:sldMk cId="1622768536" sldId="333"/>
            <ac:spMk id="5" creationId="{F20E045A-E1A8-B091-AD68-6BE2E23D851B}"/>
          </ac:spMkLst>
        </pc:spChg>
      </pc:sldChg>
      <pc:sldChg chg="modSp">
        <pc:chgData name="Alexis" userId="S::alexis@stem101.org::790d4ba7-9291-49e7-a9d8-0aa243069aa6" providerId="AD" clId="Web-{908705B4-5B40-9C58-0CBC-FD3184C241AE}" dt="2026-02-03T15:14:51.543" v="22" actId="1076"/>
        <pc:sldMkLst>
          <pc:docMk/>
          <pc:sldMk cId="257955858" sldId="364"/>
        </pc:sldMkLst>
        <pc:spChg chg="mod">
          <ac:chgData name="Alexis" userId="S::alexis@stem101.org::790d4ba7-9291-49e7-a9d8-0aa243069aa6" providerId="AD" clId="Web-{908705B4-5B40-9C58-0CBC-FD3184C241AE}" dt="2026-02-03T15:14:43.496" v="20" actId="1076"/>
          <ac:spMkLst>
            <pc:docMk/>
            <pc:sldMk cId="257955858" sldId="364"/>
            <ac:spMk id="3" creationId="{D2F654C8-2CFB-110B-5721-31B8E2164B15}"/>
          </ac:spMkLst>
        </pc:spChg>
        <pc:spChg chg="mod">
          <ac:chgData name="Alexis" userId="S::alexis@stem101.org::790d4ba7-9291-49e7-a9d8-0aa243069aa6" providerId="AD" clId="Web-{908705B4-5B40-9C58-0CBC-FD3184C241AE}" dt="2026-02-03T15:14:51.543" v="22" actId="1076"/>
          <ac:spMkLst>
            <pc:docMk/>
            <pc:sldMk cId="257955858" sldId="364"/>
            <ac:spMk id="5" creationId="{7F09EA66-C76A-BD93-F949-E16FC6B2B1EE}"/>
          </ac:spMkLst>
        </pc:spChg>
      </pc:sldChg>
      <pc:sldChg chg="modSp">
        <pc:chgData name="Alexis" userId="S::alexis@stem101.org::790d4ba7-9291-49e7-a9d8-0aa243069aa6" providerId="AD" clId="Web-{908705B4-5B40-9C58-0CBC-FD3184C241AE}" dt="2026-02-03T15:21:38.475" v="38" actId="1076"/>
        <pc:sldMkLst>
          <pc:docMk/>
          <pc:sldMk cId="1614149089" sldId="365"/>
        </pc:sldMkLst>
        <pc:spChg chg="mod">
          <ac:chgData name="Alexis" userId="S::alexis@stem101.org::790d4ba7-9291-49e7-a9d8-0aa243069aa6" providerId="AD" clId="Web-{908705B4-5B40-9C58-0CBC-FD3184C241AE}" dt="2026-02-03T15:21:38.475" v="38" actId="1076"/>
          <ac:spMkLst>
            <pc:docMk/>
            <pc:sldMk cId="1614149089" sldId="365"/>
            <ac:spMk id="5" creationId="{5466E5AE-B988-EC43-A5E2-36AC0F3227E3}"/>
          </ac:spMkLst>
        </pc:spChg>
      </pc:sldChg>
      <pc:sldChg chg="delSp modSp">
        <pc:chgData name="Alexis" userId="S::alexis@stem101.org::790d4ba7-9291-49e7-a9d8-0aa243069aa6" providerId="AD" clId="Web-{908705B4-5B40-9C58-0CBC-FD3184C241AE}" dt="2026-02-03T15:23:20.586" v="73" actId="20577"/>
        <pc:sldMkLst>
          <pc:docMk/>
          <pc:sldMk cId="2269553680" sldId="366"/>
        </pc:sldMkLst>
        <pc:spChg chg="del mod">
          <ac:chgData name="Alexis" userId="S::alexis@stem101.org::790d4ba7-9291-49e7-a9d8-0aa243069aa6" providerId="AD" clId="Web-{908705B4-5B40-9C58-0CBC-FD3184C241AE}" dt="2026-02-03T15:23:08.570" v="66"/>
          <ac:spMkLst>
            <pc:docMk/>
            <pc:sldMk cId="2269553680" sldId="366"/>
            <ac:spMk id="4" creationId="{B769A04B-82D3-3454-9B97-99FC6DF12137}"/>
          </ac:spMkLst>
        </pc:spChg>
        <pc:spChg chg="mod">
          <ac:chgData name="Alexis" userId="S::alexis@stem101.org::790d4ba7-9291-49e7-a9d8-0aa243069aa6" providerId="AD" clId="Web-{908705B4-5B40-9C58-0CBC-FD3184C241AE}" dt="2026-02-03T15:23:20.586" v="73" actId="20577"/>
          <ac:spMkLst>
            <pc:docMk/>
            <pc:sldMk cId="2269553680" sldId="366"/>
            <ac:spMk id="5" creationId="{3228B130-6332-1D42-BD41-2A6474F6A1D1}"/>
          </ac:spMkLst>
        </pc:spChg>
      </pc:sldChg>
      <pc:sldChg chg="modSp">
        <pc:chgData name="Alexis" userId="S::alexis@stem101.org::790d4ba7-9291-49e7-a9d8-0aa243069aa6" providerId="AD" clId="Web-{908705B4-5B40-9C58-0CBC-FD3184C241AE}" dt="2026-02-03T15:26:01.102" v="80" actId="20577"/>
        <pc:sldMkLst>
          <pc:docMk/>
          <pc:sldMk cId="2382688308" sldId="367"/>
        </pc:sldMkLst>
        <pc:spChg chg="mod">
          <ac:chgData name="Alexis" userId="S::alexis@stem101.org::790d4ba7-9291-49e7-a9d8-0aa243069aa6" providerId="AD" clId="Web-{908705B4-5B40-9C58-0CBC-FD3184C241AE}" dt="2026-02-03T15:26:01.102" v="80" actId="20577"/>
          <ac:spMkLst>
            <pc:docMk/>
            <pc:sldMk cId="2382688308" sldId="367"/>
            <ac:spMk id="5" creationId="{BDFD9199-E61C-4857-39EF-3D99CBFE7611}"/>
          </ac:spMkLst>
        </pc:spChg>
      </pc:sldChg>
      <pc:sldChg chg="modSp">
        <pc:chgData name="Alexis" userId="S::alexis@stem101.org::790d4ba7-9291-49e7-a9d8-0aa243069aa6" providerId="AD" clId="Web-{908705B4-5B40-9C58-0CBC-FD3184C241AE}" dt="2026-02-03T15:27:39.228" v="98" actId="1076"/>
        <pc:sldMkLst>
          <pc:docMk/>
          <pc:sldMk cId="1905130240" sldId="368"/>
        </pc:sldMkLst>
        <pc:spChg chg="mod">
          <ac:chgData name="Alexis" userId="S::alexis@stem101.org::790d4ba7-9291-49e7-a9d8-0aa243069aa6" providerId="AD" clId="Web-{908705B4-5B40-9C58-0CBC-FD3184C241AE}" dt="2026-02-03T15:27:39.228" v="98" actId="1076"/>
          <ac:spMkLst>
            <pc:docMk/>
            <pc:sldMk cId="1905130240" sldId="368"/>
            <ac:spMk id="5" creationId="{98B803DC-9626-16CD-9F80-DB9F081AF754}"/>
          </ac:spMkLst>
        </pc:spChg>
      </pc:sldChg>
      <pc:sldChg chg="modSp">
        <pc:chgData name="Alexis" userId="S::alexis@stem101.org::790d4ba7-9291-49e7-a9d8-0aa243069aa6" providerId="AD" clId="Web-{908705B4-5B40-9C58-0CBC-FD3184C241AE}" dt="2026-02-03T15:56:37.918" v="271" actId="1076"/>
        <pc:sldMkLst>
          <pc:docMk/>
          <pc:sldMk cId="2101608775" sldId="369"/>
        </pc:sldMkLst>
        <pc:spChg chg="mod">
          <ac:chgData name="Alexis" userId="S::alexis@stem101.org::790d4ba7-9291-49e7-a9d8-0aa243069aa6" providerId="AD" clId="Web-{908705B4-5B40-9C58-0CBC-FD3184C241AE}" dt="2026-02-03T15:46:55.497" v="133" actId="20577"/>
          <ac:spMkLst>
            <pc:docMk/>
            <pc:sldMk cId="2101608775" sldId="369"/>
            <ac:spMk id="4" creationId="{92CE4018-37A9-65AF-DB7B-F414712D422F}"/>
          </ac:spMkLst>
        </pc:spChg>
        <pc:spChg chg="mod">
          <ac:chgData name="Alexis" userId="S::alexis@stem101.org::790d4ba7-9291-49e7-a9d8-0aa243069aa6" providerId="AD" clId="Web-{908705B4-5B40-9C58-0CBC-FD3184C241AE}" dt="2026-02-03T15:56:37.918" v="271" actId="1076"/>
          <ac:spMkLst>
            <pc:docMk/>
            <pc:sldMk cId="2101608775" sldId="369"/>
            <ac:spMk id="5" creationId="{BAFFF91A-123B-D4D9-6162-D2AC8BD29580}"/>
          </ac:spMkLst>
        </pc:spChg>
      </pc:sldChg>
      <pc:sldChg chg="addSp delSp modSp">
        <pc:chgData name="Alexis" userId="S::alexis@stem101.org::790d4ba7-9291-49e7-a9d8-0aa243069aa6" providerId="AD" clId="Web-{908705B4-5B40-9C58-0CBC-FD3184C241AE}" dt="2026-02-03T15:50:53.889" v="196" actId="1076"/>
        <pc:sldMkLst>
          <pc:docMk/>
          <pc:sldMk cId="3721414223" sldId="370"/>
        </pc:sldMkLst>
        <pc:spChg chg="add del mod">
          <ac:chgData name="Alexis" userId="S::alexis@stem101.org::790d4ba7-9291-49e7-a9d8-0aa243069aa6" providerId="AD" clId="Web-{908705B4-5B40-9C58-0CBC-FD3184C241AE}" dt="2026-02-03T15:50:48.733" v="194" actId="20577"/>
          <ac:spMkLst>
            <pc:docMk/>
            <pc:sldMk cId="3721414223" sldId="370"/>
            <ac:spMk id="4" creationId="{9BE65FD5-B490-E5D5-1F49-DCBB9E7D9AB1}"/>
          </ac:spMkLst>
        </pc:spChg>
        <pc:spChg chg="mod">
          <ac:chgData name="Alexis" userId="S::alexis@stem101.org::790d4ba7-9291-49e7-a9d8-0aa243069aa6" providerId="AD" clId="Web-{908705B4-5B40-9C58-0CBC-FD3184C241AE}" dt="2026-02-03T15:50:51.154" v="195" actId="1076"/>
          <ac:spMkLst>
            <pc:docMk/>
            <pc:sldMk cId="3721414223" sldId="370"/>
            <ac:spMk id="5" creationId="{CAEC94CE-AF44-0AB5-A9A7-8C8D82EA22F3}"/>
          </ac:spMkLst>
        </pc:spChg>
        <pc:picChg chg="add mod">
          <ac:chgData name="Alexis" userId="S::alexis@stem101.org::790d4ba7-9291-49e7-a9d8-0aa243069aa6" providerId="AD" clId="Web-{908705B4-5B40-9C58-0CBC-FD3184C241AE}" dt="2026-02-03T15:50:53.889" v="196" actId="1076"/>
          <ac:picMkLst>
            <pc:docMk/>
            <pc:sldMk cId="3721414223" sldId="370"/>
            <ac:picMk id="3" creationId="{AD715E90-E63D-A19F-ADCB-9F99AD397A06}"/>
          </ac:picMkLst>
        </pc:picChg>
      </pc:sldChg>
      <pc:sldChg chg="del">
        <pc:chgData name="Alexis" userId="S::alexis@stem101.org::790d4ba7-9291-49e7-a9d8-0aa243069aa6" providerId="AD" clId="Web-{908705B4-5B40-9C58-0CBC-FD3184C241AE}" dt="2026-02-03T15:47:34.716" v="136"/>
        <pc:sldMkLst>
          <pc:docMk/>
          <pc:sldMk cId="2125774048" sldId="371"/>
        </pc:sldMkLst>
      </pc:sldChg>
      <pc:sldChg chg="del">
        <pc:chgData name="Alexis" userId="S::alexis@stem101.org::790d4ba7-9291-49e7-a9d8-0aa243069aa6" providerId="AD" clId="Web-{908705B4-5B40-9C58-0CBC-FD3184C241AE}" dt="2026-02-03T15:47:35.654" v="137"/>
        <pc:sldMkLst>
          <pc:docMk/>
          <pc:sldMk cId="1171338097" sldId="372"/>
        </pc:sldMkLst>
      </pc:sldChg>
      <pc:sldChg chg="addSp delSp modSp">
        <pc:chgData name="Alexis" userId="S::alexis@stem101.org::790d4ba7-9291-49e7-a9d8-0aa243069aa6" providerId="AD" clId="Web-{908705B4-5B40-9C58-0CBC-FD3184C241AE}" dt="2026-02-03T15:54:10.327" v="239" actId="20577"/>
        <pc:sldMkLst>
          <pc:docMk/>
          <pc:sldMk cId="1436832597" sldId="374"/>
        </pc:sldMkLst>
        <pc:spChg chg="add">
          <ac:chgData name="Alexis" userId="S::alexis@stem101.org::790d4ba7-9291-49e7-a9d8-0aa243069aa6" providerId="AD" clId="Web-{908705B4-5B40-9C58-0CBC-FD3184C241AE}" dt="2026-02-03T15:54:06.030" v="237"/>
          <ac:spMkLst>
            <pc:docMk/>
            <pc:sldMk cId="1436832597" sldId="374"/>
            <ac:spMk id="3" creationId="{D0E7A315-390A-2E0C-EBDC-BB7B28320075}"/>
          </ac:spMkLst>
        </pc:spChg>
        <pc:spChg chg="del">
          <ac:chgData name="Alexis" userId="S::alexis@stem101.org::790d4ba7-9291-49e7-a9d8-0aa243069aa6" providerId="AD" clId="Web-{908705B4-5B40-9C58-0CBC-FD3184C241AE}" dt="2026-02-03T15:47:48.091" v="138"/>
          <ac:spMkLst>
            <pc:docMk/>
            <pc:sldMk cId="1436832597" sldId="374"/>
            <ac:spMk id="4" creationId="{BF306D87-3830-D4CB-75B7-1F40AE7A606B}"/>
          </ac:spMkLst>
        </pc:spChg>
        <pc:spChg chg="mod">
          <ac:chgData name="Alexis" userId="S::alexis@stem101.org::790d4ba7-9291-49e7-a9d8-0aa243069aa6" providerId="AD" clId="Web-{908705B4-5B40-9C58-0CBC-FD3184C241AE}" dt="2026-02-03T15:54:10.327" v="239" actId="20577"/>
          <ac:spMkLst>
            <pc:docMk/>
            <pc:sldMk cId="1436832597" sldId="374"/>
            <ac:spMk id="5" creationId="{F7C9FDF7-ED4A-BE36-F20F-AABB00F21AEC}"/>
          </ac:spMkLst>
        </pc:spChg>
      </pc:sldChg>
      <pc:sldChg chg="delSp modSp">
        <pc:chgData name="Alexis" userId="S::alexis@stem101.org::790d4ba7-9291-49e7-a9d8-0aa243069aa6" providerId="AD" clId="Web-{908705B4-5B40-9C58-0CBC-FD3184C241AE}" dt="2026-02-03T15:54:39.358" v="252" actId="20577"/>
        <pc:sldMkLst>
          <pc:docMk/>
          <pc:sldMk cId="3027315094" sldId="375"/>
        </pc:sldMkLst>
        <pc:spChg chg="del">
          <ac:chgData name="Alexis" userId="S::alexis@stem101.org::790d4ba7-9291-49e7-a9d8-0aa243069aa6" providerId="AD" clId="Web-{908705B4-5B40-9C58-0CBC-FD3184C241AE}" dt="2026-02-03T15:51:19.217" v="197"/>
          <ac:spMkLst>
            <pc:docMk/>
            <pc:sldMk cId="3027315094" sldId="375"/>
            <ac:spMk id="4" creationId="{EF838832-A3D8-C0D9-2418-E2C589275D01}"/>
          </ac:spMkLst>
        </pc:spChg>
        <pc:spChg chg="mod">
          <ac:chgData name="Alexis" userId="S::alexis@stem101.org::790d4ba7-9291-49e7-a9d8-0aa243069aa6" providerId="AD" clId="Web-{908705B4-5B40-9C58-0CBC-FD3184C241AE}" dt="2026-02-03T15:54:39.358" v="252" actId="20577"/>
          <ac:spMkLst>
            <pc:docMk/>
            <pc:sldMk cId="3027315094" sldId="375"/>
            <ac:spMk id="5" creationId="{5486E115-BE43-42C7-FBA1-A5713CA46CFA}"/>
          </ac:spMkLst>
        </pc:spChg>
      </pc:sldChg>
      <pc:sldChg chg="delSp modSp">
        <pc:chgData name="Alexis" userId="S::alexis@stem101.org::790d4ba7-9291-49e7-a9d8-0aa243069aa6" providerId="AD" clId="Web-{908705B4-5B40-9C58-0CBC-FD3184C241AE}" dt="2026-02-03T15:55:04.437" v="270" actId="20577"/>
        <pc:sldMkLst>
          <pc:docMk/>
          <pc:sldMk cId="3723754425" sldId="376"/>
        </pc:sldMkLst>
        <pc:spChg chg="del">
          <ac:chgData name="Alexis" userId="S::alexis@stem101.org::790d4ba7-9291-49e7-a9d8-0aa243069aa6" providerId="AD" clId="Web-{908705B4-5B40-9C58-0CBC-FD3184C241AE}" dt="2026-02-03T15:51:45.826" v="211"/>
          <ac:spMkLst>
            <pc:docMk/>
            <pc:sldMk cId="3723754425" sldId="376"/>
            <ac:spMk id="4" creationId="{9F10E590-FA1A-EAB3-FF7A-6658C9EB1830}"/>
          </ac:spMkLst>
        </pc:spChg>
        <pc:spChg chg="mod">
          <ac:chgData name="Alexis" userId="S::alexis@stem101.org::790d4ba7-9291-49e7-a9d8-0aa243069aa6" providerId="AD" clId="Web-{908705B4-5B40-9C58-0CBC-FD3184C241AE}" dt="2026-02-03T15:55:04.437" v="270" actId="20577"/>
          <ac:spMkLst>
            <pc:docMk/>
            <pc:sldMk cId="3723754425" sldId="376"/>
            <ac:spMk id="5" creationId="{1487A6D6-0E6E-4D9A-4737-1110A8DFDEDD}"/>
          </ac:spMkLst>
        </pc:spChg>
      </pc:sldChg>
      <pc:sldChg chg="modSp">
        <pc:chgData name="Alexis" userId="S::alexis@stem101.org::790d4ba7-9291-49e7-a9d8-0aa243069aa6" providerId="AD" clId="Web-{908705B4-5B40-9C58-0CBC-FD3184C241AE}" dt="2026-02-03T15:57:09.983" v="278" actId="1076"/>
        <pc:sldMkLst>
          <pc:docMk/>
          <pc:sldMk cId="864366374" sldId="377"/>
        </pc:sldMkLst>
        <pc:spChg chg="mod">
          <ac:chgData name="Alexis" userId="S::alexis@stem101.org::790d4ba7-9291-49e7-a9d8-0aa243069aa6" providerId="AD" clId="Web-{908705B4-5B40-9C58-0CBC-FD3184C241AE}" dt="2026-02-03T15:57:09.983" v="278" actId="1076"/>
          <ac:spMkLst>
            <pc:docMk/>
            <pc:sldMk cId="864366374" sldId="377"/>
            <ac:spMk id="5" creationId="{1FA86A27-48CC-7AD3-8311-D90F2B61703A}"/>
          </ac:spMkLst>
        </pc:spChg>
      </pc:sldChg>
      <pc:sldChg chg="delSp modSp">
        <pc:chgData name="Alexis" userId="S::alexis@stem101.org::790d4ba7-9291-49e7-a9d8-0aa243069aa6" providerId="AD" clId="Web-{908705B4-5B40-9C58-0CBC-FD3184C241AE}" dt="2026-02-03T15:58:18.065" v="295" actId="20577"/>
        <pc:sldMkLst>
          <pc:docMk/>
          <pc:sldMk cId="1282778067" sldId="378"/>
        </pc:sldMkLst>
        <pc:spChg chg="del">
          <ac:chgData name="Alexis" userId="S::alexis@stem101.org::790d4ba7-9291-49e7-a9d8-0aa243069aa6" providerId="AD" clId="Web-{908705B4-5B40-9C58-0CBC-FD3184C241AE}" dt="2026-02-03T15:56:46.590" v="272"/>
          <ac:spMkLst>
            <pc:docMk/>
            <pc:sldMk cId="1282778067" sldId="378"/>
            <ac:spMk id="4" creationId="{0218AB21-641F-173B-A130-2BDC11996166}"/>
          </ac:spMkLst>
        </pc:spChg>
        <pc:spChg chg="mod">
          <ac:chgData name="Alexis" userId="S::alexis@stem101.org::790d4ba7-9291-49e7-a9d8-0aa243069aa6" providerId="AD" clId="Web-{908705B4-5B40-9C58-0CBC-FD3184C241AE}" dt="2026-02-03T15:58:18.065" v="295" actId="20577"/>
          <ac:spMkLst>
            <pc:docMk/>
            <pc:sldMk cId="1282778067" sldId="378"/>
            <ac:spMk id="5" creationId="{982AEFFD-0736-C028-A929-FCCE5ADB1945}"/>
          </ac:spMkLst>
        </pc:spChg>
      </pc:sldChg>
      <pc:sldChg chg="modSp">
        <pc:chgData name="Alexis" userId="S::alexis@stem101.org::790d4ba7-9291-49e7-a9d8-0aa243069aa6" providerId="AD" clId="Web-{908705B4-5B40-9C58-0CBC-FD3184C241AE}" dt="2026-02-03T16:00:03.319" v="329" actId="1076"/>
        <pc:sldMkLst>
          <pc:docMk/>
          <pc:sldMk cId="3972618349" sldId="379"/>
        </pc:sldMkLst>
        <pc:spChg chg="mod">
          <ac:chgData name="Alexis" userId="S::alexis@stem101.org::790d4ba7-9291-49e7-a9d8-0aa243069aa6" providerId="AD" clId="Web-{908705B4-5B40-9C58-0CBC-FD3184C241AE}" dt="2026-02-03T16:00:03.319" v="329" actId="1076"/>
          <ac:spMkLst>
            <pc:docMk/>
            <pc:sldMk cId="3972618349" sldId="379"/>
            <ac:spMk id="5" creationId="{7F8CB610-F301-C160-5E2B-0E79EEA53519}"/>
          </ac:spMkLst>
        </pc:spChg>
      </pc:sldChg>
      <pc:sldChg chg="delSp modSp">
        <pc:chgData name="Alexis" userId="S::alexis@stem101.org::790d4ba7-9291-49e7-a9d8-0aa243069aa6" providerId="AD" clId="Web-{908705B4-5B40-9C58-0CBC-FD3184C241AE}" dt="2026-02-03T16:05:23.343" v="436" actId="20577"/>
        <pc:sldMkLst>
          <pc:docMk/>
          <pc:sldMk cId="1987234505" sldId="380"/>
        </pc:sldMkLst>
        <pc:spChg chg="del mod">
          <ac:chgData name="Alexis" userId="S::alexis@stem101.org::790d4ba7-9291-49e7-a9d8-0aa243069aa6" providerId="AD" clId="Web-{908705B4-5B40-9C58-0CBC-FD3184C241AE}" dt="2026-02-03T16:02:15.040" v="351"/>
          <ac:spMkLst>
            <pc:docMk/>
            <pc:sldMk cId="1987234505" sldId="380"/>
            <ac:spMk id="4" creationId="{489C9188-8D93-9DEF-70FF-BDF3C2FC5C18}"/>
          </ac:spMkLst>
        </pc:spChg>
        <pc:spChg chg="mod">
          <ac:chgData name="Alexis" userId="S::alexis@stem101.org::790d4ba7-9291-49e7-a9d8-0aa243069aa6" providerId="AD" clId="Web-{908705B4-5B40-9C58-0CBC-FD3184C241AE}" dt="2026-02-03T16:05:23.343" v="436" actId="20577"/>
          <ac:spMkLst>
            <pc:docMk/>
            <pc:sldMk cId="1987234505" sldId="380"/>
            <ac:spMk id="5" creationId="{8962D345-DB09-A420-763A-9FE2AB5DC9C6}"/>
          </ac:spMkLst>
        </pc:spChg>
      </pc:sldChg>
      <pc:sldChg chg="delSp modSp">
        <pc:chgData name="Alexis" userId="S::alexis@stem101.org::790d4ba7-9291-49e7-a9d8-0aa243069aa6" providerId="AD" clId="Web-{908705B4-5B40-9C58-0CBC-FD3184C241AE}" dt="2026-02-03T16:03:33.181" v="385" actId="20577"/>
        <pc:sldMkLst>
          <pc:docMk/>
          <pc:sldMk cId="2083565577" sldId="381"/>
        </pc:sldMkLst>
        <pc:spChg chg="del mod">
          <ac:chgData name="Alexis" userId="S::alexis@stem101.org::790d4ba7-9291-49e7-a9d8-0aa243069aa6" providerId="AD" clId="Web-{908705B4-5B40-9C58-0CBC-FD3184C241AE}" dt="2026-02-03T16:00:17.678" v="334"/>
          <ac:spMkLst>
            <pc:docMk/>
            <pc:sldMk cId="2083565577" sldId="381"/>
            <ac:spMk id="4" creationId="{630A4EC2-6AEE-C214-1FD8-519E7DA61ECA}"/>
          </ac:spMkLst>
        </pc:spChg>
        <pc:spChg chg="mod">
          <ac:chgData name="Alexis" userId="S::alexis@stem101.org::790d4ba7-9291-49e7-a9d8-0aa243069aa6" providerId="AD" clId="Web-{908705B4-5B40-9C58-0CBC-FD3184C241AE}" dt="2026-02-03T16:03:33.181" v="385" actId="20577"/>
          <ac:spMkLst>
            <pc:docMk/>
            <pc:sldMk cId="2083565577" sldId="381"/>
            <ac:spMk id="5" creationId="{506C4605-437A-1285-4C27-FE29E81EF553}"/>
          </ac:spMkLst>
        </pc:spChg>
      </pc:sldChg>
      <pc:sldChg chg="delSp modSp">
        <pc:chgData name="Alexis" userId="S::alexis@stem101.org::790d4ba7-9291-49e7-a9d8-0aa243069aa6" providerId="AD" clId="Web-{908705B4-5B40-9C58-0CBC-FD3184C241AE}" dt="2026-02-03T16:04:07.058" v="417" actId="20577"/>
        <pc:sldMkLst>
          <pc:docMk/>
          <pc:sldMk cId="2412289012" sldId="382"/>
        </pc:sldMkLst>
        <pc:spChg chg="del mod">
          <ac:chgData name="Alexis" userId="S::alexis@stem101.org::790d4ba7-9291-49e7-a9d8-0aa243069aa6" providerId="AD" clId="Web-{908705B4-5B40-9C58-0CBC-FD3184C241AE}" dt="2026-02-03T16:00:39.195" v="338"/>
          <ac:spMkLst>
            <pc:docMk/>
            <pc:sldMk cId="2412289012" sldId="382"/>
            <ac:spMk id="4" creationId="{07F52508-E082-4A9B-1B94-D9A23EAC0122}"/>
          </ac:spMkLst>
        </pc:spChg>
        <pc:spChg chg="mod">
          <ac:chgData name="Alexis" userId="S::alexis@stem101.org::790d4ba7-9291-49e7-a9d8-0aa243069aa6" providerId="AD" clId="Web-{908705B4-5B40-9C58-0CBC-FD3184C241AE}" dt="2026-02-03T16:04:07.058" v="417" actId="20577"/>
          <ac:spMkLst>
            <pc:docMk/>
            <pc:sldMk cId="2412289012" sldId="382"/>
            <ac:spMk id="5" creationId="{F322FEFE-80ED-0FC0-2D61-4B15CA47D260}"/>
          </ac:spMkLst>
        </pc:spChg>
      </pc:sldChg>
      <pc:sldChg chg="modSp">
        <pc:chgData name="Alexis" userId="S::alexis@stem101.org::790d4ba7-9291-49e7-a9d8-0aa243069aa6" providerId="AD" clId="Web-{908705B4-5B40-9C58-0CBC-FD3184C241AE}" dt="2026-02-03T16:05:48.031" v="442" actId="1076"/>
        <pc:sldMkLst>
          <pc:docMk/>
          <pc:sldMk cId="301467254" sldId="383"/>
        </pc:sldMkLst>
        <pc:spChg chg="mod">
          <ac:chgData name="Alexis" userId="S::alexis@stem101.org::790d4ba7-9291-49e7-a9d8-0aa243069aa6" providerId="AD" clId="Web-{908705B4-5B40-9C58-0CBC-FD3184C241AE}" dt="2026-02-03T16:05:48.031" v="442" actId="1076"/>
          <ac:spMkLst>
            <pc:docMk/>
            <pc:sldMk cId="301467254" sldId="383"/>
            <ac:spMk id="5" creationId="{3228756C-DB4D-31CE-0196-9D022C952F9B}"/>
          </ac:spMkLst>
        </pc:spChg>
      </pc:sldChg>
      <pc:sldChg chg="addSp delSp modSp">
        <pc:chgData name="Alexis" userId="S::alexis@stem101.org::790d4ba7-9291-49e7-a9d8-0aa243069aa6" providerId="AD" clId="Web-{908705B4-5B40-9C58-0CBC-FD3184C241AE}" dt="2026-02-03T16:06:07.891" v="451" actId="1076"/>
        <pc:sldMkLst>
          <pc:docMk/>
          <pc:sldMk cId="560585797" sldId="384"/>
        </pc:sldMkLst>
        <pc:spChg chg="add del">
          <ac:chgData name="Alexis" userId="S::alexis@stem101.org::790d4ba7-9291-49e7-a9d8-0aa243069aa6" providerId="AD" clId="Web-{908705B4-5B40-9C58-0CBC-FD3184C241AE}" dt="2026-02-03T16:06:00.641" v="447"/>
          <ac:spMkLst>
            <pc:docMk/>
            <pc:sldMk cId="560585797" sldId="384"/>
            <ac:spMk id="4" creationId="{2B01EF58-B546-A455-27AC-E9AFC284FC74}"/>
          </ac:spMkLst>
        </pc:spChg>
        <pc:spChg chg="mod">
          <ac:chgData name="Alexis" userId="S::alexis@stem101.org::790d4ba7-9291-49e7-a9d8-0aa243069aa6" providerId="AD" clId="Web-{908705B4-5B40-9C58-0CBC-FD3184C241AE}" dt="2026-02-03T16:06:07.891" v="451" actId="1076"/>
          <ac:spMkLst>
            <pc:docMk/>
            <pc:sldMk cId="560585797" sldId="384"/>
            <ac:spMk id="5" creationId="{A6A71C17-3847-E952-47EF-E671C13CE306}"/>
          </ac:spMkLst>
        </pc:spChg>
      </pc:sldChg>
      <pc:sldChg chg="delSp modSp">
        <pc:chgData name="Alexis" userId="S::alexis@stem101.org::790d4ba7-9291-49e7-a9d8-0aa243069aa6" providerId="AD" clId="Web-{908705B4-5B40-9C58-0CBC-FD3184C241AE}" dt="2026-02-03T16:14:25.846" v="460" actId="20577"/>
        <pc:sldMkLst>
          <pc:docMk/>
          <pc:sldMk cId="1456312694" sldId="385"/>
        </pc:sldMkLst>
        <pc:spChg chg="del">
          <ac:chgData name="Alexis" userId="S::alexis@stem101.org::790d4ba7-9291-49e7-a9d8-0aa243069aa6" providerId="AD" clId="Web-{908705B4-5B40-9C58-0CBC-FD3184C241AE}" dt="2026-02-03T16:14:01.688" v="452"/>
          <ac:spMkLst>
            <pc:docMk/>
            <pc:sldMk cId="1456312694" sldId="385"/>
            <ac:spMk id="4" creationId="{586D7C54-1C8E-6112-8477-034EC59FC3D3}"/>
          </ac:spMkLst>
        </pc:spChg>
        <pc:spChg chg="mod">
          <ac:chgData name="Alexis" userId="S::alexis@stem101.org::790d4ba7-9291-49e7-a9d8-0aa243069aa6" providerId="AD" clId="Web-{908705B4-5B40-9C58-0CBC-FD3184C241AE}" dt="2026-02-03T16:14:25.846" v="460" actId="20577"/>
          <ac:spMkLst>
            <pc:docMk/>
            <pc:sldMk cId="1456312694" sldId="385"/>
            <ac:spMk id="5" creationId="{A72C681C-73E9-B84B-968E-B2A8CE0AE3A6}"/>
          </ac:spMkLst>
        </pc:spChg>
      </pc:sldChg>
      <pc:sldChg chg="delSp modSp">
        <pc:chgData name="Alexis" userId="S::alexis@stem101.org::790d4ba7-9291-49e7-a9d8-0aa243069aa6" providerId="AD" clId="Web-{908705B4-5B40-9C58-0CBC-FD3184C241AE}" dt="2026-02-03T16:17:12.259" v="472" actId="20577"/>
        <pc:sldMkLst>
          <pc:docMk/>
          <pc:sldMk cId="1880673803" sldId="386"/>
        </pc:sldMkLst>
        <pc:spChg chg="del">
          <ac:chgData name="Alexis" userId="S::alexis@stem101.org::790d4ba7-9291-49e7-a9d8-0aa243069aa6" providerId="AD" clId="Web-{908705B4-5B40-9C58-0CBC-FD3184C241AE}" dt="2026-02-03T16:14:32.721" v="461"/>
          <ac:spMkLst>
            <pc:docMk/>
            <pc:sldMk cId="1880673803" sldId="386"/>
            <ac:spMk id="4" creationId="{91B55FE0-DDC1-20FA-C746-4A51805419B6}"/>
          </ac:spMkLst>
        </pc:spChg>
        <pc:spChg chg="mod">
          <ac:chgData name="Alexis" userId="S::alexis@stem101.org::790d4ba7-9291-49e7-a9d8-0aa243069aa6" providerId="AD" clId="Web-{908705B4-5B40-9C58-0CBC-FD3184C241AE}" dt="2026-02-03T16:17:12.259" v="472" actId="20577"/>
          <ac:spMkLst>
            <pc:docMk/>
            <pc:sldMk cId="1880673803" sldId="386"/>
            <ac:spMk id="5" creationId="{3A415AA0-2F2F-6D8F-0D28-CBA00CAC8F0A}"/>
          </ac:spMkLst>
        </pc:spChg>
      </pc:sldChg>
      <pc:sldChg chg="modSp">
        <pc:chgData name="Alexis" userId="S::alexis@stem101.org::790d4ba7-9291-49e7-a9d8-0aa243069aa6" providerId="AD" clId="Web-{908705B4-5B40-9C58-0CBC-FD3184C241AE}" dt="2026-02-03T16:18:07.761" v="473" actId="20577"/>
        <pc:sldMkLst>
          <pc:docMk/>
          <pc:sldMk cId="2112028382" sldId="387"/>
        </pc:sldMkLst>
        <pc:spChg chg="mod">
          <ac:chgData name="Alexis" userId="S::alexis@stem101.org::790d4ba7-9291-49e7-a9d8-0aa243069aa6" providerId="AD" clId="Web-{908705B4-5B40-9C58-0CBC-FD3184C241AE}" dt="2026-02-03T16:18:07.761" v="473" actId="20577"/>
          <ac:spMkLst>
            <pc:docMk/>
            <pc:sldMk cId="2112028382" sldId="387"/>
            <ac:spMk id="5" creationId="{AC6D1CF7-C604-B16F-765B-CC7F61083E71}"/>
          </ac:spMkLst>
        </pc:spChg>
      </pc:sldChg>
      <pc:sldChg chg="delSp modSp">
        <pc:chgData name="Alexis" userId="S::alexis@stem101.org::790d4ba7-9291-49e7-a9d8-0aa243069aa6" providerId="AD" clId="Web-{908705B4-5B40-9C58-0CBC-FD3184C241AE}" dt="2026-02-03T16:19:31.497" v="500" actId="20577"/>
        <pc:sldMkLst>
          <pc:docMk/>
          <pc:sldMk cId="768106366" sldId="388"/>
        </pc:sldMkLst>
        <pc:spChg chg="del mod">
          <ac:chgData name="Alexis" userId="S::alexis@stem101.org::790d4ba7-9291-49e7-a9d8-0aa243069aa6" providerId="AD" clId="Web-{908705B4-5B40-9C58-0CBC-FD3184C241AE}" dt="2026-02-03T16:18:15.214" v="476"/>
          <ac:spMkLst>
            <pc:docMk/>
            <pc:sldMk cId="768106366" sldId="388"/>
            <ac:spMk id="4" creationId="{9859EAAF-1DA4-432B-D405-44C1668EAD85}"/>
          </ac:spMkLst>
        </pc:spChg>
        <pc:spChg chg="mod">
          <ac:chgData name="Alexis" userId="S::alexis@stem101.org::790d4ba7-9291-49e7-a9d8-0aa243069aa6" providerId="AD" clId="Web-{908705B4-5B40-9C58-0CBC-FD3184C241AE}" dt="2026-02-03T16:19:31.497" v="500" actId="20577"/>
          <ac:spMkLst>
            <pc:docMk/>
            <pc:sldMk cId="768106366" sldId="388"/>
            <ac:spMk id="5" creationId="{764B30AB-A720-337F-7AEC-F5720AF0A25C}"/>
          </ac:spMkLst>
        </pc:spChg>
      </pc:sldChg>
      <pc:sldChg chg="delSp modSp">
        <pc:chgData name="Alexis" userId="S::alexis@stem101.org::790d4ba7-9291-49e7-a9d8-0aa243069aa6" providerId="AD" clId="Web-{908705B4-5B40-9C58-0CBC-FD3184C241AE}" dt="2026-02-03T16:19:46.044" v="509" actId="20577"/>
        <pc:sldMkLst>
          <pc:docMk/>
          <pc:sldMk cId="886427618" sldId="389"/>
        </pc:sldMkLst>
        <pc:spChg chg="del">
          <ac:chgData name="Alexis" userId="S::alexis@stem101.org::790d4ba7-9291-49e7-a9d8-0aa243069aa6" providerId="AD" clId="Web-{908705B4-5B40-9C58-0CBC-FD3184C241AE}" dt="2026-02-03T16:18:36.293" v="487"/>
          <ac:spMkLst>
            <pc:docMk/>
            <pc:sldMk cId="886427618" sldId="389"/>
            <ac:spMk id="4" creationId="{1943B758-A367-0BBC-C940-E53C56C74CB8}"/>
          </ac:spMkLst>
        </pc:spChg>
        <pc:spChg chg="mod">
          <ac:chgData name="Alexis" userId="S::alexis@stem101.org::790d4ba7-9291-49e7-a9d8-0aa243069aa6" providerId="AD" clId="Web-{908705B4-5B40-9C58-0CBC-FD3184C241AE}" dt="2026-02-03T16:19:46.044" v="509" actId="20577"/>
          <ac:spMkLst>
            <pc:docMk/>
            <pc:sldMk cId="886427618" sldId="389"/>
            <ac:spMk id="5" creationId="{5B595FC8-9C02-BEB9-4393-01726E862028}"/>
          </ac:spMkLst>
        </pc:spChg>
      </pc:sldChg>
      <pc:sldChg chg="delSp modSp">
        <pc:chgData name="Alexis" userId="S::alexis@stem101.org::790d4ba7-9291-49e7-a9d8-0aa243069aa6" providerId="AD" clId="Web-{908705B4-5B40-9C58-0CBC-FD3184C241AE}" dt="2026-02-03T16:19:50.279" v="510" actId="20577"/>
        <pc:sldMkLst>
          <pc:docMk/>
          <pc:sldMk cId="2765995118" sldId="390"/>
        </pc:sldMkLst>
        <pc:spChg chg="del mod">
          <ac:chgData name="Alexis" userId="S::alexis@stem101.org::790d4ba7-9291-49e7-a9d8-0aa243069aa6" providerId="AD" clId="Web-{908705B4-5B40-9C58-0CBC-FD3184C241AE}" dt="2026-02-03T16:19:07.872" v="494"/>
          <ac:spMkLst>
            <pc:docMk/>
            <pc:sldMk cId="2765995118" sldId="390"/>
            <ac:spMk id="4" creationId="{63C517D8-67AB-1DAB-2C81-D4E6B66FEA7B}"/>
          </ac:spMkLst>
        </pc:spChg>
        <pc:spChg chg="mod">
          <ac:chgData name="Alexis" userId="S::alexis@stem101.org::790d4ba7-9291-49e7-a9d8-0aa243069aa6" providerId="AD" clId="Web-{908705B4-5B40-9C58-0CBC-FD3184C241AE}" dt="2026-02-03T16:19:50.279" v="510" actId="20577"/>
          <ac:spMkLst>
            <pc:docMk/>
            <pc:sldMk cId="2765995118" sldId="390"/>
            <ac:spMk id="5" creationId="{1E7CACBD-840C-E056-6648-F0B0C6BE607E}"/>
          </ac:spMkLst>
        </pc:spChg>
      </pc:sldChg>
      <pc:sldChg chg="del">
        <pc:chgData name="Alexis" userId="S::alexis@stem101.org::790d4ba7-9291-49e7-a9d8-0aa243069aa6" providerId="AD" clId="Web-{908705B4-5B40-9C58-0CBC-FD3184C241AE}" dt="2026-02-03T16:19:54.498" v="511"/>
        <pc:sldMkLst>
          <pc:docMk/>
          <pc:sldMk cId="1729448080" sldId="391"/>
        </pc:sldMkLst>
      </pc:sldChg>
      <pc:sldChg chg="modSp">
        <pc:chgData name="Alexis" userId="S::alexis@stem101.org::790d4ba7-9291-49e7-a9d8-0aa243069aa6" providerId="AD" clId="Web-{908705B4-5B40-9C58-0CBC-FD3184C241AE}" dt="2026-02-03T16:20:01.388" v="513" actId="20577"/>
        <pc:sldMkLst>
          <pc:docMk/>
          <pc:sldMk cId="2559924986" sldId="392"/>
        </pc:sldMkLst>
        <pc:spChg chg="mod">
          <ac:chgData name="Alexis" userId="S::alexis@stem101.org::790d4ba7-9291-49e7-a9d8-0aa243069aa6" providerId="AD" clId="Web-{908705B4-5B40-9C58-0CBC-FD3184C241AE}" dt="2026-02-03T16:20:01.388" v="513" actId="20577"/>
          <ac:spMkLst>
            <pc:docMk/>
            <pc:sldMk cId="2559924986" sldId="392"/>
            <ac:spMk id="5" creationId="{BD395791-AB14-D8B2-A4DF-1CE4E0B3AD31}"/>
          </ac:spMkLst>
        </pc:spChg>
      </pc:sldChg>
      <pc:sldChg chg="delSp modSp">
        <pc:chgData name="Alexis" userId="S::alexis@stem101.org::790d4ba7-9291-49e7-a9d8-0aa243069aa6" providerId="AD" clId="Web-{908705B4-5B40-9C58-0CBC-FD3184C241AE}" dt="2026-02-03T16:21:15" v="546" actId="20577"/>
        <pc:sldMkLst>
          <pc:docMk/>
          <pc:sldMk cId="3009000037" sldId="393"/>
        </pc:sldMkLst>
        <pc:spChg chg="del">
          <ac:chgData name="Alexis" userId="S::alexis@stem101.org::790d4ba7-9291-49e7-a9d8-0aa243069aa6" providerId="AD" clId="Web-{908705B4-5B40-9C58-0CBC-FD3184C241AE}" dt="2026-02-03T16:20:05.013" v="514"/>
          <ac:spMkLst>
            <pc:docMk/>
            <pc:sldMk cId="3009000037" sldId="393"/>
            <ac:spMk id="4" creationId="{11EED835-4400-F56C-BA4F-7C677F040A88}"/>
          </ac:spMkLst>
        </pc:spChg>
        <pc:spChg chg="mod">
          <ac:chgData name="Alexis" userId="S::alexis@stem101.org::790d4ba7-9291-49e7-a9d8-0aa243069aa6" providerId="AD" clId="Web-{908705B4-5B40-9C58-0CBC-FD3184C241AE}" dt="2026-02-03T16:21:15" v="546" actId="20577"/>
          <ac:spMkLst>
            <pc:docMk/>
            <pc:sldMk cId="3009000037" sldId="393"/>
            <ac:spMk id="5" creationId="{24131707-89C2-5AAD-0D32-A30A8E3D6F54}"/>
          </ac:spMkLst>
        </pc:spChg>
      </pc:sldChg>
      <pc:sldChg chg="delSp modSp">
        <pc:chgData name="Alexis" userId="S::alexis@stem101.org::790d4ba7-9291-49e7-a9d8-0aa243069aa6" providerId="AD" clId="Web-{908705B4-5B40-9C58-0CBC-FD3184C241AE}" dt="2026-02-03T16:21:08.531" v="543" actId="20577"/>
        <pc:sldMkLst>
          <pc:docMk/>
          <pc:sldMk cId="3406441252" sldId="394"/>
        </pc:sldMkLst>
        <pc:spChg chg="del mod">
          <ac:chgData name="Alexis" userId="S::alexis@stem101.org::790d4ba7-9291-49e7-a9d8-0aa243069aa6" providerId="AD" clId="Web-{908705B4-5B40-9C58-0CBC-FD3184C241AE}" dt="2026-02-03T16:20:54.608" v="536"/>
          <ac:spMkLst>
            <pc:docMk/>
            <pc:sldMk cId="3406441252" sldId="394"/>
            <ac:spMk id="4" creationId="{9E1DEA26-69E1-1673-223E-DD797E350071}"/>
          </ac:spMkLst>
        </pc:spChg>
        <pc:spChg chg="mod">
          <ac:chgData name="Alexis" userId="S::alexis@stem101.org::790d4ba7-9291-49e7-a9d8-0aa243069aa6" providerId="AD" clId="Web-{908705B4-5B40-9C58-0CBC-FD3184C241AE}" dt="2026-02-03T16:21:08.531" v="543" actId="20577"/>
          <ac:spMkLst>
            <pc:docMk/>
            <pc:sldMk cId="3406441252" sldId="394"/>
            <ac:spMk id="5" creationId="{5F782BF4-7C3B-86DE-5132-433E99178FD8}"/>
          </ac:spMkLst>
        </pc:spChg>
      </pc:sldChg>
      <pc:sldChg chg="addSp delSp modSp">
        <pc:chgData name="Alexis" userId="S::alexis@stem101.org::790d4ba7-9291-49e7-a9d8-0aa243069aa6" providerId="AD" clId="Web-{908705B4-5B40-9C58-0CBC-FD3184C241AE}" dt="2026-02-03T16:23:48.143" v="596" actId="1076"/>
        <pc:sldMkLst>
          <pc:docMk/>
          <pc:sldMk cId="8985097" sldId="395"/>
        </pc:sldMkLst>
        <pc:spChg chg="del">
          <ac:chgData name="Alexis" userId="S::alexis@stem101.org::790d4ba7-9291-49e7-a9d8-0aa243069aa6" providerId="AD" clId="Web-{908705B4-5B40-9C58-0CBC-FD3184C241AE}" dt="2026-02-03T16:21:48.157" v="567"/>
          <ac:spMkLst>
            <pc:docMk/>
            <pc:sldMk cId="8985097" sldId="395"/>
            <ac:spMk id="4" creationId="{0898907A-0866-B03C-BE74-A41E1B3CED34}"/>
          </ac:spMkLst>
        </pc:spChg>
        <pc:spChg chg="add mod">
          <ac:chgData name="Alexis" userId="S::alexis@stem101.org::790d4ba7-9291-49e7-a9d8-0aa243069aa6" providerId="AD" clId="Web-{908705B4-5B40-9C58-0CBC-FD3184C241AE}" dt="2026-02-03T16:23:48.143" v="596" actId="1076"/>
          <ac:spMkLst>
            <pc:docMk/>
            <pc:sldMk cId="8985097" sldId="395"/>
            <ac:spMk id="5" creationId="{40FBC606-9D5D-0A50-3D96-1B40C1CC39FC}"/>
          </ac:spMkLst>
        </pc:spChg>
        <pc:graphicFrameChg chg="mod modGraphic">
          <ac:chgData name="Alexis" userId="S::alexis@stem101.org::790d4ba7-9291-49e7-a9d8-0aa243069aa6" providerId="AD" clId="Web-{908705B4-5B40-9C58-0CBC-FD3184C241AE}" dt="2026-02-03T16:23:40.846" v="593" actId="1076"/>
          <ac:graphicFrameMkLst>
            <pc:docMk/>
            <pc:sldMk cId="8985097" sldId="395"/>
            <ac:graphicFrameMk id="3" creationId="{131D45C5-8E2C-4EB7-2085-A118830DA979}"/>
          </ac:graphicFrameMkLst>
        </pc:graphicFrameChg>
      </pc:sldChg>
      <pc:sldChg chg="addSp delSp modSp add ord replId">
        <pc:chgData name="Alexis" userId="S::alexis@stem101.org::790d4ba7-9291-49e7-a9d8-0aa243069aa6" providerId="AD" clId="Web-{908705B4-5B40-9C58-0CBC-FD3184C241AE}" dt="2026-02-03T15:23:22.961" v="74"/>
        <pc:sldMkLst>
          <pc:docMk/>
          <pc:sldMk cId="2546702434" sldId="399"/>
        </pc:sldMkLst>
        <pc:spChg chg="add mod">
          <ac:chgData name="Alexis" userId="S::alexis@stem101.org::790d4ba7-9291-49e7-a9d8-0aa243069aa6" providerId="AD" clId="Web-{908705B4-5B40-9C58-0CBC-FD3184C241AE}" dt="2026-02-03T15:23:15.164" v="69" actId="1076"/>
          <ac:spMkLst>
            <pc:docMk/>
            <pc:sldMk cId="2546702434" sldId="399"/>
            <ac:spMk id="3" creationId="{B769A04B-82D3-3454-9B97-99FC6DF12137}"/>
          </ac:spMkLst>
        </pc:spChg>
        <pc:spChg chg="del">
          <ac:chgData name="Alexis" userId="S::alexis@stem101.org::790d4ba7-9291-49e7-a9d8-0aa243069aa6" providerId="AD" clId="Web-{908705B4-5B40-9C58-0CBC-FD3184C241AE}" dt="2026-02-03T15:23:10.961" v="67"/>
          <ac:spMkLst>
            <pc:docMk/>
            <pc:sldMk cId="2546702434" sldId="399"/>
            <ac:spMk id="4" creationId="{AF1EB62E-0B6B-B224-42C3-1949358F5EE5}"/>
          </ac:spMkLst>
        </pc:spChg>
        <pc:spChg chg="del">
          <ac:chgData name="Alexis" userId="S::alexis@stem101.org::790d4ba7-9291-49e7-a9d8-0aa243069aa6" providerId="AD" clId="Web-{908705B4-5B40-9C58-0CBC-FD3184C241AE}" dt="2026-02-03T15:16:49.734" v="29"/>
          <ac:spMkLst>
            <pc:docMk/>
            <pc:sldMk cId="2546702434" sldId="399"/>
            <ac:spMk id="5" creationId="{4B8C01A2-E996-524F-3518-260053B2AB50}"/>
          </ac:spMkLst>
        </pc:spChg>
        <pc:picChg chg="add mod modCrop">
          <ac:chgData name="Alexis" userId="S::alexis@stem101.org::790d4ba7-9291-49e7-a9d8-0aa243069aa6" providerId="AD" clId="Web-{908705B4-5B40-9C58-0CBC-FD3184C241AE}" dt="2026-02-03T15:21:01.911" v="37" actId="1076"/>
          <ac:picMkLst>
            <pc:docMk/>
            <pc:sldMk cId="2546702434" sldId="399"/>
            <ac:picMk id="2" creationId="{49713942-A2F7-85E6-FDA2-0841C491179A}"/>
          </ac:picMkLst>
        </pc:picChg>
      </pc:sldChg>
      <pc:sldChg chg="modSp add replId">
        <pc:chgData name="Alexis" userId="S::alexis@stem101.org::790d4ba7-9291-49e7-a9d8-0aa243069aa6" providerId="AD" clId="Web-{908705B4-5B40-9C58-0CBC-FD3184C241AE}" dt="2026-02-03T15:26:32.899" v="91" actId="20577"/>
        <pc:sldMkLst>
          <pc:docMk/>
          <pc:sldMk cId="2513326674" sldId="400"/>
        </pc:sldMkLst>
        <pc:spChg chg="mod">
          <ac:chgData name="Alexis" userId="S::alexis@stem101.org::790d4ba7-9291-49e7-a9d8-0aa243069aa6" providerId="AD" clId="Web-{908705B4-5B40-9C58-0CBC-FD3184C241AE}" dt="2026-02-03T15:26:32.899" v="91" actId="20577"/>
          <ac:spMkLst>
            <pc:docMk/>
            <pc:sldMk cId="2513326674" sldId="400"/>
            <ac:spMk id="5" creationId="{5520FEB7-B786-F743-79D6-FC561D159679}"/>
          </ac:spMkLst>
        </pc:spChg>
      </pc:sldChg>
      <pc:sldChg chg="modSp add replId">
        <pc:chgData name="Alexis" userId="S::alexis@stem101.org::790d4ba7-9291-49e7-a9d8-0aa243069aa6" providerId="AD" clId="Web-{908705B4-5B40-9C58-0CBC-FD3184C241AE}" dt="2026-02-03T15:28:14.462" v="112" actId="20577"/>
        <pc:sldMkLst>
          <pc:docMk/>
          <pc:sldMk cId="1060015954" sldId="401"/>
        </pc:sldMkLst>
        <pc:spChg chg="mod">
          <ac:chgData name="Alexis" userId="S::alexis@stem101.org::790d4ba7-9291-49e7-a9d8-0aa243069aa6" providerId="AD" clId="Web-{908705B4-5B40-9C58-0CBC-FD3184C241AE}" dt="2026-02-03T15:28:14.462" v="112" actId="20577"/>
          <ac:spMkLst>
            <pc:docMk/>
            <pc:sldMk cId="1060015954" sldId="401"/>
            <ac:spMk id="5" creationId="{1E6B9534-C89E-6740-A4AC-618A7BD55562}"/>
          </ac:spMkLst>
        </pc:spChg>
      </pc:sldChg>
      <pc:sldChg chg="addSp delSp modSp add replId">
        <pc:chgData name="Alexis" userId="S::alexis@stem101.org::790d4ba7-9291-49e7-a9d8-0aa243069aa6" providerId="AD" clId="Web-{908705B4-5B40-9C58-0CBC-FD3184C241AE}" dt="2026-02-03T15:50:34.639" v="179" actId="1076"/>
        <pc:sldMkLst>
          <pc:docMk/>
          <pc:sldMk cId="3082390392" sldId="402"/>
        </pc:sldMkLst>
        <pc:spChg chg="add mod">
          <ac:chgData name="Alexis" userId="S::alexis@stem101.org::790d4ba7-9291-49e7-a9d8-0aa243069aa6" providerId="AD" clId="Web-{908705B4-5B40-9C58-0CBC-FD3184C241AE}" dt="2026-02-03T15:50:34.639" v="179" actId="1076"/>
          <ac:spMkLst>
            <pc:docMk/>
            <pc:sldMk cId="3082390392" sldId="402"/>
            <ac:spMk id="3" creationId="{DCD52A4C-894F-E831-32B5-B97DECF30585}"/>
          </ac:spMkLst>
        </pc:spChg>
        <pc:spChg chg="del mod">
          <ac:chgData name="Alexis" userId="S::alexis@stem101.org::790d4ba7-9291-49e7-a9d8-0aa243069aa6" providerId="AD" clId="Web-{908705B4-5B40-9C58-0CBC-FD3184C241AE}" dt="2026-02-03T15:49:02.826" v="144"/>
          <ac:spMkLst>
            <pc:docMk/>
            <pc:sldMk cId="3082390392" sldId="402"/>
            <ac:spMk id="4" creationId="{CD01073A-1D56-51B6-F14C-6E0A9DB2D6BE}"/>
          </ac:spMkLst>
        </pc:spChg>
        <pc:spChg chg="del">
          <ac:chgData name="Alexis" userId="S::alexis@stem101.org::790d4ba7-9291-49e7-a9d8-0aa243069aa6" providerId="AD" clId="Web-{908705B4-5B40-9C58-0CBC-FD3184C241AE}" dt="2026-02-03T15:29:00.853" v="119"/>
          <ac:spMkLst>
            <pc:docMk/>
            <pc:sldMk cId="3082390392" sldId="402"/>
            <ac:spMk id="5" creationId="{ECD239F6-846B-9F14-F141-3AD99E7E27CE}"/>
          </ac:spMkLst>
        </pc:spChg>
        <pc:picChg chg="add mod">
          <ac:chgData name="Alexis" userId="S::alexis@stem101.org::790d4ba7-9291-49e7-a9d8-0aa243069aa6" providerId="AD" clId="Web-{908705B4-5B40-9C58-0CBC-FD3184C241AE}" dt="2026-02-03T15:49:14.779" v="151" actId="1076"/>
          <ac:picMkLst>
            <pc:docMk/>
            <pc:sldMk cId="3082390392" sldId="402"/>
            <ac:picMk id="2" creationId="{21947D69-65B7-EF69-279F-614032F5C090}"/>
          </ac:picMkLst>
        </pc:picChg>
      </pc:sldChg>
      <pc:sldChg chg="modSp add replId">
        <pc:chgData name="Alexis" userId="S::alexis@stem101.org::790d4ba7-9291-49e7-a9d8-0aa243069aa6" providerId="AD" clId="Web-{908705B4-5B40-9C58-0CBC-FD3184C241AE}" dt="2026-02-03T15:59:36.506" v="326" actId="20577"/>
        <pc:sldMkLst>
          <pc:docMk/>
          <pc:sldMk cId="905309978" sldId="403"/>
        </pc:sldMkLst>
        <pc:spChg chg="mod">
          <ac:chgData name="Alexis" userId="S::alexis@stem101.org::790d4ba7-9291-49e7-a9d8-0aa243069aa6" providerId="AD" clId="Web-{908705B4-5B40-9C58-0CBC-FD3184C241AE}" dt="2026-02-03T15:59:36.506" v="326" actId="20577"/>
          <ac:spMkLst>
            <pc:docMk/>
            <pc:sldMk cId="905309978" sldId="403"/>
            <ac:spMk id="5" creationId="{7B1A2230-B3A6-E2EE-7C92-1ED803842337}"/>
          </ac:spMkLst>
        </pc:spChg>
      </pc:sldChg>
      <pc:sldChg chg="modSp add replId">
        <pc:chgData name="Alexis" userId="S::alexis@stem101.org::790d4ba7-9291-49e7-a9d8-0aa243069aa6" providerId="AD" clId="Web-{908705B4-5B40-9C58-0CBC-FD3184C241AE}" dt="2026-02-03T16:04:37.559" v="427" actId="20577"/>
        <pc:sldMkLst>
          <pc:docMk/>
          <pc:sldMk cId="2868117795" sldId="404"/>
        </pc:sldMkLst>
        <pc:spChg chg="mod">
          <ac:chgData name="Alexis" userId="S::alexis@stem101.org::790d4ba7-9291-49e7-a9d8-0aa243069aa6" providerId="AD" clId="Web-{908705B4-5B40-9C58-0CBC-FD3184C241AE}" dt="2026-02-03T16:04:37.559" v="427" actId="20577"/>
          <ac:spMkLst>
            <pc:docMk/>
            <pc:sldMk cId="2868117795" sldId="404"/>
            <ac:spMk id="5" creationId="{0C3A2DFD-FEE4-B42A-45C0-85FA36FB4E74}"/>
          </ac:spMkLst>
        </pc:spChg>
      </pc:sldChg>
      <pc:sldChg chg="modSp add replId">
        <pc:chgData name="Alexis" userId="S::alexis@stem101.org::790d4ba7-9291-49e7-a9d8-0aa243069aa6" providerId="AD" clId="Web-{908705B4-5B40-9C58-0CBC-FD3184C241AE}" dt="2026-02-03T16:05:08.686" v="433" actId="20577"/>
        <pc:sldMkLst>
          <pc:docMk/>
          <pc:sldMk cId="1978922960" sldId="405"/>
        </pc:sldMkLst>
        <pc:spChg chg="mod">
          <ac:chgData name="Alexis" userId="S::alexis@stem101.org::790d4ba7-9291-49e7-a9d8-0aa243069aa6" providerId="AD" clId="Web-{908705B4-5B40-9C58-0CBC-FD3184C241AE}" dt="2026-02-03T16:05:08.686" v="433" actId="20577"/>
          <ac:spMkLst>
            <pc:docMk/>
            <pc:sldMk cId="1978922960" sldId="405"/>
            <ac:spMk id="5" creationId="{CB4F543A-3EB1-D9C0-9854-96FB9E27A610}"/>
          </ac:spMkLst>
        </pc:spChg>
      </pc:sldChg>
    </pc:docChg>
  </pc:docChgLst>
  <pc:docChgLst>
    <pc:chgData name="Alexis" userId="S::alexis@stem101.org::790d4ba7-9291-49e7-a9d8-0aa243069aa6" providerId="AD" clId="Web-{CBB5D769-0422-8ABD-72EB-17F8C407A270}"/>
    <pc:docChg chg="addSld delSld modSld">
      <pc:chgData name="Alexis" userId="S::alexis@stem101.org::790d4ba7-9291-49e7-a9d8-0aa243069aa6" providerId="AD" clId="Web-{CBB5D769-0422-8ABD-72EB-17F8C407A270}" dt="2026-02-02T17:05:39.568" v="392" actId="20577"/>
      <pc:docMkLst>
        <pc:docMk/>
      </pc:docMkLst>
      <pc:sldChg chg="modSp">
        <pc:chgData name="Alexis" userId="S::alexis@stem101.org::790d4ba7-9291-49e7-a9d8-0aa243069aa6" providerId="AD" clId="Web-{CBB5D769-0422-8ABD-72EB-17F8C407A270}" dt="2026-02-02T15:03:03.197" v="28" actId="20577"/>
        <pc:sldMkLst>
          <pc:docMk/>
          <pc:sldMk cId="465093240" sldId="284"/>
        </pc:sldMkLst>
        <pc:spChg chg="mod">
          <ac:chgData name="Alexis" userId="S::alexis@stem101.org::790d4ba7-9291-49e7-a9d8-0aa243069aa6" providerId="AD" clId="Web-{CBB5D769-0422-8ABD-72EB-17F8C407A270}" dt="2026-02-02T15:03:03.197" v="28" actId="20577"/>
          <ac:spMkLst>
            <pc:docMk/>
            <pc:sldMk cId="465093240" sldId="284"/>
            <ac:spMk id="5" creationId="{36D3E03B-840E-5ECC-97CE-D1CB8742244A}"/>
          </ac:spMkLst>
        </pc:spChg>
      </pc:sldChg>
      <pc:sldChg chg="delSp modSp">
        <pc:chgData name="Alexis" userId="S::alexis@stem101.org::790d4ba7-9291-49e7-a9d8-0aa243069aa6" providerId="AD" clId="Web-{CBB5D769-0422-8ABD-72EB-17F8C407A270}" dt="2026-02-02T15:04:51.140" v="55" actId="20577"/>
        <pc:sldMkLst>
          <pc:docMk/>
          <pc:sldMk cId="1622768536" sldId="333"/>
        </pc:sldMkLst>
        <pc:spChg chg="mod">
          <ac:chgData name="Alexis" userId="S::alexis@stem101.org::790d4ba7-9291-49e7-a9d8-0aa243069aa6" providerId="AD" clId="Web-{CBB5D769-0422-8ABD-72EB-17F8C407A270}" dt="2026-02-02T15:04:12.168" v="40" actId="20577"/>
          <ac:spMkLst>
            <pc:docMk/>
            <pc:sldMk cId="1622768536" sldId="333"/>
            <ac:spMk id="5" creationId="{F20E045A-E1A8-B091-AD68-6BE2E23D851B}"/>
          </ac:spMkLst>
        </pc:spChg>
      </pc:sldChg>
      <pc:sldChg chg="delSp modSp">
        <pc:chgData name="Alexis" userId="S::alexis@stem101.org::790d4ba7-9291-49e7-a9d8-0aa243069aa6" providerId="AD" clId="Web-{CBB5D769-0422-8ABD-72EB-17F8C407A270}" dt="2026-02-02T15:06:20.570" v="96" actId="20577"/>
        <pc:sldMkLst>
          <pc:docMk/>
          <pc:sldMk cId="2401149827" sldId="334"/>
        </pc:sldMkLst>
        <pc:spChg chg="mod">
          <ac:chgData name="Alexis" userId="S::alexis@stem101.org::790d4ba7-9291-49e7-a9d8-0aa243069aa6" providerId="AD" clId="Web-{CBB5D769-0422-8ABD-72EB-17F8C407A270}" dt="2026-02-02T15:05:40.661" v="81" actId="20577"/>
          <ac:spMkLst>
            <pc:docMk/>
            <pc:sldMk cId="2401149827" sldId="334"/>
            <ac:spMk id="4" creationId="{DE1EF934-3E19-6F61-6D4F-B4281FC6F25C}"/>
          </ac:spMkLst>
        </pc:spChg>
        <pc:spChg chg="mod">
          <ac:chgData name="Alexis" userId="S::alexis@stem101.org::790d4ba7-9291-49e7-a9d8-0aa243069aa6" providerId="AD" clId="Web-{CBB5D769-0422-8ABD-72EB-17F8C407A270}" dt="2026-02-02T15:06:20.570" v="96" actId="20577"/>
          <ac:spMkLst>
            <pc:docMk/>
            <pc:sldMk cId="2401149827" sldId="334"/>
            <ac:spMk id="5" creationId="{A4229636-E77F-31D2-0B58-B5A059D94C09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5:05:07.830" v="63" actId="20577"/>
        <pc:sldMkLst>
          <pc:docMk/>
          <pc:sldMk cId="3519112211" sldId="354"/>
        </pc:sldMkLst>
        <pc:spChg chg="mod">
          <ac:chgData name="Alexis" userId="S::alexis@stem101.org::790d4ba7-9291-49e7-a9d8-0aa243069aa6" providerId="AD" clId="Web-{CBB5D769-0422-8ABD-72EB-17F8C407A270}" dt="2026-02-02T15:04:36.202" v="51" actId="1076"/>
          <ac:spMkLst>
            <pc:docMk/>
            <pc:sldMk cId="3519112211" sldId="354"/>
            <ac:spMk id="5" creationId="{82D2AF60-0599-3ABD-42FA-63ECD5A8F48A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5:05:21.659" v="78" actId="20577"/>
        <pc:sldMkLst>
          <pc:docMk/>
          <pc:sldMk cId="216071048" sldId="355"/>
        </pc:sldMkLst>
        <pc:spChg chg="mod">
          <ac:chgData name="Alexis" userId="S::alexis@stem101.org::790d4ba7-9291-49e7-a9d8-0aa243069aa6" providerId="AD" clId="Web-{CBB5D769-0422-8ABD-72EB-17F8C407A270}" dt="2026-02-02T15:05:21.659" v="78" actId="20577"/>
          <ac:spMkLst>
            <pc:docMk/>
            <pc:sldMk cId="216071048" sldId="355"/>
            <ac:spMk id="5" creationId="{22C393BA-4033-4510-2BD5-589879DE219E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5:08:18.108" v="117" actId="1076"/>
        <pc:sldMkLst>
          <pc:docMk/>
          <pc:sldMk cId="1244671721" sldId="356"/>
        </pc:sldMkLst>
        <pc:spChg chg="mod">
          <ac:chgData name="Alexis" userId="S::alexis@stem101.org::790d4ba7-9291-49e7-a9d8-0aa243069aa6" providerId="AD" clId="Web-{CBB5D769-0422-8ABD-72EB-17F8C407A270}" dt="2026-02-02T15:08:18.108" v="117" actId="1076"/>
          <ac:spMkLst>
            <pc:docMk/>
            <pc:sldMk cId="1244671721" sldId="356"/>
            <ac:spMk id="5" creationId="{7F5BDCD0-5D0F-F19A-7170-672AC3F5DB15}"/>
          </ac:spMkLst>
        </pc:spChg>
      </pc:sldChg>
      <pc:sldChg chg="addSp delSp modSp add replId">
        <pc:chgData name="Alexis" userId="S::alexis@stem101.org::790d4ba7-9291-49e7-a9d8-0aa243069aa6" providerId="AD" clId="Web-{CBB5D769-0422-8ABD-72EB-17F8C407A270}" dt="2026-02-02T15:08:57.907" v="121" actId="20577"/>
        <pc:sldMkLst>
          <pc:docMk/>
          <pc:sldMk cId="3532133360" sldId="357"/>
        </pc:sldMkLst>
        <pc:spChg chg="add del mod">
          <ac:chgData name="Alexis" userId="S::alexis@stem101.org::790d4ba7-9291-49e7-a9d8-0aa243069aa6" providerId="AD" clId="Web-{CBB5D769-0422-8ABD-72EB-17F8C407A270}" dt="2026-02-02T15:08:57.907" v="121" actId="20577"/>
          <ac:spMkLst>
            <pc:docMk/>
            <pc:sldMk cId="3532133360" sldId="357"/>
            <ac:spMk id="5" creationId="{0385FB6E-2156-0EFD-6B08-44C9EBD491FE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5:09:17.095" v="129" actId="20577"/>
        <pc:sldMkLst>
          <pc:docMk/>
          <pc:sldMk cId="533040823" sldId="358"/>
        </pc:sldMkLst>
        <pc:spChg chg="mod">
          <ac:chgData name="Alexis" userId="S::alexis@stem101.org::790d4ba7-9291-49e7-a9d8-0aa243069aa6" providerId="AD" clId="Web-{CBB5D769-0422-8ABD-72EB-17F8C407A270}" dt="2026-02-02T15:09:17.095" v="129" actId="20577"/>
          <ac:spMkLst>
            <pc:docMk/>
            <pc:sldMk cId="533040823" sldId="358"/>
            <ac:spMk id="5" creationId="{EA82BBD5-C2CD-2981-0195-C857C1FC1744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5:10:22.957" v="142" actId="20577"/>
        <pc:sldMkLst>
          <pc:docMk/>
          <pc:sldMk cId="38025367" sldId="359"/>
        </pc:sldMkLst>
        <pc:spChg chg="mod">
          <ac:chgData name="Alexis" userId="S::alexis@stem101.org::790d4ba7-9291-49e7-a9d8-0aa243069aa6" providerId="AD" clId="Web-{CBB5D769-0422-8ABD-72EB-17F8C407A270}" dt="2026-02-02T15:10:22.957" v="142" actId="20577"/>
          <ac:spMkLst>
            <pc:docMk/>
            <pc:sldMk cId="38025367" sldId="359"/>
            <ac:spMk id="5" creationId="{87CF0EC9-2363-5EE8-AF41-E0D0E323C1CB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5:12:25.149" v="204" actId="20577"/>
        <pc:sldMkLst>
          <pc:docMk/>
          <pc:sldMk cId="1719651444" sldId="362"/>
        </pc:sldMkLst>
        <pc:spChg chg="mod">
          <ac:chgData name="Alexis" userId="S::alexis@stem101.org::790d4ba7-9291-49e7-a9d8-0aa243069aa6" providerId="AD" clId="Web-{CBB5D769-0422-8ABD-72EB-17F8C407A270}" dt="2026-02-02T15:12:25.149" v="204" actId="20577"/>
          <ac:spMkLst>
            <pc:docMk/>
            <pc:sldMk cId="1719651444" sldId="362"/>
            <ac:spMk id="5" creationId="{6042CF00-E118-EE48-DA64-008212331601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5:12:59.228" v="213" actId="20577"/>
        <pc:sldMkLst>
          <pc:docMk/>
          <pc:sldMk cId="369079949" sldId="363"/>
        </pc:sldMkLst>
        <pc:spChg chg="mod">
          <ac:chgData name="Alexis" userId="S::alexis@stem101.org::790d4ba7-9291-49e7-a9d8-0aa243069aa6" providerId="AD" clId="Web-{CBB5D769-0422-8ABD-72EB-17F8C407A270}" dt="2026-02-02T15:12:59.228" v="213" actId="20577"/>
          <ac:spMkLst>
            <pc:docMk/>
            <pc:sldMk cId="369079949" sldId="363"/>
            <ac:spMk id="5" creationId="{6F25FE1C-6FD3-7E1F-DA4B-3EE4F731C28A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5:13:20.666" v="219" actId="20577"/>
        <pc:sldMkLst>
          <pc:docMk/>
          <pc:sldMk cId="257955858" sldId="364"/>
        </pc:sldMkLst>
        <pc:spChg chg="mod">
          <ac:chgData name="Alexis" userId="S::alexis@stem101.org::790d4ba7-9291-49e7-a9d8-0aa243069aa6" providerId="AD" clId="Web-{CBB5D769-0422-8ABD-72EB-17F8C407A270}" dt="2026-02-02T15:13:20.666" v="219" actId="20577"/>
          <ac:spMkLst>
            <pc:docMk/>
            <pc:sldMk cId="257955858" sldId="364"/>
            <ac:spMk id="5" creationId="{7F09EA66-C76A-BD93-F949-E16FC6B2B1EE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5:14:10.870" v="253" actId="20577"/>
        <pc:sldMkLst>
          <pc:docMk/>
          <pc:sldMk cId="1614149089" sldId="365"/>
        </pc:sldMkLst>
        <pc:spChg chg="mod">
          <ac:chgData name="Alexis" userId="S::alexis@stem101.org::790d4ba7-9291-49e7-a9d8-0aa243069aa6" providerId="AD" clId="Web-{CBB5D769-0422-8ABD-72EB-17F8C407A270}" dt="2026-02-02T15:13:53.745" v="239" actId="20577"/>
          <ac:spMkLst>
            <pc:docMk/>
            <pc:sldMk cId="1614149089" sldId="365"/>
            <ac:spMk id="4" creationId="{8B8F711A-D700-38FC-5795-6450C027F5D9}"/>
          </ac:spMkLst>
        </pc:spChg>
        <pc:spChg chg="mod">
          <ac:chgData name="Alexis" userId="S::alexis@stem101.org::790d4ba7-9291-49e7-a9d8-0aa243069aa6" providerId="AD" clId="Web-{CBB5D769-0422-8ABD-72EB-17F8C407A270}" dt="2026-02-02T15:14:10.870" v="253" actId="20577"/>
          <ac:spMkLst>
            <pc:docMk/>
            <pc:sldMk cId="1614149089" sldId="365"/>
            <ac:spMk id="5" creationId="{5466E5AE-B988-EC43-A5E2-36AC0F3227E3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5:16:04.935" v="270" actId="20577"/>
        <pc:sldMkLst>
          <pc:docMk/>
          <pc:sldMk cId="2269553680" sldId="366"/>
        </pc:sldMkLst>
        <pc:spChg chg="mod">
          <ac:chgData name="Alexis" userId="S::alexis@stem101.org::790d4ba7-9291-49e7-a9d8-0aa243069aa6" providerId="AD" clId="Web-{CBB5D769-0422-8ABD-72EB-17F8C407A270}" dt="2026-02-02T15:16:04.935" v="270" actId="20577"/>
          <ac:spMkLst>
            <pc:docMk/>
            <pc:sldMk cId="2269553680" sldId="366"/>
            <ac:spMk id="5" creationId="{3228B130-6332-1D42-BD41-2A6474F6A1D1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5:16:00.388" v="268" actId="20577"/>
        <pc:sldMkLst>
          <pc:docMk/>
          <pc:sldMk cId="2382688308" sldId="367"/>
        </pc:sldMkLst>
        <pc:spChg chg="mod">
          <ac:chgData name="Alexis" userId="S::alexis@stem101.org::790d4ba7-9291-49e7-a9d8-0aa243069aa6" providerId="AD" clId="Web-{CBB5D769-0422-8ABD-72EB-17F8C407A270}" dt="2026-02-02T15:15:51.184" v="266" actId="20577"/>
          <ac:spMkLst>
            <pc:docMk/>
            <pc:sldMk cId="2382688308" sldId="367"/>
            <ac:spMk id="4" creationId="{599CC266-8BB7-CDD5-396C-64EF179E3287}"/>
          </ac:spMkLst>
        </pc:spChg>
        <pc:spChg chg="mod">
          <ac:chgData name="Alexis" userId="S::alexis@stem101.org::790d4ba7-9291-49e7-a9d8-0aa243069aa6" providerId="AD" clId="Web-{CBB5D769-0422-8ABD-72EB-17F8C407A270}" dt="2026-02-02T15:16:00.388" v="268" actId="20577"/>
          <ac:spMkLst>
            <pc:docMk/>
            <pc:sldMk cId="2382688308" sldId="367"/>
            <ac:spMk id="5" creationId="{BDFD9199-E61C-4857-39EF-3D99CBFE7611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5:16:25.857" v="287" actId="20577"/>
        <pc:sldMkLst>
          <pc:docMk/>
          <pc:sldMk cId="1905130240" sldId="368"/>
        </pc:sldMkLst>
        <pc:spChg chg="mod">
          <ac:chgData name="Alexis" userId="S::alexis@stem101.org::790d4ba7-9291-49e7-a9d8-0aa243069aa6" providerId="AD" clId="Web-{CBB5D769-0422-8ABD-72EB-17F8C407A270}" dt="2026-02-02T15:16:25.857" v="287" actId="20577"/>
          <ac:spMkLst>
            <pc:docMk/>
            <pc:sldMk cId="1905130240" sldId="368"/>
            <ac:spMk id="4" creationId="{4583BC07-3BC4-EFCA-CC31-5803DFA5FDAF}"/>
          </ac:spMkLst>
        </pc:spChg>
        <pc:spChg chg="mod">
          <ac:chgData name="Alexis" userId="S::alexis@stem101.org::790d4ba7-9291-49e7-a9d8-0aa243069aa6" providerId="AD" clId="Web-{CBB5D769-0422-8ABD-72EB-17F8C407A270}" dt="2026-02-02T15:16:19.216" v="273" actId="20577"/>
          <ac:spMkLst>
            <pc:docMk/>
            <pc:sldMk cId="1905130240" sldId="368"/>
            <ac:spMk id="5" creationId="{98B803DC-9626-16CD-9F80-DB9F081AF754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5:16:51.185" v="312" actId="20577"/>
        <pc:sldMkLst>
          <pc:docMk/>
          <pc:sldMk cId="2101608775" sldId="369"/>
        </pc:sldMkLst>
        <pc:spChg chg="mod">
          <ac:chgData name="Alexis" userId="S::alexis@stem101.org::790d4ba7-9291-49e7-a9d8-0aa243069aa6" providerId="AD" clId="Web-{CBB5D769-0422-8ABD-72EB-17F8C407A270}" dt="2026-02-02T15:16:45.826" v="308" actId="20577"/>
          <ac:spMkLst>
            <pc:docMk/>
            <pc:sldMk cId="2101608775" sldId="369"/>
            <ac:spMk id="4" creationId="{92CE4018-37A9-65AF-DB7B-F414712D422F}"/>
          </ac:spMkLst>
        </pc:spChg>
        <pc:spChg chg="mod">
          <ac:chgData name="Alexis" userId="S::alexis@stem101.org::790d4ba7-9291-49e7-a9d8-0aa243069aa6" providerId="AD" clId="Web-{CBB5D769-0422-8ABD-72EB-17F8C407A270}" dt="2026-02-02T15:16:51.185" v="312" actId="20577"/>
          <ac:spMkLst>
            <pc:docMk/>
            <pc:sldMk cId="2101608775" sldId="369"/>
            <ac:spMk id="5" creationId="{BAFFF91A-123B-D4D9-6162-D2AC8BD29580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5:22:45.777" v="317" actId="20577"/>
        <pc:sldMkLst>
          <pc:docMk/>
          <pc:sldMk cId="3721414223" sldId="370"/>
        </pc:sldMkLst>
        <pc:spChg chg="mod">
          <ac:chgData name="Alexis" userId="S::alexis@stem101.org::790d4ba7-9291-49e7-a9d8-0aa243069aa6" providerId="AD" clId="Web-{CBB5D769-0422-8ABD-72EB-17F8C407A270}" dt="2026-02-02T15:22:45.777" v="317" actId="20577"/>
          <ac:spMkLst>
            <pc:docMk/>
            <pc:sldMk cId="3721414223" sldId="370"/>
            <ac:spMk id="5" creationId="{CAEC94CE-AF44-0AB5-A9A7-8C8D82EA22F3}"/>
          </ac:spMkLst>
        </pc:spChg>
      </pc:sldChg>
      <pc:sldChg chg="add replId">
        <pc:chgData name="Alexis" userId="S::alexis@stem101.org::790d4ba7-9291-49e7-a9d8-0aa243069aa6" providerId="AD" clId="Web-{CBB5D769-0422-8ABD-72EB-17F8C407A270}" dt="2026-02-02T16:59:06.973" v="338"/>
        <pc:sldMkLst>
          <pc:docMk/>
          <pc:sldMk cId="2373004258" sldId="373"/>
        </pc:sldMkLst>
      </pc:sldChg>
      <pc:sldChg chg="modSp add replId">
        <pc:chgData name="Alexis" userId="S::alexis@stem101.org::790d4ba7-9291-49e7-a9d8-0aa243069aa6" providerId="AD" clId="Web-{CBB5D769-0422-8ABD-72EB-17F8C407A270}" dt="2026-02-02T17:02:25.343" v="341" actId="20577"/>
        <pc:sldMkLst>
          <pc:docMk/>
          <pc:sldMk cId="1436832597" sldId="374"/>
        </pc:sldMkLst>
        <pc:spChg chg="mod">
          <ac:chgData name="Alexis" userId="S::alexis@stem101.org::790d4ba7-9291-49e7-a9d8-0aa243069aa6" providerId="AD" clId="Web-{CBB5D769-0422-8ABD-72EB-17F8C407A270}" dt="2026-02-02T17:02:25.343" v="341" actId="20577"/>
          <ac:spMkLst>
            <pc:docMk/>
            <pc:sldMk cId="1436832597" sldId="374"/>
            <ac:spMk id="5" creationId="{F7C9FDF7-ED4A-BE36-F20F-AABB00F21AEC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7:02:45.609" v="345" actId="20577"/>
        <pc:sldMkLst>
          <pc:docMk/>
          <pc:sldMk cId="3027315094" sldId="375"/>
        </pc:sldMkLst>
        <pc:spChg chg="mod">
          <ac:chgData name="Alexis" userId="S::alexis@stem101.org::790d4ba7-9291-49e7-a9d8-0aa243069aa6" providerId="AD" clId="Web-{CBB5D769-0422-8ABD-72EB-17F8C407A270}" dt="2026-02-02T17:02:45.609" v="345" actId="20577"/>
          <ac:spMkLst>
            <pc:docMk/>
            <pc:sldMk cId="3027315094" sldId="375"/>
            <ac:spMk id="5" creationId="{5486E115-BE43-42C7-FBA1-A5713CA46CFA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7:03:11.626" v="352" actId="20577"/>
        <pc:sldMkLst>
          <pc:docMk/>
          <pc:sldMk cId="3723754425" sldId="376"/>
        </pc:sldMkLst>
        <pc:spChg chg="mod">
          <ac:chgData name="Alexis" userId="S::alexis@stem101.org::790d4ba7-9291-49e7-a9d8-0aa243069aa6" providerId="AD" clId="Web-{CBB5D769-0422-8ABD-72EB-17F8C407A270}" dt="2026-02-02T17:03:11.626" v="352" actId="20577"/>
          <ac:spMkLst>
            <pc:docMk/>
            <pc:sldMk cId="3723754425" sldId="376"/>
            <ac:spMk id="5" creationId="{1487A6D6-0E6E-4D9A-4737-1110A8DFDEDD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7:03:32.127" v="368" actId="20577"/>
        <pc:sldMkLst>
          <pc:docMk/>
          <pc:sldMk cId="864366374" sldId="377"/>
        </pc:sldMkLst>
        <pc:spChg chg="mod">
          <ac:chgData name="Alexis" userId="S::alexis@stem101.org::790d4ba7-9291-49e7-a9d8-0aa243069aa6" providerId="AD" clId="Web-{CBB5D769-0422-8ABD-72EB-17F8C407A270}" dt="2026-02-02T17:03:21.267" v="364" actId="20577"/>
          <ac:spMkLst>
            <pc:docMk/>
            <pc:sldMk cId="864366374" sldId="377"/>
            <ac:spMk id="4" creationId="{7AB453E6-ECA6-1B89-2913-CAEE8D48890E}"/>
          </ac:spMkLst>
        </pc:spChg>
        <pc:spChg chg="mod">
          <ac:chgData name="Alexis" userId="S::alexis@stem101.org::790d4ba7-9291-49e7-a9d8-0aa243069aa6" providerId="AD" clId="Web-{CBB5D769-0422-8ABD-72EB-17F8C407A270}" dt="2026-02-02T17:03:32.127" v="368" actId="20577"/>
          <ac:spMkLst>
            <pc:docMk/>
            <pc:sldMk cId="864366374" sldId="377"/>
            <ac:spMk id="5" creationId="{1FA86A27-48CC-7AD3-8311-D90F2B61703A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7:04:01.815" v="372" actId="1076"/>
        <pc:sldMkLst>
          <pc:docMk/>
          <pc:sldMk cId="1282778067" sldId="378"/>
        </pc:sldMkLst>
        <pc:spChg chg="mod">
          <ac:chgData name="Alexis" userId="S::alexis@stem101.org::790d4ba7-9291-49e7-a9d8-0aa243069aa6" providerId="AD" clId="Web-{CBB5D769-0422-8ABD-72EB-17F8C407A270}" dt="2026-02-02T17:04:01.815" v="372" actId="1076"/>
          <ac:spMkLst>
            <pc:docMk/>
            <pc:sldMk cId="1282778067" sldId="378"/>
            <ac:spMk id="5" creationId="{982AEFFD-0736-C028-A929-FCCE5ADB1945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7:04:33.863" v="381" actId="1076"/>
        <pc:sldMkLst>
          <pc:docMk/>
          <pc:sldMk cId="3972618349" sldId="379"/>
        </pc:sldMkLst>
        <pc:spChg chg="mod">
          <ac:chgData name="Alexis" userId="S::alexis@stem101.org::790d4ba7-9291-49e7-a9d8-0aa243069aa6" providerId="AD" clId="Web-{CBB5D769-0422-8ABD-72EB-17F8C407A270}" dt="2026-02-02T17:04:21.691" v="377" actId="20577"/>
          <ac:spMkLst>
            <pc:docMk/>
            <pc:sldMk cId="3972618349" sldId="379"/>
            <ac:spMk id="4" creationId="{45280926-2D81-E0EF-015E-66FD0F857730}"/>
          </ac:spMkLst>
        </pc:spChg>
        <pc:spChg chg="mod">
          <ac:chgData name="Alexis" userId="S::alexis@stem101.org::790d4ba7-9291-49e7-a9d8-0aa243069aa6" providerId="AD" clId="Web-{CBB5D769-0422-8ABD-72EB-17F8C407A270}" dt="2026-02-02T17:04:33.863" v="381" actId="1076"/>
          <ac:spMkLst>
            <pc:docMk/>
            <pc:sldMk cId="3972618349" sldId="379"/>
            <ac:spMk id="5" creationId="{7F8CB610-F301-C160-5E2B-0E79EEA53519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7:05:10.427" v="384" actId="20577"/>
        <pc:sldMkLst>
          <pc:docMk/>
          <pc:sldMk cId="1987234505" sldId="380"/>
        </pc:sldMkLst>
        <pc:spChg chg="mod">
          <ac:chgData name="Alexis" userId="S::alexis@stem101.org::790d4ba7-9291-49e7-a9d8-0aa243069aa6" providerId="AD" clId="Web-{CBB5D769-0422-8ABD-72EB-17F8C407A270}" dt="2026-02-02T17:05:10.427" v="384" actId="20577"/>
          <ac:spMkLst>
            <pc:docMk/>
            <pc:sldMk cId="1987234505" sldId="380"/>
            <ac:spMk id="5" creationId="{8962D345-DB09-A420-763A-9FE2AB5DC9C6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7:05:28.271" v="389" actId="20577"/>
        <pc:sldMkLst>
          <pc:docMk/>
          <pc:sldMk cId="2083565577" sldId="381"/>
        </pc:sldMkLst>
        <pc:spChg chg="mod">
          <ac:chgData name="Alexis" userId="S::alexis@stem101.org::790d4ba7-9291-49e7-a9d8-0aa243069aa6" providerId="AD" clId="Web-{CBB5D769-0422-8ABD-72EB-17F8C407A270}" dt="2026-02-02T17:05:28.271" v="389" actId="20577"/>
          <ac:spMkLst>
            <pc:docMk/>
            <pc:sldMk cId="2083565577" sldId="381"/>
            <ac:spMk id="5" creationId="{506C4605-437A-1285-4C27-FE29E81EF553}"/>
          </ac:spMkLst>
        </pc:spChg>
      </pc:sldChg>
      <pc:sldChg chg="modSp add replId">
        <pc:chgData name="Alexis" userId="S::alexis@stem101.org::790d4ba7-9291-49e7-a9d8-0aa243069aa6" providerId="AD" clId="Web-{CBB5D769-0422-8ABD-72EB-17F8C407A270}" dt="2026-02-02T17:05:39.568" v="392" actId="20577"/>
        <pc:sldMkLst>
          <pc:docMk/>
          <pc:sldMk cId="2412289012" sldId="382"/>
        </pc:sldMkLst>
        <pc:spChg chg="mod">
          <ac:chgData name="Alexis" userId="S::alexis@stem101.org::790d4ba7-9291-49e7-a9d8-0aa243069aa6" providerId="AD" clId="Web-{CBB5D769-0422-8ABD-72EB-17F8C407A270}" dt="2026-02-02T17:05:39.568" v="392" actId="20577"/>
          <ac:spMkLst>
            <pc:docMk/>
            <pc:sldMk cId="2412289012" sldId="382"/>
            <ac:spMk id="5" creationId="{F322FEFE-80ED-0FC0-2D61-4B15CA47D260}"/>
          </ac:spMkLst>
        </pc:spChg>
      </pc:sldChg>
    </pc:docChg>
  </pc:docChgLst>
  <pc:docChgLst>
    <pc:chgData name="Alexis" userId="S::alexis@stem101.org::790d4ba7-9291-49e7-a9d8-0aa243069aa6" providerId="AD" clId="Web-{B89BBBDF-4BDE-01A1-1409-C1E928F2328E}"/>
    <pc:docChg chg="modSld">
      <pc:chgData name="Alexis" userId="S::alexis@stem101.org::790d4ba7-9291-49e7-a9d8-0aa243069aa6" providerId="AD" clId="Web-{B89BBBDF-4BDE-01A1-1409-C1E928F2328E}" dt="2026-02-02T06:13:51.264" v="7" actId="1076"/>
      <pc:docMkLst>
        <pc:docMk/>
      </pc:docMkLst>
      <pc:sldChg chg="delSp modSp">
        <pc:chgData name="Alexis" userId="S::alexis@stem101.org::790d4ba7-9291-49e7-a9d8-0aa243069aa6" providerId="AD" clId="Web-{B89BBBDF-4BDE-01A1-1409-C1E928F2328E}" dt="2026-02-02T06:13:51.264" v="7" actId="1076"/>
        <pc:sldMkLst>
          <pc:docMk/>
          <pc:sldMk cId="465093240" sldId="284"/>
        </pc:sldMkLst>
        <pc:spChg chg="mod">
          <ac:chgData name="Alexis" userId="S::alexis@stem101.org::790d4ba7-9291-49e7-a9d8-0aa243069aa6" providerId="AD" clId="Web-{B89BBBDF-4BDE-01A1-1409-C1E928F2328E}" dt="2026-02-02T06:13:47.623" v="5" actId="14100"/>
          <ac:spMkLst>
            <pc:docMk/>
            <pc:sldMk cId="465093240" sldId="284"/>
            <ac:spMk id="4" creationId="{392AD849-20A7-0107-3AF4-4FB6F3C4657E}"/>
          </ac:spMkLst>
        </pc:spChg>
        <pc:spChg chg="mod">
          <ac:chgData name="Alexis" userId="S::alexis@stem101.org::790d4ba7-9291-49e7-a9d8-0aa243069aa6" providerId="AD" clId="Web-{B89BBBDF-4BDE-01A1-1409-C1E928F2328E}" dt="2026-02-02T06:13:51.264" v="7" actId="1076"/>
          <ac:spMkLst>
            <pc:docMk/>
            <pc:sldMk cId="465093240" sldId="284"/>
            <ac:spMk id="5" creationId="{36D3E03B-840E-5ECC-97CE-D1CB8742244A}"/>
          </ac:spMkLst>
        </pc:spChg>
      </pc:sldChg>
    </pc:docChg>
  </pc:docChgLst>
  <pc:docChgLst>
    <pc:chgData name="Alissa Hermann" userId="S::alissa@stem101.org::a9a2cf8d-f1bb-4e06-8005-7066011f72e0" providerId="AD" clId="Web-{E4595744-43AF-DA3B-6BA9-0B8764DB5E85}"/>
    <pc:docChg chg="modSld">
      <pc:chgData name="Alissa Hermann" userId="S::alissa@stem101.org::a9a2cf8d-f1bb-4e06-8005-7066011f72e0" providerId="AD" clId="Web-{E4595744-43AF-DA3B-6BA9-0B8764DB5E85}" dt="2026-02-04T02:37:09.540" v="1" actId="20577"/>
      <pc:docMkLst>
        <pc:docMk/>
      </pc:docMkLst>
      <pc:sldChg chg="modSp">
        <pc:chgData name="Alissa Hermann" userId="S::alissa@stem101.org::a9a2cf8d-f1bb-4e06-8005-7066011f72e0" providerId="AD" clId="Web-{E4595744-43AF-DA3B-6BA9-0B8764DB5E85}" dt="2026-02-04T02:37:09.540" v="1" actId="20577"/>
        <pc:sldMkLst>
          <pc:docMk/>
          <pc:sldMk cId="2401149827" sldId="334"/>
        </pc:sldMkLst>
        <pc:spChg chg="mod">
          <ac:chgData name="Alissa Hermann" userId="S::alissa@stem101.org::a9a2cf8d-f1bb-4e06-8005-7066011f72e0" providerId="AD" clId="Web-{E4595744-43AF-DA3B-6BA9-0B8764DB5E85}" dt="2026-02-04T02:37:09.540" v="1" actId="20577"/>
          <ac:spMkLst>
            <pc:docMk/>
            <pc:sldMk cId="2401149827" sldId="334"/>
            <ac:spMk id="5" creationId="{A4229636-E77F-31D2-0B58-B5A059D94C0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331370" y="1764044"/>
            <a:ext cx="6477000" cy="1356604"/>
          </a:xfrm>
          <a:prstGeom prst="rect">
            <a:avLst/>
          </a:prstGeom>
        </p:spPr>
        <p:txBody>
          <a:bodyPr rtlCol="0" anchor="b"/>
          <a:lstStyle>
            <a:lvl1pPr>
              <a:defRPr cap="all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2" name="Picture 1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C3CC4929-9716-859C-1A3F-D9076F9435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264" y="105811"/>
            <a:ext cx="2164213" cy="46972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4" name="Picture 3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1E5588A3-BA1B-8673-E4FE-1832806FA4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264" y="105811"/>
            <a:ext cx="2164213" cy="46972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4078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0117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61F5-D8D8-40C6-8D23-53FB4F657941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2D5C0-7033-4DB5-8DD1-2301A54E5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928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253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arallelogram 1"/>
          <p:cNvSpPr/>
          <p:nvPr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arallelogram 1"/>
          <p:cNvSpPr/>
          <p:nvPr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rallelogram 1"/>
          <p:cNvSpPr/>
          <p:nvPr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"/>
          <p:cNvSpPr/>
          <p:nvPr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"/>
          <p:cNvSpPr/>
          <p:nvPr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4" name="Picture 3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1903D122-F9DC-ABBC-C7D0-B5047620F145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264" y="105811"/>
            <a:ext cx="2164213" cy="4697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6" r:id="rId3"/>
    <p:sldLayoutId id="2147483657" r:id="rId4"/>
    <p:sldLayoutId id="2147483658" r:id="rId5"/>
    <p:sldLayoutId id="2147483659" r:id="rId6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>
    <p:ext uri="{27BBF7A9-308A-43DC-89C8-2F10F3537804}">
      <p15:sldGuideLst xmlns:p15="http://schemas.microsoft.com/office/powerpoint/2012/main">
        <p15:guide id="1" orient="horz" pos="3108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A24F8-3D50-2150-7802-6B2B2F1B4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77;p13">
            <a:extLst>
              <a:ext uri="{FF2B5EF4-FFF2-40B4-BE49-F238E27FC236}">
                <a16:creationId xmlns:a16="http://schemas.microsoft.com/office/drawing/2014/main" id="{1F6052F8-F856-78D5-47C7-BD22BAB10B6A}"/>
              </a:ext>
            </a:extLst>
          </p:cNvPr>
          <p:cNvSpPr txBox="1">
            <a:spLocks noGrp="1"/>
          </p:cNvSpPr>
          <p:nvPr/>
        </p:nvSpPr>
        <p:spPr>
          <a:xfrm>
            <a:off x="559688" y="651490"/>
            <a:ext cx="4613041" cy="335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r>
              <a:rPr lang="en" sz="6000" dirty="0">
                <a:solidFill>
                  <a:srgbClr val="0C1930"/>
                </a:solidFill>
                <a:latin typeface="Source Sans Pro"/>
                <a:ea typeface="Source Sans Pro"/>
                <a:cs typeface="Segoe UI"/>
              </a:rPr>
              <a:t>Measure with Music</a:t>
            </a:r>
            <a:endParaRPr lang="en-US" dirty="0"/>
          </a:p>
        </p:txBody>
      </p:sp>
      <p:pic>
        <p:nvPicPr>
          <p:cNvPr id="4" name="Picture 3" descr="A pink guitar and a measuring device&#10;&#10;AI-generated content may be incorrect.">
            <a:extLst>
              <a:ext uri="{FF2B5EF4-FFF2-40B4-BE49-F238E27FC236}">
                <a16:creationId xmlns:a16="http://schemas.microsoft.com/office/drawing/2014/main" id="{666C9ED8-A83F-F2C0-4F30-0DEF71451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4250" y="920750"/>
            <a:ext cx="4053417" cy="4053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119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66F1D-3C7F-D8A3-4CF3-5C6282941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87CF0EC9-2363-5EE8-AF41-E0D0E323C1CB}"/>
              </a:ext>
            </a:extLst>
          </p:cNvPr>
          <p:cNvSpPr txBox="1">
            <a:spLocks noGrp="1"/>
          </p:cNvSpPr>
          <p:nvPr/>
        </p:nvSpPr>
        <p:spPr>
          <a:xfrm>
            <a:off x="658193" y="846011"/>
            <a:ext cx="7279053" cy="375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Step 3: Use the distributive property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14605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14605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 algn="ctr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Both numbers share a factor of 6, which allows the beats and claps to be grouped into the same repeating rhythm pattern.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  <p:sp>
        <p:nvSpPr>
          <p:cNvPr id="3" name="Google Shape;277;p13">
            <a:extLst>
              <a:ext uri="{FF2B5EF4-FFF2-40B4-BE49-F238E27FC236}">
                <a16:creationId xmlns:a16="http://schemas.microsoft.com/office/drawing/2014/main" id="{D2456489-5FF7-D5B3-9500-AA5DCD143556}"/>
              </a:ext>
            </a:extLst>
          </p:cNvPr>
          <p:cNvSpPr txBox="1">
            <a:spLocks noGrp="1"/>
          </p:cNvSpPr>
          <p:nvPr/>
        </p:nvSpPr>
        <p:spPr>
          <a:xfrm>
            <a:off x="992922" y="550094"/>
            <a:ext cx="7286185" cy="335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r>
              <a:rPr lang="en" sz="7200" dirty="0">
                <a:solidFill>
                  <a:srgbClr val="0C1930"/>
                </a:solidFill>
                <a:latin typeface="Source Sans Pro"/>
                <a:ea typeface="Source Sans Pro"/>
                <a:cs typeface="Segoe UI"/>
              </a:rPr>
              <a:t>18 + 24 = 6(3 + 4)</a:t>
            </a:r>
            <a:endParaRPr lang="en" sz="7200" dirty="0">
              <a:solidFill>
                <a:srgbClr val="C00000"/>
              </a:solidFill>
              <a:latin typeface="Source Sans Pro"/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8025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F74F3F-9EBD-2D32-442C-731CCFC31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AE80AB66-A492-0535-6C50-33DD3D28DC2A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8164282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Positive and Negative Numbers</a:t>
            </a:r>
            <a:endParaRPr lang="en-US" dirty="0"/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D78EFAB7-2094-1FC2-58CC-63C5C2C2BAC4}"/>
              </a:ext>
            </a:extLst>
          </p:cNvPr>
          <p:cNvSpPr txBox="1">
            <a:spLocks noGrp="1"/>
          </p:cNvSpPr>
          <p:nvPr/>
        </p:nvSpPr>
        <p:spPr>
          <a:xfrm>
            <a:off x="722717" y="1994303"/>
            <a:ext cx="7279053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When adding numbers with the same sign, add the values and keep the sign.</a:t>
            </a:r>
            <a:endParaRPr lang="en-US" b="1" dirty="0">
              <a:solidFill>
                <a:schemeClr val="tx1"/>
              </a:solidFill>
            </a:endParaRPr>
          </a:p>
          <a:p>
            <a:pPr marL="285750" indent="-285750">
              <a:lnSpc>
                <a:spcPct val="114999"/>
              </a:lnSpc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230529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1E0FB-BDBC-CBE2-D365-3FBFE1317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6F25FE1C-6FD3-7E1F-DA4B-3EE4F731C28A}"/>
              </a:ext>
            </a:extLst>
          </p:cNvPr>
          <p:cNvSpPr txBox="1">
            <a:spLocks noGrp="1"/>
          </p:cNvSpPr>
          <p:nvPr/>
        </p:nvSpPr>
        <p:spPr>
          <a:xfrm>
            <a:off x="713499" y="1085673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 student moves down 3 frets (-3) and then moves down 5 more frets (−5). What is the total movement?</a:t>
            </a:r>
            <a:endParaRPr lang="en-US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The student ends -8 frets down from the starting point.</a:t>
            </a:r>
            <a:endParaRPr lang="en-US" b="1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  <p:sp>
        <p:nvSpPr>
          <p:cNvPr id="3" name="Google Shape;277;p13">
            <a:extLst>
              <a:ext uri="{FF2B5EF4-FFF2-40B4-BE49-F238E27FC236}">
                <a16:creationId xmlns:a16="http://schemas.microsoft.com/office/drawing/2014/main" id="{D8AB13FA-A1CC-2A04-E651-5B4170A4BD5B}"/>
              </a:ext>
            </a:extLst>
          </p:cNvPr>
          <p:cNvSpPr txBox="1">
            <a:spLocks noGrp="1"/>
          </p:cNvSpPr>
          <p:nvPr/>
        </p:nvSpPr>
        <p:spPr>
          <a:xfrm>
            <a:off x="1605902" y="2181635"/>
            <a:ext cx="6825299" cy="335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r>
              <a:rPr lang="en-US" sz="7200" dirty="0">
                <a:solidFill>
                  <a:srgbClr val="0C1930"/>
                </a:solidFill>
                <a:ea typeface="Source Sans Pro"/>
                <a:cs typeface="Segoe UI"/>
              </a:rPr>
              <a:t>-3 + (-5) =</a:t>
            </a:r>
            <a:r>
              <a:rPr lang="en-US" sz="7200" dirty="0">
                <a:solidFill>
                  <a:srgbClr val="C00000"/>
                </a:solidFill>
                <a:ea typeface="Source Sans Pro"/>
                <a:cs typeface="Segoe UI"/>
              </a:rPr>
              <a:t> -8</a:t>
            </a:r>
            <a:br>
              <a:rPr lang="en-US" sz="7200" dirty="0">
                <a:solidFill>
                  <a:srgbClr val="C00000"/>
                </a:solidFill>
                <a:ea typeface="Source Sans Pro"/>
                <a:cs typeface="Segoe UI"/>
              </a:rPr>
            </a:br>
            <a:endParaRPr lang="en" sz="7200" b="0">
              <a:solidFill>
                <a:srgbClr val="C00000"/>
              </a:solidFill>
              <a:ea typeface="Source Sans Pro"/>
              <a:cs typeface="Segoe UI"/>
            </a:endParaRPr>
          </a:p>
          <a:p>
            <a:endParaRPr lang="en" sz="7200" dirty="0">
              <a:solidFill>
                <a:srgbClr val="C00000"/>
              </a:solidFill>
              <a:latin typeface="Source Sans Pro"/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69079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4C1FC-CD0F-9F5F-EDED-638E65A4E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99A0CE0F-BEDD-AD94-4AED-E8B1F372EC47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8164282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Positive and Negative Numbers</a:t>
            </a:r>
            <a:endParaRPr lang="en-US" dirty="0"/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5FE0E058-DC29-9878-5CDF-D23704EF94AE}"/>
              </a:ext>
            </a:extLst>
          </p:cNvPr>
          <p:cNvSpPr txBox="1">
            <a:spLocks noGrp="1"/>
          </p:cNvSpPr>
          <p:nvPr/>
        </p:nvSpPr>
        <p:spPr>
          <a:xfrm>
            <a:off x="723741" y="1905539"/>
            <a:ext cx="7279053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</a:rPr>
              <a:t>When adding numbers with different </a:t>
            </a: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signs, subtract the values and keep the sign of the number with the greater absolute value.</a:t>
            </a:r>
            <a:endParaRPr lang="en-US" b="1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9824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6E0CC-0825-2980-F555-78D81504B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6042CF00-E118-EE48-DA64-008212331601}"/>
              </a:ext>
            </a:extLst>
          </p:cNvPr>
          <p:cNvSpPr txBox="1">
            <a:spLocks noGrp="1"/>
          </p:cNvSpPr>
          <p:nvPr/>
        </p:nvSpPr>
        <p:spPr>
          <a:xfrm>
            <a:off x="363225" y="924362"/>
            <a:ext cx="8571101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 student starts on a fret and moves up the fretboard 6 frets (+6). Then the student moves down 4 frets (−4). What is the final position?</a:t>
            </a:r>
            <a:endParaRPr lang="en-US" b="1" dirty="0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The student ends 2 frets up from where they started.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  <p:sp>
        <p:nvSpPr>
          <p:cNvPr id="3" name="Google Shape;277;p13">
            <a:extLst>
              <a:ext uri="{FF2B5EF4-FFF2-40B4-BE49-F238E27FC236}">
                <a16:creationId xmlns:a16="http://schemas.microsoft.com/office/drawing/2014/main" id="{DAB631F1-AF30-9607-EA81-22BAF5113E9A}"/>
              </a:ext>
            </a:extLst>
          </p:cNvPr>
          <p:cNvSpPr txBox="1">
            <a:spLocks noGrp="1"/>
          </p:cNvSpPr>
          <p:nvPr/>
        </p:nvSpPr>
        <p:spPr>
          <a:xfrm>
            <a:off x="1430765" y="2361381"/>
            <a:ext cx="6825299" cy="335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r>
              <a:rPr lang="en-US" sz="7200" dirty="0">
                <a:solidFill>
                  <a:srgbClr val="0C1930"/>
                </a:solidFill>
                <a:ea typeface="Source Sans Pro"/>
                <a:cs typeface="Segoe UI"/>
              </a:rPr>
              <a:t>+6 + (-4) =</a:t>
            </a:r>
            <a:r>
              <a:rPr lang="en-US" sz="7200" dirty="0">
                <a:solidFill>
                  <a:srgbClr val="C00000"/>
                </a:solidFill>
                <a:ea typeface="Source Sans Pro"/>
                <a:cs typeface="Segoe UI"/>
              </a:rPr>
              <a:t> 2</a:t>
            </a:r>
            <a:br>
              <a:rPr lang="en-US" sz="7200" dirty="0">
                <a:solidFill>
                  <a:srgbClr val="C00000"/>
                </a:solidFill>
                <a:ea typeface="Source Sans Pro"/>
                <a:cs typeface="Segoe UI"/>
              </a:rPr>
            </a:br>
            <a:endParaRPr lang="en" sz="7200" b="0">
              <a:solidFill>
                <a:srgbClr val="C00000"/>
              </a:solidFill>
              <a:ea typeface="Source Sans Pro"/>
              <a:cs typeface="Segoe UI"/>
            </a:endParaRPr>
          </a:p>
          <a:p>
            <a:endParaRPr lang="en" sz="7200" dirty="0">
              <a:solidFill>
                <a:srgbClr val="C00000"/>
              </a:solidFill>
              <a:latin typeface="Source Sans Pro"/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719651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7D173-D9D9-E262-DEA1-DBDF370F2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2AAF82B6-C308-DEFF-F7DF-C72FD9C031B8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8164282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Positive and Negative Numbers</a:t>
            </a:r>
            <a:endParaRPr lang="en-US" dirty="0"/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6BE9FF8C-97B3-FCC6-BE1B-0E3694166070}"/>
              </a:ext>
            </a:extLst>
          </p:cNvPr>
          <p:cNvSpPr txBox="1">
            <a:spLocks noGrp="1"/>
          </p:cNvSpPr>
          <p:nvPr/>
        </p:nvSpPr>
        <p:spPr>
          <a:xfrm>
            <a:off x="723741" y="2006935"/>
            <a:ext cx="7279053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>
                <a:solidFill>
                  <a:schemeClr val="tx1"/>
                </a:solidFill>
                <a:ea typeface="Source Sans Pro"/>
                <a:cs typeface="Segoe UI"/>
              </a:rPr>
              <a:t>When subtracting a number, change the subtraction to addition and change the sign </a:t>
            </a: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of the number being subtracted.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720387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17478-49CA-8651-7A7C-A83B48A03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7F09EA66-C76A-BD93-F949-E16FC6B2B1EE}"/>
              </a:ext>
            </a:extLst>
          </p:cNvPr>
          <p:cNvSpPr txBox="1">
            <a:spLocks noGrp="1"/>
          </p:cNvSpPr>
          <p:nvPr/>
        </p:nvSpPr>
        <p:spPr>
          <a:xfrm>
            <a:off x="639757" y="923245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 student moves down 7 frets (−7), then moves up 2 frets (subtracting −2).</a:t>
            </a:r>
            <a:endParaRPr lang="en-US" b="1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The student is 5 frets down from the start.</a:t>
            </a:r>
            <a:endParaRPr lang="en-US" b="1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  <p:sp>
        <p:nvSpPr>
          <p:cNvPr id="3" name="Google Shape;277;p13">
            <a:extLst>
              <a:ext uri="{FF2B5EF4-FFF2-40B4-BE49-F238E27FC236}">
                <a16:creationId xmlns:a16="http://schemas.microsoft.com/office/drawing/2014/main" id="{D2F654C8-2CFB-110B-5721-31B8E2164B15}"/>
              </a:ext>
            </a:extLst>
          </p:cNvPr>
          <p:cNvSpPr txBox="1">
            <a:spLocks noGrp="1"/>
          </p:cNvSpPr>
          <p:nvPr/>
        </p:nvSpPr>
        <p:spPr>
          <a:xfrm>
            <a:off x="1157445" y="2324929"/>
            <a:ext cx="6825299" cy="335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pPr algn="ctr"/>
            <a:r>
              <a:rPr lang="en-US" sz="7200" dirty="0">
                <a:solidFill>
                  <a:srgbClr val="0C1930"/>
                </a:solidFill>
                <a:ea typeface="Source Sans Pro"/>
                <a:cs typeface="Segoe UI"/>
              </a:rPr>
              <a:t>-7 - (-2)</a:t>
            </a:r>
            <a:endParaRPr lang="en-US" sz="7200" dirty="0">
              <a:solidFill>
                <a:srgbClr val="C00000"/>
              </a:solidFill>
              <a:ea typeface="Source Sans Pro"/>
              <a:cs typeface="Segoe UI"/>
            </a:endParaRPr>
          </a:p>
          <a:p>
            <a:pPr algn="ctr"/>
            <a:r>
              <a:rPr lang="en-US" sz="7200" dirty="0">
                <a:solidFill>
                  <a:srgbClr val="0C1930"/>
                </a:solidFill>
                <a:ea typeface="Source Sans Pro"/>
                <a:cs typeface="Segoe UI"/>
              </a:rPr>
              <a:t>-7 + 2 =</a:t>
            </a:r>
            <a:r>
              <a:rPr lang="en-US" sz="7200" dirty="0">
                <a:solidFill>
                  <a:srgbClr val="C00000"/>
                </a:solidFill>
                <a:ea typeface="Source Sans Pro"/>
                <a:cs typeface="Segoe UI"/>
              </a:rPr>
              <a:t> -5</a:t>
            </a:r>
            <a:r>
              <a:rPr lang="en-US" sz="7200" dirty="0">
                <a:ea typeface="Source Sans Pro"/>
                <a:cs typeface="Segoe UI"/>
              </a:rPr>
              <a:t> </a:t>
            </a:r>
            <a:br>
              <a:rPr lang="en-US" sz="7200" dirty="0">
                <a:solidFill>
                  <a:srgbClr val="C00000"/>
                </a:solidFill>
                <a:ea typeface="Source Sans Pro"/>
                <a:cs typeface="Segoe UI"/>
              </a:rPr>
            </a:br>
            <a:endParaRPr lang="en" sz="7200" b="0">
              <a:solidFill>
                <a:srgbClr val="C00000"/>
              </a:solidFill>
              <a:ea typeface="Source Sans Pro"/>
              <a:cs typeface="Segoe UI"/>
            </a:endParaRPr>
          </a:p>
          <a:p>
            <a:pPr algn="ctr"/>
            <a:endParaRPr lang="en" sz="7200" dirty="0">
              <a:solidFill>
                <a:srgbClr val="C00000"/>
              </a:solidFill>
              <a:latin typeface="Source Sans Pro"/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57955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5F04D-21CD-0CA5-8862-F373C4F16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8B8F711A-D700-38FC-5795-6450C027F5D9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Number Line &amp; Absolute Value</a:t>
            </a:r>
            <a:endParaRPr lang="en-US" dirty="0"/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5466E5AE-B988-EC43-A5E2-36AC0F3227E3}"/>
              </a:ext>
            </a:extLst>
          </p:cNvPr>
          <p:cNvSpPr txBox="1">
            <a:spLocks noGrp="1"/>
          </p:cNvSpPr>
          <p:nvPr/>
        </p:nvSpPr>
        <p:spPr>
          <a:xfrm>
            <a:off x="722717" y="1849543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 number line shows the position of numbers. Absolute value tells us how far a number is from zero, not the direction.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1490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C1283-82DD-F311-4199-6FC8017AA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ine with numbers and letters&#10;&#10;AI-generated content may be incorrect.">
            <a:extLst>
              <a:ext uri="{FF2B5EF4-FFF2-40B4-BE49-F238E27FC236}">
                <a16:creationId xmlns:a16="http://schemas.microsoft.com/office/drawing/2014/main" id="{49713942-A2F7-85E6-FDA2-0841C491179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4821" r="85" b="35969"/>
          <a:stretch>
            <a:fillRect/>
          </a:stretch>
        </p:blipFill>
        <p:spPr>
          <a:xfrm>
            <a:off x="599962" y="2050398"/>
            <a:ext cx="7949693" cy="1548061"/>
          </a:xfrm>
          <a:prstGeom prst="rect">
            <a:avLst/>
          </a:prstGeom>
        </p:spPr>
      </p:pic>
      <p:sp>
        <p:nvSpPr>
          <p:cNvPr id="3" name="Google Shape;284;p14">
            <a:extLst>
              <a:ext uri="{FF2B5EF4-FFF2-40B4-BE49-F238E27FC236}">
                <a16:creationId xmlns:a16="http://schemas.microsoft.com/office/drawing/2014/main" id="{B769A04B-82D3-3454-9B97-99FC6DF12137}"/>
              </a:ext>
            </a:extLst>
          </p:cNvPr>
          <p:cNvSpPr txBox="1">
            <a:spLocks noGrp="1"/>
          </p:cNvSpPr>
          <p:nvPr/>
        </p:nvSpPr>
        <p:spPr>
          <a:xfrm>
            <a:off x="371841" y="902930"/>
            <a:ext cx="8044291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chemeClr val="tx1"/>
                </a:solidFill>
                <a:ea typeface="Source Sans Pro"/>
              </a:rPr>
              <a:t> −5, 0, 3, and 7 on a number line</a:t>
            </a:r>
            <a:endParaRPr lang="en-US" sz="4000" b="0" dirty="0">
              <a:solidFill>
                <a:schemeClr val="tx1"/>
              </a:solidFill>
              <a:ea typeface="Source Sans Pro"/>
            </a:endParaRPr>
          </a:p>
          <a:p>
            <a:endParaRPr lang="en-US" sz="4000" dirty="0">
              <a:solidFill>
                <a:srgbClr val="000000"/>
              </a:solidFill>
              <a:ea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546702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C06E2-C74C-0693-76E4-6C5D48143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3228B130-6332-1D42-BD41-2A6474F6A1D1}"/>
              </a:ext>
            </a:extLst>
          </p:cNvPr>
          <p:cNvSpPr txBox="1">
            <a:spLocks noGrp="1"/>
          </p:cNvSpPr>
          <p:nvPr/>
        </p:nvSpPr>
        <p:spPr>
          <a:xfrm>
            <a:off x="643204" y="1063599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285750" indent="-285750">
              <a:lnSpc>
                <a:spcPct val="114999"/>
              </a:lnSpc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The number 0 is the starting point in the center of the number line.</a:t>
            </a:r>
            <a:endParaRPr lang="en-US" b="1">
              <a:solidFill>
                <a:schemeClr val="tx1"/>
              </a:solidFill>
              <a:ea typeface="Source Sans Pro"/>
              <a:cs typeface="Segoe UI"/>
            </a:endParaRPr>
          </a:p>
          <a:p>
            <a:pPr marL="285750" indent="-285750">
              <a:lnSpc>
                <a:spcPct val="114999"/>
              </a:lnSpc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The number −5 is placed to the left of 0 because it is a negative number. </a:t>
            </a:r>
            <a:endParaRPr lang="en-US" b="1">
              <a:solidFill>
                <a:schemeClr val="tx1"/>
              </a:solidFill>
              <a:ea typeface="Source Sans Pro"/>
              <a:cs typeface="Segoe UI"/>
            </a:endParaRPr>
          </a:p>
          <a:p>
            <a:pPr marL="285750" indent="-285750">
              <a:lnSpc>
                <a:spcPct val="114999"/>
              </a:lnSpc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The number 3 is placed to the right of 0 because it is a positive number.</a:t>
            </a:r>
            <a:endParaRPr lang="en-US" b="1">
              <a:solidFill>
                <a:schemeClr val="tx1"/>
              </a:solidFill>
              <a:ea typeface="Source Sans Pro"/>
              <a:cs typeface="Segoe UI"/>
            </a:endParaRPr>
          </a:p>
          <a:p>
            <a:pPr marL="285750" indent="-285750">
              <a:lnSpc>
                <a:spcPct val="114999"/>
              </a:lnSpc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The number 7 is placed farther to the right than 3 because it is a larger positive number.</a:t>
            </a:r>
            <a:endParaRPr lang="en-US" b="1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269553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392AD849-20A7-0107-3AF4-4FB6F3C4657E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519739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Fluency with Multi-Digit Numbers &amp; Decimals</a:t>
            </a:r>
            <a:endParaRPr lang="en-US" sz="4000" b="0" dirty="0">
              <a:solidFill>
                <a:srgbClr val="000000"/>
              </a:solidFill>
            </a:endParaRPr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36D3E03B-840E-5ECC-97CE-D1CB8742244A}"/>
              </a:ext>
            </a:extLst>
          </p:cNvPr>
          <p:cNvSpPr txBox="1">
            <a:spLocks noGrp="1"/>
          </p:cNvSpPr>
          <p:nvPr/>
        </p:nvSpPr>
        <p:spPr>
          <a:xfrm>
            <a:off x="722717" y="2435980"/>
            <a:ext cx="7279053" cy="26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-2540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Musicians divide beats and time evenly when practicing. </a:t>
            </a:r>
          </a:p>
          <a:p>
            <a:pPr>
              <a:lnSpc>
                <a:spcPct val="114999"/>
              </a:lnSpc>
              <a:buNone/>
            </a:pPr>
            <a:endParaRPr lang="en-US" b="1" dirty="0"/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 </a:t>
            </a:r>
            <a:endParaRPr lang="en-US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0932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AF4D5-CC5A-2878-EB91-11B3D4979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599CC266-8BB7-CDD5-396C-64EF179E3287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Absolute Value</a:t>
            </a:r>
            <a:endParaRPr lang="en-US" dirty="0"/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BDFD9199-E61C-4857-39EF-3D99CBFE7611}"/>
              </a:ext>
            </a:extLst>
          </p:cNvPr>
          <p:cNvSpPr txBox="1">
            <a:spLocks noGrp="1"/>
          </p:cNvSpPr>
          <p:nvPr/>
        </p:nvSpPr>
        <p:spPr>
          <a:xfrm>
            <a:off x="722717" y="1770030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The absolute value of a number tells how far the number is from zero on a number line. It does not show direction, only distance.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6883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3BE98-D8D5-A7C0-C0C6-7BD084770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B43195DA-7C4D-2EDE-C4E8-5F8E26D633FA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Absolute Value</a:t>
            </a:r>
            <a:endParaRPr lang="en-US" dirty="0"/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5520FEB7-B786-F743-79D6-FC561D159679}"/>
              </a:ext>
            </a:extLst>
          </p:cNvPr>
          <p:cNvSpPr txBox="1">
            <a:spLocks noGrp="1"/>
          </p:cNvSpPr>
          <p:nvPr/>
        </p:nvSpPr>
        <p:spPr>
          <a:xfrm>
            <a:off x="722717" y="1770030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 student is standing at 0 on a number line and moves 6 units to the left to −6. How far is the student from the starting point?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Answer:</a:t>
            </a:r>
            <a:b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The student is 6 units away, because |−6| = 6.</a:t>
            </a:r>
            <a:endParaRPr lang="en-US" b="1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5133266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D99D5-3B93-400D-EA94-4409FF39D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4583BC07-3BC4-EFCA-CC31-5803DFA5FDAF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Comparing Negative Numbers</a:t>
            </a:r>
            <a:endParaRPr lang="en-US" dirty="0"/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98B803DC-9626-16CD-9F80-DB9F081AF754}"/>
              </a:ext>
            </a:extLst>
          </p:cNvPr>
          <p:cNvSpPr txBox="1">
            <a:spLocks noGrp="1"/>
          </p:cNvSpPr>
          <p:nvPr/>
        </p:nvSpPr>
        <p:spPr>
          <a:xfrm>
            <a:off x="722717" y="2038386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When comparing negative numbers, the number closer to zero is greater. On a number line, numbers to the right are greater than numbers to the left.</a:t>
            </a:r>
            <a:endParaRPr lang="en-US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1302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4EAD8-41C5-0332-2C5F-1395AAA05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5CEB2C55-F82F-79B8-A53D-A313F61F170B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Comparing Negative Numbers</a:t>
            </a:r>
            <a:endParaRPr lang="en-US" dirty="0"/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1E6B9534-C89E-6740-A4AC-618A7BD55562}"/>
              </a:ext>
            </a:extLst>
          </p:cNvPr>
          <p:cNvSpPr txBox="1">
            <a:spLocks noGrp="1"/>
          </p:cNvSpPr>
          <p:nvPr/>
        </p:nvSpPr>
        <p:spPr>
          <a:xfrm>
            <a:off x="643204" y="1690516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 student is standing on −5 on a number line and another student is standing on −2.</a:t>
            </a:r>
            <a:br>
              <a:rPr lang="en-US" sz="2400" b="1" dirty="0"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 Which student is closer to zero?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Answer:</a:t>
            </a:r>
            <a:b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The student at −2 is closer to zero, so −2 is greater than −5.</a:t>
            </a:r>
            <a:endParaRPr lang="en-US" b="1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0600159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94F0F-FFC6-CB46-B933-33BEF3FE8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92CE4018-37A9-65AF-DB7B-F414712D422F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Coordinate Plane (All Four Quadrants)</a:t>
            </a:r>
            <a:endParaRPr lang="en-US" dirty="0"/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BAFFF91A-123B-D4D9-6162-D2AC8BD29580}"/>
              </a:ext>
            </a:extLst>
          </p:cNvPr>
          <p:cNvSpPr txBox="1">
            <a:spLocks noGrp="1"/>
          </p:cNvSpPr>
          <p:nvPr/>
        </p:nvSpPr>
        <p:spPr>
          <a:xfrm>
            <a:off x="186004" y="2406134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algn="ctr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 coordinate plane uses ordered pairs to show location. Distance between points with the same x- or y-value can be found using absolute value.</a:t>
            </a:r>
          </a:p>
        </p:txBody>
      </p:sp>
    </p:spTree>
    <p:extLst>
      <p:ext uri="{BB962C8B-B14F-4D97-AF65-F5344CB8AC3E}">
        <p14:creationId xmlns:p14="http://schemas.microsoft.com/office/powerpoint/2010/main" val="21016087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EE80E8-D24B-2341-3E08-BD28508CE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9BE65FD5-B490-E5D5-1F49-DCBB9E7D9AB1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Let's find the distance:</a:t>
            </a:r>
            <a:endParaRPr lang="en-US" dirty="0"/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CAEC94CE-AF44-0AB5-A9A7-8C8D82EA22F3}"/>
              </a:ext>
            </a:extLst>
          </p:cNvPr>
          <p:cNvSpPr txBox="1">
            <a:spLocks noGrp="1"/>
          </p:cNvSpPr>
          <p:nvPr/>
        </p:nvSpPr>
        <p:spPr>
          <a:xfrm>
            <a:off x="722717" y="1740212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285750" indent="-285750">
              <a:lnSpc>
                <a:spcPct val="114999"/>
              </a:lnSpc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Plot A (3, 2)</a:t>
            </a:r>
          </a:p>
          <a:p>
            <a:pPr marL="285750" indent="-285750">
              <a:lnSpc>
                <a:spcPct val="114999"/>
              </a:lnSpc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Plot B (3, −4)</a:t>
            </a: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  <p:pic>
        <p:nvPicPr>
          <p:cNvPr id="3" name="Picture 2" descr="A black background with small balls&#10;&#10;AI-generated content may be incorrect.">
            <a:extLst>
              <a:ext uri="{FF2B5EF4-FFF2-40B4-BE49-F238E27FC236}">
                <a16:creationId xmlns:a16="http://schemas.microsoft.com/office/drawing/2014/main" id="{AD715E90-E63D-A19F-ADCB-9F99AD397A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3997" y="829916"/>
            <a:ext cx="3980622" cy="401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4142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3484B-A617-1D3A-7293-95BB78784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1947D69-65B7-EF69-279F-614032F5C0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3510" y="755373"/>
            <a:ext cx="3980622" cy="40104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CD52A4C-894F-E831-32B5-B97DECF30585}"/>
              </a:ext>
            </a:extLst>
          </p:cNvPr>
          <p:cNvSpPr txBox="1"/>
          <p:nvPr/>
        </p:nvSpPr>
        <p:spPr>
          <a:xfrm>
            <a:off x="765313" y="1423781"/>
            <a:ext cx="4572000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baseline="0" dirty="0">
                <a:latin typeface="Nunito"/>
                <a:ea typeface="Arial"/>
                <a:cs typeface="Arial"/>
              </a:rPr>
              <a:t>Distance </a:t>
            </a:r>
            <a:r>
              <a:rPr lang="en-US" sz="2400" b="1" dirty="0">
                <a:latin typeface="Nunito"/>
                <a:ea typeface="Arial"/>
                <a:cs typeface="Arial"/>
              </a:rPr>
              <a:t>is 6.</a:t>
            </a:r>
            <a:endParaRPr lang="en-US" dirty="0">
              <a:latin typeface="Montserrat"/>
              <a:ea typeface="Arial"/>
              <a:cs typeface="Arial"/>
            </a:endParaRPr>
          </a:p>
          <a:p>
            <a:endParaRPr lang="en-US" sz="2400" b="1" dirty="0">
              <a:latin typeface="Nunito"/>
              <a:ea typeface="Arial"/>
              <a:cs typeface="Arial"/>
            </a:endParaRPr>
          </a:p>
          <a:p>
            <a:r>
              <a:rPr lang="en-US" sz="5400" b="1" baseline="0" dirty="0">
                <a:latin typeface="Source Sans Pro"/>
                <a:ea typeface="Arial"/>
                <a:cs typeface="Arial"/>
              </a:rPr>
              <a:t>|2 − (−4)| = </a:t>
            </a:r>
            <a:r>
              <a:rPr lang="en-US" sz="5400" b="1" baseline="0" dirty="0">
                <a:solidFill>
                  <a:srgbClr val="C00000"/>
                </a:solidFill>
                <a:latin typeface="Source Sans Pro"/>
                <a:ea typeface="Arial"/>
                <a:cs typeface="Arial"/>
              </a:rPr>
              <a:t>6</a:t>
            </a:r>
            <a:r>
              <a:rPr lang="en-US" sz="5400" dirty="0">
                <a:latin typeface="Source Sans Pro"/>
                <a:ea typeface="Arial"/>
                <a:cs typeface="Arial"/>
              </a:rPr>
              <a:t>​</a:t>
            </a:r>
            <a:endParaRPr lang="en-US" sz="4400">
              <a:latin typeface="Source Sans Pro"/>
            </a:endParaRPr>
          </a:p>
          <a:p>
            <a:endParaRPr lang="en-US" sz="2400" dirty="0">
              <a:latin typeface="Nunito"/>
              <a:ea typeface="Arial"/>
              <a:cs typeface="Arial"/>
            </a:endParaRPr>
          </a:p>
          <a:p>
            <a:pPr rtl="0"/>
            <a:endParaRPr lang="en-US" sz="2400" b="1" baseline="0" dirty="0">
              <a:latin typeface="Nunito"/>
              <a:ea typeface="Arial"/>
              <a:cs typeface="Arial"/>
            </a:endParaRP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903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DFDF3-B694-EC39-2D38-2E103D0CA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D149CE80-58B0-30B0-EE17-1C6CC294BEA8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Numerical Expressions with Exponents</a:t>
            </a:r>
            <a:endParaRPr lang="en-US" sz="4000" b="0" dirty="0">
              <a:solidFill>
                <a:srgbClr val="000000"/>
              </a:solidFill>
            </a:endParaRPr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8FD699A5-76F8-BE3F-AE96-552DE225D140}"/>
              </a:ext>
            </a:extLst>
          </p:cNvPr>
          <p:cNvSpPr txBox="1">
            <a:spLocks noGrp="1"/>
          </p:cNvSpPr>
          <p:nvPr/>
        </p:nvSpPr>
        <p:spPr>
          <a:xfrm>
            <a:off x="722717" y="2247108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Exponents show repeated multiplication. Order of </a:t>
            </a:r>
            <a:r>
              <a:rPr lang="en-US" sz="2400" b="1">
                <a:solidFill>
                  <a:schemeClr val="tx1"/>
                </a:solidFill>
                <a:ea typeface="Source Sans Pro"/>
                <a:cs typeface="Segoe UI"/>
              </a:rPr>
              <a:t>operations tells us which steps to solve first.</a:t>
            </a: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3730042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F36BB-694E-2F03-DDA0-BD405494D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F7C9FDF7-ED4A-BE36-F20F-AABB00F21AEC}"/>
              </a:ext>
            </a:extLst>
          </p:cNvPr>
          <p:cNvSpPr txBox="1">
            <a:spLocks noGrp="1"/>
          </p:cNvSpPr>
          <p:nvPr/>
        </p:nvSpPr>
        <p:spPr>
          <a:xfrm>
            <a:off x="822109" y="2455830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 music student practices rhythm patterns.</a:t>
            </a:r>
            <a:br>
              <a:rPr lang="en-US" sz="2400" b="1" dirty="0"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Each pattern has 2 beats, and the student repeats the pattern 3 times in a row.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  <p:sp>
        <p:nvSpPr>
          <p:cNvPr id="3" name="Google Shape;284;p14">
            <a:extLst>
              <a:ext uri="{FF2B5EF4-FFF2-40B4-BE49-F238E27FC236}">
                <a16:creationId xmlns:a16="http://schemas.microsoft.com/office/drawing/2014/main" id="{D0E7A315-390A-2E0C-EBDC-BB7B28320075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Numerical Expressions with Exponents</a:t>
            </a:r>
            <a:endParaRPr lang="en-US" sz="4000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8325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7D8F0-6C04-BF9C-7A48-BDCAC4C67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5486E115-BE43-42C7-FBA1-A5713CA46CFA}"/>
              </a:ext>
            </a:extLst>
          </p:cNvPr>
          <p:cNvSpPr txBox="1">
            <a:spLocks noGrp="1"/>
          </p:cNvSpPr>
          <p:nvPr/>
        </p:nvSpPr>
        <p:spPr>
          <a:xfrm>
            <a:off x="494117" y="925204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Step 1: Find the total beats in the repeated pattern</a:t>
            </a:r>
            <a:endParaRPr lang="en-US" b="1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 algn="ctr">
              <a:lnSpc>
                <a:spcPct val="114999"/>
              </a:lnSpc>
              <a:buNone/>
            </a:pPr>
            <a:r>
              <a:rPr lang="en-US" sz="6000" b="1" dirty="0">
                <a:solidFill>
                  <a:schemeClr val="tx1"/>
                </a:solidFill>
                <a:latin typeface="Source Sans Pro"/>
                <a:ea typeface="Source Sans Pro"/>
                <a:cs typeface="Segoe UI"/>
              </a:rPr>
              <a:t>2³ = </a:t>
            </a:r>
            <a:r>
              <a:rPr lang="en-US" sz="6000" b="1" dirty="0">
                <a:solidFill>
                  <a:srgbClr val="C00000"/>
                </a:solidFill>
                <a:latin typeface="Source Sans Pro"/>
                <a:ea typeface="Source Sans Pro"/>
                <a:cs typeface="Segoe UI"/>
              </a:rPr>
              <a:t>8</a:t>
            </a:r>
            <a:r>
              <a:rPr lang="en-US" sz="6000" b="1" dirty="0">
                <a:solidFill>
                  <a:schemeClr val="tx1"/>
                </a:solidFill>
                <a:latin typeface="Source Sans Pro"/>
                <a:ea typeface="Source Sans Pro"/>
                <a:cs typeface="Segoe UI"/>
              </a:rPr>
              <a:t> beats</a:t>
            </a:r>
            <a:endParaRPr lang="en-US" sz="6000" b="1">
              <a:solidFill>
                <a:schemeClr val="tx1"/>
              </a:solidFill>
              <a:latin typeface="Source Sans Pro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Then the student adds 4 warm-up beats and plays 3 rhythm sections, each using 2² beats.</a:t>
            </a:r>
            <a:endParaRPr lang="en-US" b="1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027315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B4A42-529A-7503-5407-BA4C7A5CE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F20E045A-E1A8-B091-AD68-6BE2E23D851B}"/>
              </a:ext>
            </a:extLst>
          </p:cNvPr>
          <p:cNvSpPr txBox="1">
            <a:spLocks noGrp="1"/>
          </p:cNvSpPr>
          <p:nvPr/>
        </p:nvSpPr>
        <p:spPr>
          <a:xfrm>
            <a:off x="722717" y="833490"/>
            <a:ext cx="7279053" cy="3222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 musician practices 84 beats and divides them evenly into 7 measures. How many beats are in each measure?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12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12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12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12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 algn="ctr">
              <a:lnSpc>
                <a:spcPct val="114999"/>
              </a:lnSpc>
              <a:buNone/>
            </a:pPr>
            <a:br>
              <a:rPr lang="en-US" sz="2400" b="1" dirty="0"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84 beats divided evenly into </a:t>
            </a:r>
            <a:b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7 measures gives 12 beats per measure</a:t>
            </a:r>
            <a:endParaRPr lang="en-US" b="1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  <p:sp>
        <p:nvSpPr>
          <p:cNvPr id="3" name="Google Shape;277;p13">
            <a:extLst>
              <a:ext uri="{FF2B5EF4-FFF2-40B4-BE49-F238E27FC236}">
                <a16:creationId xmlns:a16="http://schemas.microsoft.com/office/drawing/2014/main" id="{9E8ADC2F-AA12-9880-4031-93800DD36350}"/>
              </a:ext>
            </a:extLst>
          </p:cNvPr>
          <p:cNvSpPr txBox="1">
            <a:spLocks noGrp="1"/>
          </p:cNvSpPr>
          <p:nvPr/>
        </p:nvSpPr>
        <p:spPr>
          <a:xfrm>
            <a:off x="2052962" y="1287514"/>
            <a:ext cx="4613041" cy="335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r>
              <a:rPr lang="en" sz="7200" dirty="0">
                <a:solidFill>
                  <a:srgbClr val="0C1930"/>
                </a:solidFill>
                <a:latin typeface="Source Sans Pro"/>
                <a:ea typeface="Source Sans Pro"/>
                <a:cs typeface="Segoe UI"/>
              </a:rPr>
              <a:t>84 </a:t>
            </a:r>
            <a:r>
              <a:rPr lang="en-US" sz="7200" dirty="0">
                <a:solidFill>
                  <a:srgbClr val="0C1930"/>
                </a:solidFill>
                <a:ea typeface="Source Sans Pro"/>
                <a:cs typeface="Segoe UI"/>
              </a:rPr>
              <a:t>÷</a:t>
            </a:r>
            <a:r>
              <a:rPr lang="en" sz="7200" dirty="0">
                <a:solidFill>
                  <a:srgbClr val="0C1930"/>
                </a:solidFill>
                <a:latin typeface="Source Sans Pro"/>
                <a:ea typeface="Source Sans Pro"/>
                <a:cs typeface="Segoe UI"/>
              </a:rPr>
              <a:t> 7 = </a:t>
            </a:r>
            <a:r>
              <a:rPr lang="en" sz="7200" dirty="0">
                <a:solidFill>
                  <a:srgbClr val="C00000"/>
                </a:solidFill>
                <a:latin typeface="Source Sans Pro"/>
                <a:ea typeface="Source Sans Pro"/>
                <a:cs typeface="Segoe UI"/>
              </a:rPr>
              <a:t>12</a:t>
            </a:r>
            <a:endParaRPr lang="en-US" sz="72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7685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B28D3-491E-0220-8966-DB7718FCA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1487A6D6-0E6E-4D9A-4737-1110A8DFDEDD}"/>
              </a:ext>
            </a:extLst>
          </p:cNvPr>
          <p:cNvSpPr txBox="1">
            <a:spLocks noGrp="1"/>
          </p:cNvSpPr>
          <p:nvPr/>
        </p:nvSpPr>
        <p:spPr>
          <a:xfrm>
            <a:off x="533874" y="925204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Step 2: Write and solve the expression</a:t>
            </a:r>
          </a:p>
          <a:p>
            <a:pPr marL="0" indent="0" algn="ctr">
              <a:lnSpc>
                <a:spcPct val="114999"/>
              </a:lnSpc>
              <a:buNone/>
            </a:pPr>
            <a:r>
              <a:rPr lang="en-US" sz="4400" b="1" dirty="0">
                <a:solidFill>
                  <a:schemeClr val="tx1"/>
                </a:solidFill>
                <a:latin typeface="Source Sans Pro"/>
                <a:ea typeface="Source Sans Pro"/>
                <a:cs typeface="Segoe UI"/>
              </a:rPr>
              <a:t>4 + 2² × 3</a:t>
            </a:r>
          </a:p>
          <a:p>
            <a:pPr marL="0" indent="0" algn="ctr">
              <a:lnSpc>
                <a:spcPct val="114999"/>
              </a:lnSpc>
              <a:buNone/>
            </a:pPr>
            <a:r>
              <a:rPr lang="en-US" sz="4400" b="1" dirty="0">
                <a:solidFill>
                  <a:schemeClr val="tx1"/>
                </a:solidFill>
                <a:latin typeface="Source Sans Pro"/>
                <a:ea typeface="Source Sans Pro"/>
                <a:cs typeface="Segoe UI"/>
              </a:rPr>
              <a:t>4 + 4 × 3</a:t>
            </a:r>
            <a:endParaRPr lang="en-US" dirty="0">
              <a:solidFill>
                <a:schemeClr val="tx1"/>
              </a:solidFill>
            </a:endParaRPr>
          </a:p>
          <a:p>
            <a:pPr marL="0" indent="0" algn="ctr">
              <a:lnSpc>
                <a:spcPct val="114999"/>
              </a:lnSpc>
              <a:buNone/>
            </a:pPr>
            <a:r>
              <a:rPr lang="en-US" sz="4400" b="1" dirty="0">
                <a:solidFill>
                  <a:schemeClr val="tx1"/>
                </a:solidFill>
                <a:latin typeface="Source Sans Pro"/>
                <a:ea typeface="Source Sans Pro"/>
                <a:cs typeface="Segoe UI"/>
              </a:rPr>
              <a:t>4 + 12 = </a:t>
            </a:r>
            <a:r>
              <a:rPr lang="en-US" sz="4400" b="1" dirty="0">
                <a:solidFill>
                  <a:srgbClr val="C00000"/>
                </a:solidFill>
                <a:latin typeface="Source Sans Pro"/>
                <a:ea typeface="Source Sans Pro"/>
                <a:cs typeface="Segoe UI"/>
              </a:rPr>
              <a:t>16</a:t>
            </a:r>
            <a:endParaRPr lang="en-US" sz="4400" b="1" dirty="0">
              <a:solidFill>
                <a:srgbClr val="C00000"/>
              </a:solidFill>
              <a:latin typeface="Source Sans Pro"/>
            </a:endParaRPr>
          </a:p>
          <a:p>
            <a:pPr marL="0" indent="0">
              <a:lnSpc>
                <a:spcPct val="114999"/>
              </a:lnSpc>
              <a:buNone/>
            </a:pPr>
            <a:b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The student plays 16 total beats during practice.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7544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FF955-33B1-EE73-826C-3EE712454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7AB453E6-ECA6-1B89-2913-CAEE8D48890E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Algebraic Expressions</a:t>
            </a:r>
            <a:endParaRPr lang="en-US" dirty="0"/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1FA86A27-48CC-7AD3-8311-D90F2B61703A}"/>
              </a:ext>
            </a:extLst>
          </p:cNvPr>
          <p:cNvSpPr txBox="1">
            <a:spLocks noGrp="1"/>
          </p:cNvSpPr>
          <p:nvPr/>
        </p:nvSpPr>
        <p:spPr>
          <a:xfrm>
            <a:off x="1194826" y="2078143"/>
            <a:ext cx="6559310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algn="ctr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Variables represent unknown values. Expressions show relationships but do not include an equal sign.</a:t>
            </a:r>
            <a:endParaRPr lang="en-US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3663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9C594-6B3D-8E86-A6C7-961EB96E5C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982AEFFD-0736-C028-A929-FCCE5ADB1945}"/>
              </a:ext>
            </a:extLst>
          </p:cNvPr>
          <p:cNvSpPr txBox="1">
            <a:spLocks noGrp="1"/>
          </p:cNvSpPr>
          <p:nvPr/>
        </p:nvSpPr>
        <p:spPr>
          <a:xfrm>
            <a:off x="451613" y="920686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 student practices music for m minutes. The student then practices 7 additional minutes.</a:t>
            </a:r>
            <a:br>
              <a:rPr lang="en-US" sz="2400" b="1" dirty="0">
                <a:ea typeface="Source Sans Pro"/>
                <a:cs typeface="Segoe UI"/>
              </a:rPr>
            </a:b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Write an expression that represents the total practice time. If m = 12, find the total number of minutes the student practices.</a:t>
            </a:r>
            <a:endParaRPr lang="en-US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7780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9DD36-6D9E-DC48-84D0-8AC7450EA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7B1A2230-B3A6-E2EE-7C92-1ED803842337}"/>
              </a:ext>
            </a:extLst>
          </p:cNvPr>
          <p:cNvSpPr txBox="1">
            <a:spLocks noGrp="1"/>
          </p:cNvSpPr>
          <p:nvPr/>
        </p:nvSpPr>
        <p:spPr>
          <a:xfrm>
            <a:off x="451613" y="731843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rgbClr val="0C1930"/>
                </a:solidFill>
                <a:ea typeface="Source Sans Pro"/>
                <a:cs typeface="Segoe UI"/>
              </a:rPr>
              <a:t>The variable m represents the original number of minutes practiced. Since the student practices 7 more minutes, we add 7 to m.</a:t>
            </a:r>
            <a:endParaRPr lang="en-US" b="1">
              <a:solidFill>
                <a:srgbClr val="0C1930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rgbClr val="0C1930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800" b="1" dirty="0">
                <a:solidFill>
                  <a:srgbClr val="0C1930"/>
                </a:solidFill>
                <a:latin typeface="Source Sans Pro"/>
                <a:ea typeface="Source Sans Pro"/>
                <a:cs typeface="Segoe UI"/>
              </a:rPr>
              <a:t>Expression: m + 7</a:t>
            </a:r>
            <a:endParaRPr lang="en-US" sz="2800" b="1">
              <a:solidFill>
                <a:srgbClr val="0C1930"/>
              </a:solidFill>
              <a:latin typeface="Source Sans Pro"/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800" b="1" dirty="0">
              <a:solidFill>
                <a:srgbClr val="0C1930"/>
              </a:solidFill>
              <a:latin typeface="Source Sans Pro"/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800" b="1" dirty="0">
                <a:solidFill>
                  <a:srgbClr val="0C1930"/>
                </a:solidFill>
                <a:latin typeface="Source Sans Pro"/>
                <a:ea typeface="Source Sans Pro"/>
                <a:cs typeface="Segoe UI"/>
              </a:rPr>
              <a:t>Substitute 12 for m: 12 + 7 = </a:t>
            </a:r>
            <a:r>
              <a:rPr lang="en-US" sz="2800" b="1" dirty="0">
                <a:solidFill>
                  <a:srgbClr val="C00000"/>
                </a:solidFill>
                <a:latin typeface="Source Sans Pro"/>
                <a:ea typeface="Source Sans Pro"/>
                <a:cs typeface="Segoe UI"/>
              </a:rPr>
              <a:t>19</a:t>
            </a:r>
            <a:endParaRPr lang="en-US" sz="2800" b="1">
              <a:solidFill>
                <a:srgbClr val="C00000"/>
              </a:solidFill>
              <a:latin typeface="Source Sans Pro"/>
            </a:endParaRPr>
          </a:p>
          <a:p>
            <a:pPr marL="0" indent="0">
              <a:lnSpc>
                <a:spcPct val="114999"/>
              </a:lnSpc>
              <a:buNone/>
            </a:pPr>
            <a:br>
              <a:rPr lang="en-US" sz="2400" b="1" dirty="0">
                <a:solidFill>
                  <a:srgbClr val="0C1930"/>
                </a:solidFill>
                <a:ea typeface="Source Sans Pro"/>
                <a:cs typeface="Segoe UI"/>
              </a:rPr>
            </a:br>
            <a:r>
              <a:rPr lang="en-US" sz="2400" b="1" dirty="0">
                <a:solidFill>
                  <a:srgbClr val="0C1930"/>
                </a:solidFill>
                <a:ea typeface="Source Sans Pro"/>
                <a:cs typeface="Segoe UI"/>
              </a:rPr>
              <a:t>The student practices for a total of 19 minutes.</a:t>
            </a:r>
            <a:endParaRPr lang="en-US" b="1" dirty="0"/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rgbClr val="0C1930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rgbClr val="0C1930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9053099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94A03-845B-2F7C-130D-22CCBED9F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45280926-2D81-E0EF-015E-66FD0F857730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Equivalent Expressions &amp; Distributive Property</a:t>
            </a:r>
            <a:endParaRPr lang="en-US" sz="4000" b="0" dirty="0">
              <a:solidFill>
                <a:srgbClr val="000000"/>
              </a:solidFill>
            </a:endParaRPr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7F8CB610-F301-C160-5E2B-0E79EEA53519}"/>
              </a:ext>
            </a:extLst>
          </p:cNvPr>
          <p:cNvSpPr txBox="1">
            <a:spLocks noGrp="1"/>
          </p:cNvSpPr>
          <p:nvPr/>
        </p:nvSpPr>
        <p:spPr>
          <a:xfrm>
            <a:off x="309277" y="2271938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algn="ctr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Equivalent expressions look different but always have the same value. The distributive property helps us rewrite expressions without changing their meaning.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183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340E7-B3AD-E498-65C1-8FCAEA3A2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8962D345-DB09-A420-763A-9FE2AB5DC9C6}"/>
              </a:ext>
            </a:extLst>
          </p:cNvPr>
          <p:cNvSpPr txBox="1">
            <a:spLocks noGrp="1"/>
          </p:cNvSpPr>
          <p:nvPr/>
        </p:nvSpPr>
        <p:spPr>
          <a:xfrm>
            <a:off x="398728" y="741313"/>
            <a:ext cx="8487501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 student practices music using 3 warm-up sections.</a:t>
            </a:r>
            <a:br>
              <a:rPr lang="en-US" sz="2400" b="1" dirty="0"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 Each section includes 4 fixed beats and x extra beats for variation.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b="1">
              <a:solidFill>
                <a:srgbClr val="000000"/>
              </a:solidFill>
            </a:endParaRPr>
          </a:p>
          <a:p>
            <a:pPr>
              <a:lnSpc>
                <a:spcPct val="114999"/>
              </a:lnSpc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Write an expression that represents the total number of beats using a grouped form.</a:t>
            </a:r>
            <a:endParaRPr lang="en-US" b="1" dirty="0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Write a second expression that represents the same total number of beats using an expanded form.</a:t>
            </a:r>
            <a:endParaRPr lang="en-US" b="1" dirty="0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If x = 2, show that both expressions have the same value.</a:t>
            </a:r>
            <a:endParaRPr lang="en-US" b="1" dirty="0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9872345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A2E56-79F1-42DD-7669-6B16BF5955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506C4605-437A-1285-4C27-FE29E81EF553}"/>
              </a:ext>
            </a:extLst>
          </p:cNvPr>
          <p:cNvSpPr txBox="1">
            <a:spLocks noGrp="1"/>
          </p:cNvSpPr>
          <p:nvPr/>
        </p:nvSpPr>
        <p:spPr>
          <a:xfrm>
            <a:off x="642237" y="1148817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Step 1: Write the Grouped Expression</a:t>
            </a: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Each section has 4 + x beats, and there are 3 sections.</a:t>
            </a:r>
            <a:endParaRPr lang="en-US" b="1" dirty="0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Grouped form: 3(4 + x)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0835655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44E66-A914-52F8-CF79-9DD826992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F322FEFE-80ED-0FC0-2D61-4B15CA47D260}"/>
              </a:ext>
            </a:extLst>
          </p:cNvPr>
          <p:cNvSpPr txBox="1">
            <a:spLocks noGrp="1"/>
          </p:cNvSpPr>
          <p:nvPr/>
        </p:nvSpPr>
        <p:spPr>
          <a:xfrm>
            <a:off x="642237" y="1138878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Step 2: Write the expanded form</a:t>
            </a:r>
            <a:endParaRPr lang="en-US"/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Use the distributive property, which means multiplying 3 by each term inside the parentheses.</a:t>
            </a:r>
            <a:endParaRPr lang="en-US" b="1" dirty="0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3(4 + x) = 3 × 4 + 3 × x = 12 + 3x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4122890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3AFACC-5668-C2D0-DA3A-A4E3DAC80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0C3A2DFD-FEE4-B42A-45C0-85FA36FB4E74}"/>
              </a:ext>
            </a:extLst>
          </p:cNvPr>
          <p:cNvSpPr txBox="1">
            <a:spLocks noGrp="1"/>
          </p:cNvSpPr>
          <p:nvPr/>
        </p:nvSpPr>
        <p:spPr>
          <a:xfrm>
            <a:off x="642237" y="1138878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Step 3: Check when x = 2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Substitute 2 for x in both expressions:</a:t>
            </a:r>
            <a:endParaRPr lang="en-US" b="1" dirty="0">
              <a:solidFill>
                <a:schemeClr val="tx1"/>
              </a:solidFill>
            </a:endParaRPr>
          </a:p>
          <a:p>
            <a:pPr marL="285750" indent="-285750">
              <a:lnSpc>
                <a:spcPct val="114999"/>
              </a:lnSpc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Grouped form:</a:t>
            </a:r>
            <a:br>
              <a:rPr lang="en-US" sz="2400" b="1" dirty="0"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 3(4 + 2) = 3(6) = </a:t>
            </a:r>
            <a:r>
              <a:rPr lang="en-US" sz="2400" b="1" dirty="0">
                <a:solidFill>
                  <a:srgbClr val="C00000"/>
                </a:solidFill>
                <a:ea typeface="Source Sans Pro"/>
                <a:cs typeface="Segoe UI"/>
              </a:rPr>
              <a:t>18</a:t>
            </a:r>
            <a:endParaRPr lang="en-US" b="1">
              <a:solidFill>
                <a:srgbClr val="C00000"/>
              </a:solidFill>
            </a:endParaRPr>
          </a:p>
          <a:p>
            <a:pPr marL="285750" indent="-285750">
              <a:lnSpc>
                <a:spcPct val="114999"/>
              </a:lnSpc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Expanded form:</a:t>
            </a:r>
            <a:br>
              <a:rPr lang="en-US" sz="2400" b="1" dirty="0"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 12 + 3(2) = 12 + 6 = </a:t>
            </a:r>
            <a:r>
              <a:rPr lang="en-US" sz="2400" b="1" dirty="0">
                <a:solidFill>
                  <a:srgbClr val="C00000"/>
                </a:solidFill>
                <a:ea typeface="Source Sans Pro"/>
                <a:cs typeface="Segoe UI"/>
              </a:rPr>
              <a:t>18</a:t>
            </a:r>
            <a:endParaRPr lang="en-US" b="1">
              <a:solidFill>
                <a:srgbClr val="C00000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8681177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FFE6E-B716-1296-57AB-756C3CC3F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CB4F543A-3EB1-D9C0-9854-96FB9E27A610}"/>
              </a:ext>
            </a:extLst>
          </p:cNvPr>
          <p:cNvSpPr txBox="1">
            <a:spLocks noGrp="1"/>
          </p:cNvSpPr>
          <p:nvPr/>
        </p:nvSpPr>
        <p:spPr>
          <a:xfrm>
            <a:off x="642237" y="1138878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Both expressions give the same value when x = 2, and they will always give the same value for any value of x. This means 3(4 + x) and 12 + 3x are equivalent expressions.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922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5EE40-7521-FED3-327F-9460B1A18A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82D2AF60-0599-3ABD-42FA-63ECD5A8F48A}"/>
              </a:ext>
            </a:extLst>
          </p:cNvPr>
          <p:cNvSpPr txBox="1">
            <a:spLocks noGrp="1"/>
          </p:cNvSpPr>
          <p:nvPr/>
        </p:nvSpPr>
        <p:spPr>
          <a:xfrm>
            <a:off x="713499" y="690005"/>
            <a:ext cx="7279053" cy="26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 student practices scales for 6.5 minutes and chords for 2.75 minutes. How many minutes does the student practice in total?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 algn="ctr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Total practice time is 9.25 minutes</a:t>
            </a:r>
            <a:endParaRPr lang="en-US" b="1" dirty="0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  <p:sp>
        <p:nvSpPr>
          <p:cNvPr id="3" name="Google Shape;277;p13">
            <a:extLst>
              <a:ext uri="{FF2B5EF4-FFF2-40B4-BE49-F238E27FC236}">
                <a16:creationId xmlns:a16="http://schemas.microsoft.com/office/drawing/2014/main" id="{3D48F62F-D625-4B0E-2D8C-00098923C9CB}"/>
              </a:ext>
            </a:extLst>
          </p:cNvPr>
          <p:cNvSpPr txBox="1">
            <a:spLocks noGrp="1"/>
          </p:cNvSpPr>
          <p:nvPr/>
        </p:nvSpPr>
        <p:spPr>
          <a:xfrm>
            <a:off x="1163450" y="2573389"/>
            <a:ext cx="6825299" cy="335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r>
              <a:rPr lang="en-US" sz="7200" dirty="0">
                <a:solidFill>
                  <a:srgbClr val="0C1930"/>
                </a:solidFill>
                <a:ea typeface="Source Sans Pro"/>
                <a:cs typeface="Segoe UI"/>
              </a:rPr>
              <a:t>6.5 + 2.75 =</a:t>
            </a:r>
            <a:r>
              <a:rPr lang="en-US" sz="7200" dirty="0">
                <a:solidFill>
                  <a:srgbClr val="C00000"/>
                </a:solidFill>
                <a:ea typeface="Source Sans Pro"/>
                <a:cs typeface="Segoe UI"/>
              </a:rPr>
              <a:t> 9.25</a:t>
            </a:r>
            <a:br>
              <a:rPr lang="en-US" sz="7200" dirty="0">
                <a:solidFill>
                  <a:srgbClr val="C00000"/>
                </a:solidFill>
                <a:ea typeface="Source Sans Pro"/>
                <a:cs typeface="Segoe UI"/>
              </a:rPr>
            </a:br>
            <a:endParaRPr lang="en" sz="7200" b="0">
              <a:solidFill>
                <a:srgbClr val="C00000"/>
              </a:solidFill>
              <a:ea typeface="Source Sans Pro"/>
              <a:cs typeface="Segoe UI"/>
            </a:endParaRPr>
          </a:p>
          <a:p>
            <a:endParaRPr lang="en" sz="7200" dirty="0">
              <a:solidFill>
                <a:srgbClr val="C00000"/>
              </a:solidFill>
              <a:latin typeface="Source Sans Pro"/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5191122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D7160-C1EC-10FD-CEFD-AF8BE62AC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4B6FF03E-0B23-55D9-9A1C-7C7675B692FF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One-Variable Equations</a:t>
            </a:r>
            <a:endParaRPr lang="en-US" dirty="0"/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3228756C-DB4D-31CE-0196-9D022C952F9B}"/>
              </a:ext>
            </a:extLst>
          </p:cNvPr>
          <p:cNvSpPr txBox="1">
            <a:spLocks noGrp="1"/>
          </p:cNvSpPr>
          <p:nvPr/>
        </p:nvSpPr>
        <p:spPr>
          <a:xfrm>
            <a:off x="925503" y="2132790"/>
            <a:ext cx="6917119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algn="ctr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An equation is solved by finding the value that makes it true.</a:t>
            </a:r>
            <a:endParaRPr lang="en-US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6725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E033A-6AF1-94B6-1EF8-08A0BE77C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2B01EF58-B546-A455-27AC-E9AFC284FC74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One-Variable Equations</a:t>
            </a:r>
            <a:endParaRPr lang="en-US" dirty="0"/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A6A71C17-3847-E952-47EF-E671C13CE306}"/>
              </a:ext>
            </a:extLst>
          </p:cNvPr>
          <p:cNvSpPr txBox="1">
            <a:spLocks noGrp="1"/>
          </p:cNvSpPr>
          <p:nvPr/>
        </p:nvSpPr>
        <p:spPr>
          <a:xfrm>
            <a:off x="393759" y="2068186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algn="ctr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 student practices music for x minutes.</a:t>
            </a:r>
            <a:br>
              <a:rPr lang="en-US" sz="2400" b="1" dirty="0"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 After adding 15 extra minutes of group practice, the total time is 45 minutes.</a:t>
            </a:r>
            <a:endParaRPr lang="en-US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5857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5BDB1-2E0C-5C5A-A25F-FD9C18602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A72C681C-73E9-B84B-968E-B2A8CE0AE3A6}"/>
              </a:ext>
            </a:extLst>
          </p:cNvPr>
          <p:cNvSpPr txBox="1">
            <a:spLocks noGrp="1"/>
          </p:cNvSpPr>
          <p:nvPr/>
        </p:nvSpPr>
        <p:spPr>
          <a:xfrm>
            <a:off x="443270" y="1155719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Step 1: Understand the equation</a:t>
            </a:r>
            <a:b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 The equation says a number plus 15 equals 45.</a:t>
            </a: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</a:rPr>
              <a:t>Step 2: Undo the +15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 Subtract 15 from both sides.</a:t>
            </a:r>
            <a:endParaRPr lang="en-US" b="1">
              <a:solidFill>
                <a:schemeClr val="tx1"/>
              </a:solidFill>
            </a:endParaRPr>
          </a:p>
          <a:p>
            <a:pPr algn="ctr">
              <a:lnSpc>
                <a:spcPct val="114999"/>
              </a:lnSpc>
              <a:buNone/>
            </a:pPr>
            <a:r>
              <a:rPr lang="en-US" sz="4000" b="1" dirty="0">
                <a:solidFill>
                  <a:schemeClr val="tx1"/>
                </a:solidFill>
                <a:latin typeface="Source Sans Pro"/>
              </a:rPr>
              <a:t>x + 15 − 15 = 45 − 15</a:t>
            </a:r>
            <a:endParaRPr lang="en-US" sz="4000" b="1">
              <a:solidFill>
                <a:schemeClr val="tx1"/>
              </a:solidFill>
              <a:latin typeface="Source Sans Pro"/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3126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B6AA-D6D7-8E8D-41D8-17EE959D3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3A415AA0-2F2F-6D8F-0D28-CBA00CAC8F0A}"/>
              </a:ext>
            </a:extLst>
          </p:cNvPr>
          <p:cNvSpPr txBox="1">
            <a:spLocks noGrp="1"/>
          </p:cNvSpPr>
          <p:nvPr/>
        </p:nvSpPr>
        <p:spPr>
          <a:xfrm>
            <a:off x="552601" y="922149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Step 3</a:t>
            </a:r>
            <a:r>
              <a:rPr lang="en-US" sz="2400" b="1" dirty="0">
                <a:solidFill>
                  <a:schemeClr val="tx1"/>
                </a:solidFill>
              </a:rPr>
              <a:t>: Simplify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</a:rPr>
              <a:t>x = 30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30 + 15 = 45 ✔️</a:t>
            </a:r>
            <a:endParaRPr lang="en-US" b="1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x = </a:t>
            </a:r>
            <a:r>
              <a:rPr lang="en-US" sz="2400" b="1" dirty="0">
                <a:solidFill>
                  <a:srgbClr val="C00000"/>
                </a:solidFill>
                <a:ea typeface="Source Sans Pro"/>
                <a:cs typeface="Segoe UI"/>
              </a:rPr>
              <a:t>30</a:t>
            </a: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The student practices music for 30 minutes before the group practice.</a:t>
            </a:r>
            <a:endParaRPr lang="en-US" b="1" dirty="0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8806738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F03CE-2993-7E7C-67F9-AC6D72312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A673CE13-697E-E4E3-C895-7DAFAD0E5EE4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Inequalities</a:t>
            </a:r>
            <a:endParaRPr lang="en-US" dirty="0"/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AC6D1CF7-C604-B16F-765B-CC7F61083E71}"/>
              </a:ext>
            </a:extLst>
          </p:cNvPr>
          <p:cNvSpPr txBox="1">
            <a:spLocks noGrp="1"/>
          </p:cNvSpPr>
          <p:nvPr/>
        </p:nvSpPr>
        <p:spPr>
          <a:xfrm>
            <a:off x="642053" y="1851458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Inequalities show </a:t>
            </a:r>
            <a:r>
              <a:rPr lang="en-US" sz="2400" b="1" dirty="0">
                <a:solidFill>
                  <a:schemeClr val="tx1"/>
                </a:solidFill>
              </a:rPr>
              <a:t>ranges of possible </a:t>
            </a: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answers, not just one value.</a:t>
            </a:r>
          </a:p>
        </p:txBody>
      </p:sp>
    </p:spTree>
    <p:extLst>
      <p:ext uri="{BB962C8B-B14F-4D97-AF65-F5344CB8AC3E}">
        <p14:creationId xmlns:p14="http://schemas.microsoft.com/office/powerpoint/2010/main" val="211202838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342641-42DD-EAEB-6A85-EB1EB640B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764B30AB-A720-337F-7AEC-F5720AF0A25C}"/>
              </a:ext>
            </a:extLst>
          </p:cNvPr>
          <p:cNvSpPr txBox="1">
            <a:spLocks noGrp="1"/>
          </p:cNvSpPr>
          <p:nvPr/>
        </p:nvSpPr>
        <p:spPr>
          <a:xfrm>
            <a:off x="642053" y="1056328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 music teacher wants students to practice more than 20 minutes each day.</a:t>
            </a:r>
            <a:br>
              <a:rPr lang="en-US" sz="2400" b="1" dirty="0"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</a:rPr>
              <a:t>Let t represent the </a:t>
            </a: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number </a:t>
            </a:r>
            <a:r>
              <a:rPr lang="en-US" sz="2400" b="1" dirty="0">
                <a:solidFill>
                  <a:schemeClr val="tx1"/>
                </a:solidFill>
              </a:rPr>
              <a:t>of</a:t>
            </a: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 minutes practiced.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Step 1: Identify the variable</a:t>
            </a:r>
            <a:endParaRPr lang="en-US" b="1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 = number of minutes practiced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76810636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9F476-E214-245B-01C5-788EFD8B9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5B595FC8-9C02-BEB9-4393-01726E862028}"/>
              </a:ext>
            </a:extLst>
          </p:cNvPr>
          <p:cNvSpPr txBox="1">
            <a:spLocks noGrp="1"/>
          </p:cNvSpPr>
          <p:nvPr/>
        </p:nvSpPr>
        <p:spPr>
          <a:xfrm>
            <a:off x="731505" y="1016571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Step 2: Understand the phrase “more than”</a:t>
            </a:r>
            <a:endParaRPr lang="en-US" b="1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 “More than” means the number is greater than, not </a:t>
            </a:r>
            <a:b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 equal to.</a:t>
            </a:r>
            <a:endParaRPr lang="en-US" b="1" dirty="0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Step 3: Write the inequality</a:t>
            </a:r>
            <a:endParaRPr lang="en-US" b="1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 Because practice time must be greater than 20 </a:t>
            </a:r>
            <a:b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 minutes:</a:t>
            </a:r>
            <a:endParaRPr lang="en-US" b="1" dirty="0">
              <a:solidFill>
                <a:schemeClr val="tx1"/>
              </a:solidFill>
            </a:endParaRPr>
          </a:p>
          <a:p>
            <a:pPr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 &gt; 20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88642761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E216D-4736-8BEB-FF98-5E958AB01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1E7CACBD-840C-E056-6648-F0B0C6BE607E}"/>
              </a:ext>
            </a:extLst>
          </p:cNvPr>
          <p:cNvSpPr txBox="1">
            <a:spLocks noGrp="1"/>
          </p:cNvSpPr>
          <p:nvPr/>
        </p:nvSpPr>
        <p:spPr>
          <a:xfrm>
            <a:off x="642053" y="1145780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rgbClr val="0C1930"/>
                </a:solidFill>
              </a:rPr>
              <a:t>Check with examples:</a:t>
            </a:r>
          </a:p>
          <a:p>
            <a:pPr marL="285750" indent="-285750">
              <a:lnSpc>
                <a:spcPct val="114999"/>
              </a:lnSpc>
            </a:pPr>
            <a:r>
              <a:rPr lang="en-US" sz="2400" b="1" dirty="0">
                <a:solidFill>
                  <a:srgbClr val="0C1930"/>
                </a:solidFill>
                <a:ea typeface="Source Sans Pro"/>
                <a:cs typeface="Segoe UI"/>
              </a:rPr>
              <a:t>t = 21 ✔️ (allowed)</a:t>
            </a:r>
            <a:endParaRPr lang="en-US" sz="2400" b="1">
              <a:solidFill>
                <a:srgbClr val="0C1930"/>
              </a:solidFill>
            </a:endParaRPr>
          </a:p>
          <a:p>
            <a:pPr marL="285750" indent="-285750">
              <a:lnSpc>
                <a:spcPct val="114999"/>
              </a:lnSpc>
            </a:pPr>
            <a:r>
              <a:rPr lang="en-US" sz="2400" b="1" dirty="0">
                <a:solidFill>
                  <a:srgbClr val="0C1930"/>
                </a:solidFill>
                <a:ea typeface="Source Sans Pro"/>
                <a:cs typeface="Segoe UI"/>
              </a:rPr>
              <a:t>t = 25 ✔️ (allowed)</a:t>
            </a:r>
            <a:endParaRPr lang="en-US" sz="2400" b="1">
              <a:solidFill>
                <a:srgbClr val="0C1930"/>
              </a:solidFill>
            </a:endParaRPr>
          </a:p>
          <a:p>
            <a:pPr marL="285750" indent="-285750">
              <a:lnSpc>
                <a:spcPct val="114999"/>
              </a:lnSpc>
            </a:pPr>
            <a:r>
              <a:rPr lang="en-US" sz="2400" b="1" dirty="0">
                <a:solidFill>
                  <a:srgbClr val="0C1930"/>
                </a:solidFill>
                <a:ea typeface="Source Sans Pro"/>
                <a:cs typeface="Segoe UI"/>
              </a:rPr>
              <a:t>t = 20 ✖️ (not allowed)</a:t>
            </a:r>
            <a:endParaRPr lang="en-US" sz="2400" b="1">
              <a:solidFill>
                <a:srgbClr val="0C1930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rgbClr val="0C1930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rgbClr val="0C1930"/>
                </a:solidFill>
                <a:ea typeface="Source Sans Pro"/>
                <a:cs typeface="Segoe UI"/>
              </a:rPr>
              <a:t>t &gt; 20 shows all practice times that are greater than 20 minutes.</a:t>
            </a:r>
            <a:endParaRPr lang="en-US" sz="2400" b="1">
              <a:solidFill>
                <a:srgbClr val="0C1930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rgbClr val="0C1930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76599511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5715D-7CCA-DA0A-6136-F70D43B3D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6372C25B-77AB-860B-602C-306B94881F91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Dependent &amp; Independent Variables</a:t>
            </a:r>
            <a:endParaRPr lang="en-US" dirty="0"/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BD395791-AB14-D8B2-A4DF-1CE4E0B3AD31}"/>
              </a:ext>
            </a:extLst>
          </p:cNvPr>
          <p:cNvSpPr txBox="1">
            <a:spLocks noGrp="1"/>
          </p:cNvSpPr>
          <p:nvPr/>
        </p:nvSpPr>
        <p:spPr>
          <a:xfrm>
            <a:off x="726536" y="2298719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>
              <a:lnSpc>
                <a:spcPct val="114999"/>
              </a:lnSpc>
              <a:buNone/>
            </a:pPr>
            <a:endParaRPr lang="en-US" b="1" dirty="0">
              <a:solidFill>
                <a:srgbClr val="464646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The independent variable is the value you choose.</a:t>
            </a:r>
            <a:br>
              <a:rPr lang="en-US" sz="2400" b="1" dirty="0"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The dependent variable changes because of it.</a:t>
            </a: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55992498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9C008-C1B6-4B07-D433-502F04265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24131707-89C2-5AAD-0D32-A30A8E3D6F54}"/>
              </a:ext>
            </a:extLst>
          </p:cNvPr>
          <p:cNvSpPr txBox="1">
            <a:spLocks noGrp="1"/>
          </p:cNvSpPr>
          <p:nvPr/>
        </p:nvSpPr>
        <p:spPr>
          <a:xfrm>
            <a:off x="522783" y="1056328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 student practices strumming on a ukulele at a steady rate of 120 strums per minute.</a:t>
            </a:r>
            <a:br>
              <a:rPr lang="en-US" sz="2400" b="1" dirty="0">
                <a:ea typeface="Source Sans Pro"/>
                <a:cs typeface="Segoe UI"/>
              </a:rPr>
            </a:b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Let t represent the number of minutes practiced and s represent the total number of strums.</a:t>
            </a:r>
            <a:endParaRPr lang="en-US" b="1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The relationship can be written as: </a:t>
            </a:r>
            <a:r>
              <a:rPr lang="en-US" sz="4000" b="1" dirty="0">
                <a:solidFill>
                  <a:srgbClr val="C00000"/>
                </a:solidFill>
                <a:latin typeface="Source Sans Pro"/>
                <a:ea typeface="Source Sans Pro"/>
                <a:cs typeface="Segoe UI"/>
              </a:rPr>
              <a:t>s = 120t</a:t>
            </a:r>
            <a:endParaRPr lang="en-US" sz="4000" b="1">
              <a:solidFill>
                <a:srgbClr val="C00000"/>
              </a:solidFill>
              <a:latin typeface="Source Sans Pro"/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009000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02AB2-589B-5729-701D-D5BA6C9CC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22C393BA-4033-4510-2BD5-589879DE219E}"/>
              </a:ext>
            </a:extLst>
          </p:cNvPr>
          <p:cNvSpPr txBox="1">
            <a:spLocks noGrp="1"/>
          </p:cNvSpPr>
          <p:nvPr/>
        </p:nvSpPr>
        <p:spPr>
          <a:xfrm>
            <a:off x="722717" y="600610"/>
            <a:ext cx="7279053" cy="26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A musician has 9.6 minutes to practice and plans to work on 4 songs equally. How many minutes should be spent on each song?</a:t>
            </a:r>
            <a:endParaRPr lang="en-US" b="1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 algn="ctr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0" algn="ctr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Each song gets 2.4 minutes</a:t>
            </a:r>
            <a:endParaRPr lang="en-US" b="1" dirty="0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  <p:sp>
        <p:nvSpPr>
          <p:cNvPr id="3" name="Google Shape;277;p13">
            <a:extLst>
              <a:ext uri="{FF2B5EF4-FFF2-40B4-BE49-F238E27FC236}">
                <a16:creationId xmlns:a16="http://schemas.microsoft.com/office/drawing/2014/main" id="{66A21EC0-D756-9BC7-9905-90E4111A434C}"/>
              </a:ext>
            </a:extLst>
          </p:cNvPr>
          <p:cNvSpPr txBox="1">
            <a:spLocks noGrp="1"/>
          </p:cNvSpPr>
          <p:nvPr/>
        </p:nvSpPr>
        <p:spPr>
          <a:xfrm>
            <a:off x="1923914" y="1490304"/>
            <a:ext cx="5295153" cy="335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ven Pro"/>
              <a:buNone/>
              <a:defRPr sz="3600" b="1" i="0" u="none" strike="noStrike" cap="non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r>
              <a:rPr lang="en" sz="7200" dirty="0">
                <a:solidFill>
                  <a:srgbClr val="0C1930"/>
                </a:solidFill>
                <a:latin typeface="Source Sans Pro"/>
                <a:ea typeface="Source Sans Pro"/>
                <a:cs typeface="Segoe UI"/>
              </a:rPr>
              <a:t>9.6 </a:t>
            </a:r>
            <a:r>
              <a:rPr lang="en-US" sz="7200" dirty="0">
                <a:solidFill>
                  <a:srgbClr val="0C1930"/>
                </a:solidFill>
                <a:ea typeface="Source Sans Pro"/>
                <a:cs typeface="Segoe UI"/>
              </a:rPr>
              <a:t>÷</a:t>
            </a:r>
            <a:r>
              <a:rPr lang="en" sz="7200" dirty="0">
                <a:solidFill>
                  <a:srgbClr val="0C1930"/>
                </a:solidFill>
                <a:latin typeface="Source Sans Pro"/>
                <a:ea typeface="Source Sans Pro"/>
                <a:cs typeface="Segoe UI"/>
              </a:rPr>
              <a:t> 4 = </a:t>
            </a:r>
            <a:r>
              <a:rPr lang="en" sz="7200" dirty="0">
                <a:solidFill>
                  <a:srgbClr val="C00000"/>
                </a:solidFill>
                <a:latin typeface="Source Sans Pro"/>
                <a:ea typeface="Source Sans Pro"/>
                <a:cs typeface="Segoe UI"/>
              </a:rPr>
              <a:t>2.4</a:t>
            </a:r>
            <a:endParaRPr lang="en-US" sz="7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7104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D600D-EBAC-BCCA-32EB-34256CE81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5F782BF4-7C3B-86DE-5132-433E99178FD8}"/>
              </a:ext>
            </a:extLst>
          </p:cNvPr>
          <p:cNvSpPr txBox="1">
            <a:spLocks noGrp="1"/>
          </p:cNvSpPr>
          <p:nvPr/>
        </p:nvSpPr>
        <p:spPr>
          <a:xfrm>
            <a:off x="642053" y="1096084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285750" indent="-285750">
              <a:lnSpc>
                <a:spcPct val="114999"/>
              </a:lnSpc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Independent variable:</a:t>
            </a:r>
            <a:br>
              <a:rPr lang="en-US" sz="2400" b="1" dirty="0"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t (time) — the student chooses how many minutes to practice</a:t>
            </a:r>
          </a:p>
          <a:p>
            <a:pPr marL="285750" indent="-285750">
              <a:lnSpc>
                <a:spcPct val="114999"/>
              </a:lnSpc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285750" indent="-285750">
              <a:lnSpc>
                <a:spcPct val="114999"/>
              </a:lnSpc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Dependent variable:</a:t>
            </a:r>
            <a:br>
              <a:rPr lang="en-US" sz="2400" b="1" dirty="0"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s (strums) — the number of strums changes based on time practiced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4064412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DE31F-7FEC-8F8E-C0C8-082E0DD52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31D45C5-8E2C-4EB7-2085-A118830DA9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712166"/>
              </p:ext>
            </p:extLst>
          </p:nvPr>
        </p:nvGraphicFramePr>
        <p:xfrm>
          <a:off x="1396447" y="1023730"/>
          <a:ext cx="6041484" cy="163399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20742">
                  <a:extLst>
                    <a:ext uri="{9D8B030D-6E8A-4147-A177-3AD203B41FA5}">
                      <a16:colId xmlns:a16="http://schemas.microsoft.com/office/drawing/2014/main" val="2600034897"/>
                    </a:ext>
                  </a:extLst>
                </a:gridCol>
                <a:gridCol w="3020742">
                  <a:extLst>
                    <a:ext uri="{9D8B030D-6E8A-4147-A177-3AD203B41FA5}">
                      <a16:colId xmlns:a16="http://schemas.microsoft.com/office/drawing/2014/main" val="3328440388"/>
                    </a:ext>
                  </a:extLst>
                </a:gridCol>
              </a:tblGrid>
              <a:tr h="53671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 dirty="0"/>
                        <a:t>t (minutes)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 dirty="0"/>
                        <a:t>s (strums)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27867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120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14623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240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09228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360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6814167"/>
                  </a:ext>
                </a:extLst>
              </a:tr>
            </a:tbl>
          </a:graphicData>
        </a:graphic>
      </p:graphicFrame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40FBC606-9D5D-0A50-3D96-1B40C1CC39FC}"/>
              </a:ext>
            </a:extLst>
          </p:cNvPr>
          <p:cNvSpPr txBox="1">
            <a:spLocks noGrp="1"/>
          </p:cNvSpPr>
          <p:nvPr/>
        </p:nvSpPr>
        <p:spPr>
          <a:xfrm>
            <a:off x="487996" y="3034215"/>
            <a:ext cx="7861336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algn="ctr">
              <a:lnSpc>
                <a:spcPct val="114999"/>
              </a:lnSpc>
              <a:buNone/>
            </a:pPr>
            <a:r>
              <a:rPr lang="en-US" sz="2400" b="1" dirty="0">
                <a:solidFill>
                  <a:srgbClr val="0C1930"/>
                </a:solidFill>
                <a:ea typeface="Source Sans Pro"/>
                <a:cs typeface="Segoe UI"/>
              </a:rPr>
              <a:t>The number of strums depends on the time practiced, so time (t) is the independent variable and strums (s) is the dependent variable.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8985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4E959-4C82-9A8C-F09A-52A903BDA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DE1EF934-3E19-6F61-6D4F-B4281FC6F25C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Factors, GCF &amp; Distributive Property</a:t>
            </a:r>
            <a:endParaRPr lang="en-US" sz="4000" b="0" dirty="0">
              <a:solidFill>
                <a:srgbClr val="000000"/>
              </a:solidFill>
            </a:endParaRPr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A4229636-E77F-31D2-0B58-B5A059D94C09}"/>
              </a:ext>
            </a:extLst>
          </p:cNvPr>
          <p:cNvSpPr txBox="1">
            <a:spLocks noGrp="1"/>
          </p:cNvSpPr>
          <p:nvPr/>
        </p:nvSpPr>
        <p:spPr>
          <a:xfrm>
            <a:off x="722717" y="2247108"/>
            <a:ext cx="7279053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Factors help us break numbers into smaller parts. The greatest common factor (GCF) shows what numbers have in common. The distributive property lets us rewrite a sum as a multiplication problem.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149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D3D16-BA0D-77E5-F42A-C3D93F642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84;p14">
            <a:extLst>
              <a:ext uri="{FF2B5EF4-FFF2-40B4-BE49-F238E27FC236}">
                <a16:creationId xmlns:a16="http://schemas.microsoft.com/office/drawing/2014/main" id="{D59673F7-3422-9389-D8E4-3350A9C58365}"/>
              </a:ext>
            </a:extLst>
          </p:cNvPr>
          <p:cNvSpPr txBox="1">
            <a:spLocks noGrp="1"/>
          </p:cNvSpPr>
          <p:nvPr/>
        </p:nvSpPr>
        <p:spPr>
          <a:xfrm>
            <a:off x="724680" y="828387"/>
            <a:ext cx="7030500" cy="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457200" marR="0" lvl="1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914400" marR="0" lvl="2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1371600" marR="0" lvl="3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1828800" marR="0" lvl="4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2286000" marR="0" lvl="5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2743200" marR="0" lvl="6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3200400" marR="0" lvl="7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3657600" marR="0" lvl="8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kern="1200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  <a:extLst/>
          </a:lstStyle>
          <a:p>
            <a:r>
              <a:rPr lang="en-US" sz="4000" dirty="0">
                <a:solidFill>
                  <a:srgbClr val="000000"/>
                </a:solidFill>
                <a:ea typeface="Source Sans Pro"/>
              </a:rPr>
              <a:t>Let's solve the following:</a:t>
            </a:r>
            <a:endParaRPr lang="en-US" dirty="0"/>
          </a:p>
        </p:txBody>
      </p:sp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7F5BDCD0-5D0F-F19A-7170-672AC3F5DB15}"/>
              </a:ext>
            </a:extLst>
          </p:cNvPr>
          <p:cNvSpPr txBox="1">
            <a:spLocks noGrp="1"/>
          </p:cNvSpPr>
          <p:nvPr/>
        </p:nvSpPr>
        <p:spPr>
          <a:xfrm>
            <a:off x="722717" y="1216286"/>
            <a:ext cx="7279053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 marL="0" indent="0"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285750" indent="-285750">
              <a:lnSpc>
                <a:spcPct val="114999"/>
              </a:lnSpc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What is the greatest common factor (GCF) of 18 and 24?</a:t>
            </a:r>
            <a:endParaRPr lang="en-US" b="1">
              <a:solidFill>
                <a:schemeClr val="tx1"/>
              </a:solidFill>
            </a:endParaRPr>
          </a:p>
          <a:p>
            <a:pPr marL="285750" indent="-285750">
              <a:lnSpc>
                <a:spcPct val="114999"/>
              </a:lnSpc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How many rhythm groups will there be for each sound?</a:t>
            </a:r>
            <a:endParaRPr lang="en-US" b="1">
              <a:solidFill>
                <a:schemeClr val="tx1"/>
              </a:solidFill>
            </a:endParaRPr>
          </a:p>
          <a:p>
            <a:pPr marL="285750" indent="-285750">
              <a:lnSpc>
                <a:spcPct val="114999"/>
              </a:lnSpc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Rewrite 18 + 24 using the distributive property to show the shared rhythm pattern.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244671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AAB80-30F2-B72C-639C-D9713BA74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0385FB6E-2156-0EFD-6B08-44C9EBD491FE}"/>
              </a:ext>
            </a:extLst>
          </p:cNvPr>
          <p:cNvSpPr txBox="1">
            <a:spLocks noGrp="1"/>
          </p:cNvSpPr>
          <p:nvPr/>
        </p:nvSpPr>
        <p:spPr>
          <a:xfrm>
            <a:off x="621322" y="1076455"/>
            <a:ext cx="7279053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Step 1: Find the GCF of 18 and 24</a:t>
            </a:r>
            <a:endParaRPr lang="en-US" b="1" dirty="0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Factors of 18:</a:t>
            </a:r>
            <a:br>
              <a:rPr lang="en-US" sz="2400" b="1" dirty="0"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 1, 2, 3, </a:t>
            </a:r>
            <a:r>
              <a:rPr lang="en-US" sz="2400" b="1" dirty="0">
                <a:solidFill>
                  <a:srgbClr val="C00000"/>
                </a:solidFill>
                <a:ea typeface="Source Sans Pro"/>
                <a:cs typeface="Segoe UI"/>
              </a:rPr>
              <a:t>6</a:t>
            </a: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, 9, 18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Factors of 24:</a:t>
            </a:r>
            <a:br>
              <a:rPr lang="en-US" sz="2400" b="1" dirty="0">
                <a:ea typeface="Source Sans Pro"/>
                <a:cs typeface="Segoe UI"/>
              </a:rPr>
            </a:b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 1, 2, 3, 4, </a:t>
            </a:r>
            <a:r>
              <a:rPr lang="en-US" sz="2400" b="1" dirty="0">
                <a:solidFill>
                  <a:srgbClr val="C00000"/>
                </a:solidFill>
                <a:ea typeface="Source Sans Pro"/>
                <a:cs typeface="Segoe UI"/>
              </a:rPr>
              <a:t>6</a:t>
            </a: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, 8, 12, 24</a:t>
            </a: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Greatest common factor (GCF) = </a:t>
            </a:r>
            <a:r>
              <a:rPr lang="en-US" sz="2400" b="1" dirty="0">
                <a:solidFill>
                  <a:srgbClr val="C00000"/>
                </a:solidFill>
                <a:ea typeface="Source Sans Pro"/>
                <a:cs typeface="Segoe UI"/>
              </a:rPr>
              <a:t>6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133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72E20-3DE7-0024-79E0-07F3C6E11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85;p14">
            <a:extLst>
              <a:ext uri="{FF2B5EF4-FFF2-40B4-BE49-F238E27FC236}">
                <a16:creationId xmlns:a16="http://schemas.microsoft.com/office/drawing/2014/main" id="{EA82BBD5-C2CD-2981-0195-C857C1FC1744}"/>
              </a:ext>
            </a:extLst>
          </p:cNvPr>
          <p:cNvSpPr txBox="1">
            <a:spLocks noGrp="1"/>
          </p:cNvSpPr>
          <p:nvPr/>
        </p:nvSpPr>
        <p:spPr>
          <a:xfrm>
            <a:off x="639757" y="1011931"/>
            <a:ext cx="7279053" cy="329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11150" algn="l" rtl="0" latinLnBrk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 latinLnBrk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kern="1200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  <a:extLst/>
          </a:lstStyle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Step 2: Find how many groups each makes</a:t>
            </a:r>
            <a:endParaRPr lang="en-US" b="1" dirty="0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18 ÷ 6 = 3 rhythm groups</a:t>
            </a:r>
            <a:endParaRPr lang="en-US" b="1" dirty="0">
              <a:solidFill>
                <a:schemeClr val="tx1"/>
              </a:solidFill>
              <a:ea typeface="Source Sans Pro"/>
              <a:cs typeface="Segoe UI"/>
            </a:endParaRPr>
          </a:p>
          <a:p>
            <a:pPr marL="0" indent="146050">
              <a:lnSpc>
                <a:spcPct val="114999"/>
              </a:lnSpc>
              <a:buNone/>
            </a:pPr>
            <a:r>
              <a:rPr lang="en-US" sz="2400" b="1" dirty="0">
                <a:solidFill>
                  <a:schemeClr val="tx1"/>
                </a:solidFill>
                <a:ea typeface="Source Sans Pro"/>
                <a:cs typeface="Segoe UI"/>
              </a:rPr>
              <a:t>24 ÷ 6 = 4 rhythm groups</a:t>
            </a:r>
            <a:endParaRPr lang="en-US" b="1" dirty="0">
              <a:solidFill>
                <a:schemeClr val="tx1"/>
              </a:solidFill>
            </a:endParaRPr>
          </a:p>
          <a:p>
            <a:pPr>
              <a:lnSpc>
                <a:spcPct val="114999"/>
              </a:lnSpc>
              <a:buNone/>
            </a:pPr>
            <a:endParaRPr lang="en-US" sz="2400" b="1" dirty="0">
              <a:solidFill>
                <a:schemeClr val="tx1"/>
              </a:solidFill>
              <a:ea typeface="Source Sans Pro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5330408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087a1c246d9f2852b676c4c6ca2076edffea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_Yel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TEM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_Yellow" id="{D98D778E-803A-4925-962B-C919C08277D0}" vid="{D2E614B3-B53F-4F1F-84A7-4A6B5F10BE6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96801b-3a89-4506-aaa3-b2b080dc6fff">
      <Terms xmlns="http://schemas.microsoft.com/office/infopath/2007/PartnerControls"/>
    </lcf76f155ced4ddcb4097134ff3c332f>
    <TaxCatchAll xmlns="352a001b-fdfe-49a0-8a03-de813b89e960" xsi:nil="true"/>
    <SharedWithUsers xmlns="352a001b-fdfe-49a0-8a03-de813b89e960">
      <UserInfo>
        <DisplayName/>
        <AccountId xsi:nil="true"/>
        <AccountType/>
      </UserInfo>
    </SharedWithUsers>
    <Dateuploadedtocourse xmlns="5796801b-3a89-4506-aaa3-b2b080dc6ff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527443B7F650468EB70DBA5F662911" ma:contentTypeVersion="19" ma:contentTypeDescription="Create a new document." ma:contentTypeScope="" ma:versionID="20d560753c32449d56560481d1f39525">
  <xsd:schema xmlns:xsd="http://www.w3.org/2001/XMLSchema" xmlns:xs="http://www.w3.org/2001/XMLSchema" xmlns:p="http://schemas.microsoft.com/office/2006/metadata/properties" xmlns:ns2="5796801b-3a89-4506-aaa3-b2b080dc6fff" xmlns:ns3="352a001b-fdfe-49a0-8a03-de813b89e960" targetNamespace="http://schemas.microsoft.com/office/2006/metadata/properties" ma:root="true" ma:fieldsID="a8e68f3222a5a5f759252af3be706dfd" ns2:_="" ns3:_="">
    <xsd:import namespace="5796801b-3a89-4506-aaa3-b2b080dc6fff"/>
    <xsd:import namespace="352a001b-fdfe-49a0-8a03-de813b89e9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Dateuploadedtocours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6801b-3a89-4506-aaa3-b2b080dc6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9b8d16d-ae89-43c7-a374-a853dcb022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uploadedtocourse" ma:index="25" nillable="true" ma:displayName="Date uploaded to course" ma:format="Dropdown" ma:internalName="Dateuploadedtocourse">
      <xsd:simpleType>
        <xsd:restriction base="dms:Text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2a001b-fdfe-49a0-8a03-de813b89e96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a98a70c-eb8b-4cde-922a-1396e9e365c9}" ma:internalName="TaxCatchAll" ma:showField="CatchAllData" ma:web="352a001b-fdfe-49a0-8a03-de813b89e9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D37B0F-942B-4CBA-BBDF-991B64D97777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352a001b-fdfe-49a0-8a03-de813b89e960"/>
    <ds:schemaRef ds:uri="http://schemas.microsoft.com/office/2006/metadata/properties"/>
    <ds:schemaRef ds:uri="5796801b-3a89-4506-aaa3-b2b080dc6fff"/>
    <ds:schemaRef ds:uri="http://schemas.microsoft.com/office/infopath/2007/PartnerControls"/>
    <ds:schemaRef ds:uri="http://purl.org/dc/terms/"/>
    <ds:schemaRef ds:uri="http://purl.org/dc/dcmitype/"/>
    <ds:schemaRef ds:uri="http://www.w3.org/XML/1998/namespace"/>
    <ds:schemaRef ds:uri="49072b68-1278-462c-877d-f33281e417ec"/>
    <ds:schemaRef ds:uri="949e45d8-759b-457e-bdfe-3ca038c24951"/>
  </ds:schemaRefs>
</ds:datastoreItem>
</file>

<file path=customXml/itemProps2.xml><?xml version="1.0" encoding="utf-8"?>
<ds:datastoreItem xmlns:ds="http://schemas.openxmlformats.org/officeDocument/2006/customXml" ds:itemID="{7BB17E43-2EFC-4498-B1C5-95402144CEF3}"/>
</file>

<file path=customXml/itemProps3.xml><?xml version="1.0" encoding="utf-8"?>
<ds:datastoreItem xmlns:ds="http://schemas.openxmlformats.org/officeDocument/2006/customXml" ds:itemID="{C80682D0-2F0D-402C-A44F-13601A6AF6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467</Words>
  <Application>Microsoft Office PowerPoint</Application>
  <PresentationFormat>On-screen Show (16:9)</PresentationFormat>
  <Paragraphs>52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MS_Yellow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Gaile</cp:lastModifiedBy>
  <cp:revision>2137</cp:revision>
  <dcterms:created xsi:type="dcterms:W3CDTF">2016-01-05T02:38:42Z</dcterms:created>
  <dcterms:modified xsi:type="dcterms:W3CDTF">2026-02-04T02:37:14Z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0x0101006F527443B7F650468EB70DBA5F662911</vt:lpwstr>
  </property>
  <property fmtid="{D5CDD505-2E9C-101B-9397-08002B2CF9AE}" pid="3" name="xd_ProgID">
    <vt:lpwstr/>
  </property>
  <property fmtid="{D5CDD505-2E9C-101B-9397-08002B2CF9AE}" pid="4" name="ComplianceAssetId">
    <vt:lpwstr/>
  </property>
  <property fmtid="{D5CDD505-2E9C-101B-9397-08002B2CF9AE}" pid="5" name="TemplateUrl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xd_Signature">
    <vt:bool>false</vt:bool>
  </property>
  <property fmtid="{D5CDD505-2E9C-101B-9397-08002B2CF9AE}" pid="9" name="MediaServiceImageTags">
    <vt:lpwstr/>
  </property>
  <property fmtid="{D5CDD505-2E9C-101B-9397-08002B2CF9AE}" pid="10" name="_SourceUrl">
    <vt:lpwstr/>
  </property>
  <property fmtid="{D5CDD505-2E9C-101B-9397-08002B2CF9AE}" pid="11" name="_SharedFileIndex">
    <vt:lpwstr/>
  </property>
  <property fmtid="{D5CDD505-2E9C-101B-9397-08002B2CF9AE}" pid="12" name="Order">
    <vt:r8>3777600</vt:r8>
  </property>
</Properties>
</file>