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modernComment_163_CF6B0B05.xml" ContentType="application/vnd.ms-powerpoint.comments+xml"/>
  <Override PartName="/ppt/comments/modernComment_166_F740C2B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3" r:id="rId5"/>
    <p:sldId id="284" r:id="rId6"/>
    <p:sldId id="333" r:id="rId7"/>
    <p:sldId id="334" r:id="rId8"/>
    <p:sldId id="354" r:id="rId9"/>
    <p:sldId id="368" r:id="rId10"/>
    <p:sldId id="369" r:id="rId11"/>
    <p:sldId id="357" r:id="rId12"/>
    <p:sldId id="356" r:id="rId13"/>
    <p:sldId id="355" r:id="rId14"/>
    <p:sldId id="371" r:id="rId15"/>
    <p:sldId id="373" r:id="rId16"/>
    <p:sldId id="372" r:id="rId17"/>
    <p:sldId id="374" r:id="rId18"/>
    <p:sldId id="378" r:id="rId19"/>
    <p:sldId id="375" r:id="rId20"/>
    <p:sldId id="377" r:id="rId21"/>
    <p:sldId id="376" r:id="rId22"/>
    <p:sldId id="379" r:id="rId23"/>
    <p:sldId id="360" r:id="rId24"/>
    <p:sldId id="359" r:id="rId25"/>
    <p:sldId id="380" r:id="rId26"/>
    <p:sldId id="381" r:id="rId27"/>
    <p:sldId id="358" r:id="rId28"/>
    <p:sldId id="382" r:id="rId29"/>
    <p:sldId id="383" r:id="rId30"/>
    <p:sldId id="364" r:id="rId31"/>
    <p:sldId id="365" r:id="rId32"/>
    <p:sldId id="366" r:id="rId33"/>
    <p:sldId id="367" r:id="rId34"/>
  </p:sldIdLst>
  <p:sldSz cx="9144000" cy="5143500" type="screen16x9"/>
  <p:notesSz cx="6858000" cy="9144000"/>
  <p:custDataLst>
    <p:tags r:id="rId35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86C66-A7C9-CCCF-E222-E79CDBC36C2E}" name="Alissa Hermann" initials="AH" userId="S::alissa@stem101.org::a9a2cf8d-f1bb-4e06-8005-7066011f72e0" providerId="AD"/>
  <p188:author id="{45EDE0AE-FFD2-9547-EBDA-D7D13362F708}" name="Gaile" initials="G" userId="Gaile" providerId="None"/>
  <p188:author id="{33C181C7-B88A-27CA-8951-C23E0F85FD36}" name="Alexis" initials="" userId="S::Alexis@stem101.org::790d4ba7-9291-49e7-a9d8-0aa243069aa6" providerId="AD"/>
  <p188:author id="{B82AB9F5-7BE8-EB17-8D2C-BB3C7F0222AB}" name="Alexis" initials="Al" userId="S::alexis@stem101.org::790d4ba7-9291-49e7-a9d8-0aa243069a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930"/>
    <a:srgbClr val="000079"/>
    <a:srgbClr val="673276"/>
    <a:srgbClr val="F47D30"/>
    <a:srgbClr val="0000DC"/>
    <a:srgbClr val="7452CA"/>
    <a:srgbClr val="CA6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4FA6A-F288-9A52-1F2F-0297BEBD6245}" v="7" dt="2026-02-24T14:31:48.143"/>
    <p1510:client id="{8D198C10-C871-82FC-6F09-CBC39325F1F0}" v="25" dt="2026-02-23T03:03:39.692"/>
    <p1510:client id="{D017ABD1-6924-B27C-063A-52F9594A4943}" v="1" dt="2026-02-23T03:10:44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/>
    <p:restoredTop sz="94694"/>
  </p:normalViewPr>
  <p:slideViewPr>
    <p:cSldViewPr snapToGrid="0">
      <p:cViewPr varScale="1">
        <p:scale>
          <a:sx n="118" d="100"/>
          <a:sy n="118" d="100"/>
        </p:scale>
        <p:origin x="20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" userId="S::alexis@stem101.org::790d4ba7-9291-49e7-a9d8-0aa243069aa6" providerId="AD" clId="Web-{714549A9-E611-B16C-2B96-E93C40404FB6}"/>
    <pc:docChg chg="modSld">
      <pc:chgData name="Alexis" userId="S::alexis@stem101.org::790d4ba7-9291-49e7-a9d8-0aa243069aa6" providerId="AD" clId="Web-{714549A9-E611-B16C-2B96-E93C40404FB6}" dt="2026-02-09T04:47:28.112" v="1" actId="20577"/>
      <pc:docMkLst>
        <pc:docMk/>
      </pc:docMkLst>
      <pc:sldChg chg="modSp">
        <pc:chgData name="Alexis" userId="S::alexis@stem101.org::790d4ba7-9291-49e7-a9d8-0aa243069aa6" providerId="AD" clId="Web-{714549A9-E611-B16C-2B96-E93C40404FB6}" dt="2026-02-09T04:47:28.112" v="1" actId="20577"/>
        <pc:sldMkLst>
          <pc:docMk/>
          <pc:sldMk cId="3879116304" sldId="365"/>
        </pc:sldMkLst>
        <pc:spChg chg="mod">
          <ac:chgData name="Alexis" userId="S::alexis@stem101.org::790d4ba7-9291-49e7-a9d8-0aa243069aa6" providerId="AD" clId="Web-{714549A9-E611-B16C-2B96-E93C40404FB6}" dt="2026-02-09T04:47:28.112" v="1" actId="20577"/>
          <ac:spMkLst>
            <pc:docMk/>
            <pc:sldMk cId="3879116304" sldId="365"/>
            <ac:spMk id="5" creationId="{40D3CEE7-C0A2-7F43-4BFC-92F3FFC574A7}"/>
          </ac:spMkLst>
        </pc:spChg>
      </pc:sldChg>
    </pc:docChg>
  </pc:docChgLst>
  <pc:docChgLst>
    <pc:chgData name="Alexis" userId="S::alexis@stem101.org::790d4ba7-9291-49e7-a9d8-0aa243069aa6" providerId="AD" clId="Web-{C1FB6E75-0D96-8DCD-5C23-AEBA4B984E6F}"/>
    <pc:docChg chg="addSld delSld modSld sldOrd">
      <pc:chgData name="Alexis" userId="S::alexis@stem101.org::790d4ba7-9291-49e7-a9d8-0aa243069aa6" providerId="AD" clId="Web-{C1FB6E75-0D96-8DCD-5C23-AEBA4B984E6F}" dt="2026-02-19T13:58:36.870" v="424" actId="1076"/>
      <pc:docMkLst>
        <pc:docMk/>
      </pc:docMkLst>
      <pc:sldChg chg="ord">
        <pc:chgData name="Alexis" userId="S::alexis@stem101.org::790d4ba7-9291-49e7-a9d8-0aa243069aa6" providerId="AD" clId="Web-{C1FB6E75-0D96-8DCD-5C23-AEBA4B984E6F}" dt="2026-02-19T13:32:45.231" v="141"/>
        <pc:sldMkLst>
          <pc:docMk/>
          <pc:sldMk cId="1165879168" sldId="359"/>
        </pc:sldMkLst>
      </pc:sldChg>
      <pc:sldChg chg="modSp">
        <pc:chgData name="Alexis" userId="S::alexis@stem101.org::790d4ba7-9291-49e7-a9d8-0aa243069aa6" providerId="AD" clId="Web-{C1FB6E75-0D96-8DCD-5C23-AEBA4B984E6F}" dt="2026-02-19T12:53:51.201" v="126" actId="20577"/>
        <pc:sldMkLst>
          <pc:docMk/>
          <pc:sldMk cId="98727357" sldId="360"/>
        </pc:sldMkLst>
        <pc:spChg chg="mod">
          <ac:chgData name="Alexis" userId="S::alexis@stem101.org::790d4ba7-9291-49e7-a9d8-0aa243069aa6" providerId="AD" clId="Web-{C1FB6E75-0D96-8DCD-5C23-AEBA4B984E6F}" dt="2026-02-19T12:53:51.201" v="126" actId="20577"/>
          <ac:spMkLst>
            <pc:docMk/>
            <pc:sldMk cId="98727357" sldId="360"/>
            <ac:spMk id="5" creationId="{72997D1A-7F05-DDFB-5BEE-77CE8F17024C}"/>
          </ac:spMkLst>
        </pc:spChg>
      </pc:sldChg>
      <pc:sldChg chg="addSp delSp modSp">
        <pc:chgData name="Alexis" userId="S::alexis@stem101.org::790d4ba7-9291-49e7-a9d8-0aa243069aa6" providerId="AD" clId="Web-{C1FB6E75-0D96-8DCD-5C23-AEBA4B984E6F}" dt="2026-02-19T13:58:36.870" v="424" actId="1076"/>
        <pc:sldMkLst>
          <pc:docMk/>
          <pc:sldMk cId="3879116304" sldId="365"/>
        </pc:sldMkLst>
        <pc:picChg chg="add mod">
          <ac:chgData name="Alexis" userId="S::alexis@stem101.org::790d4ba7-9291-49e7-a9d8-0aa243069aa6" providerId="AD" clId="Web-{C1FB6E75-0D96-8DCD-5C23-AEBA4B984E6F}" dt="2026-02-19T13:58:36.870" v="424" actId="1076"/>
          <ac:picMkLst>
            <pc:docMk/>
            <pc:sldMk cId="3879116304" sldId="365"/>
            <ac:picMk id="2" creationId="{2DE49DB6-8315-DD24-CC4A-D233359EEE30}"/>
          </ac:picMkLst>
        </pc:picChg>
      </pc:sldChg>
      <pc:sldChg chg="addSp modSp">
        <pc:chgData name="Alexis" userId="S::alexis@stem101.org::790d4ba7-9291-49e7-a9d8-0aa243069aa6" providerId="AD" clId="Web-{C1FB6E75-0D96-8DCD-5C23-AEBA4B984E6F}" dt="2026-02-19T13:55:58.284" v="421" actId="1076"/>
        <pc:sldMkLst>
          <pc:docMk/>
          <pc:sldMk cId="1222448392" sldId="373"/>
        </pc:sldMkLst>
        <pc:spChg chg="add mod">
          <ac:chgData name="Alexis" userId="S::alexis@stem101.org::790d4ba7-9291-49e7-a9d8-0aa243069aa6" providerId="AD" clId="Web-{C1FB6E75-0D96-8DCD-5C23-AEBA4B984E6F}" dt="2026-02-19T13:55:58.284" v="421" actId="1076"/>
          <ac:spMkLst>
            <pc:docMk/>
            <pc:sldMk cId="1222448392" sldId="373"/>
            <ac:spMk id="4" creationId="{6AD6BD8C-34D7-5256-F7A2-D556EEDBE637}"/>
          </ac:spMkLst>
        </pc:spChg>
        <pc:spChg chg="add mod">
          <ac:chgData name="Alexis" userId="S::alexis@stem101.org::790d4ba7-9291-49e7-a9d8-0aa243069aa6" providerId="AD" clId="Web-{C1FB6E75-0D96-8DCD-5C23-AEBA4B984E6F}" dt="2026-02-19T13:55:55.081" v="420" actId="1076"/>
          <ac:spMkLst>
            <pc:docMk/>
            <pc:sldMk cId="1222448392" sldId="373"/>
            <ac:spMk id="6" creationId="{11C225CF-FB1A-B43C-E56C-C5321EDDE37A}"/>
          </ac:spMkLst>
        </pc:spChg>
        <pc:picChg chg="mod modCrop">
          <ac:chgData name="Alexis" userId="S::alexis@stem101.org::790d4ba7-9291-49e7-a9d8-0aa243069aa6" providerId="AD" clId="Web-{C1FB6E75-0D96-8DCD-5C23-AEBA4B984E6F}" dt="2026-02-19T13:55:33.669" v="410"/>
          <ac:picMkLst>
            <pc:docMk/>
            <pc:sldMk cId="1222448392" sldId="373"/>
            <ac:picMk id="3" creationId="{9FEF4D12-709E-BD76-7168-3B6A848964BD}"/>
          </ac:picMkLst>
        </pc:picChg>
      </pc:sldChg>
      <pc:sldChg chg="addSp modSp">
        <pc:chgData name="Alexis" userId="S::alexis@stem101.org::790d4ba7-9291-49e7-a9d8-0aa243069aa6" providerId="AD" clId="Web-{C1FB6E75-0D96-8DCD-5C23-AEBA4B984E6F}" dt="2026-02-19T13:54:42.706" v="401" actId="1076"/>
        <pc:sldMkLst>
          <pc:docMk/>
          <pc:sldMk cId="350735831" sldId="376"/>
        </pc:sldMkLst>
        <pc:spChg chg="add mod">
          <ac:chgData name="Alexis" userId="S::alexis@stem101.org::790d4ba7-9291-49e7-a9d8-0aa243069aa6" providerId="AD" clId="Web-{C1FB6E75-0D96-8DCD-5C23-AEBA4B984E6F}" dt="2026-02-19T13:54:36.284" v="400" actId="1076"/>
          <ac:spMkLst>
            <pc:docMk/>
            <pc:sldMk cId="350735831" sldId="376"/>
            <ac:spMk id="3" creationId="{A494FC3F-77C2-48E2-A840-1411C782940B}"/>
          </ac:spMkLst>
        </pc:spChg>
        <pc:spChg chg="add mod">
          <ac:chgData name="Alexis" userId="S::alexis@stem101.org::790d4ba7-9291-49e7-a9d8-0aa243069aa6" providerId="AD" clId="Web-{C1FB6E75-0D96-8DCD-5C23-AEBA4B984E6F}" dt="2026-02-19T13:54:42.706" v="401" actId="1076"/>
          <ac:spMkLst>
            <pc:docMk/>
            <pc:sldMk cId="350735831" sldId="376"/>
            <ac:spMk id="4" creationId="{A541848D-536D-4F1F-46A6-AAC24ADF271A}"/>
          </ac:spMkLst>
        </pc:spChg>
        <pc:picChg chg="mod modCrop">
          <ac:chgData name="Alexis" userId="S::alexis@stem101.org::790d4ba7-9291-49e7-a9d8-0aa243069aa6" providerId="AD" clId="Web-{C1FB6E75-0D96-8DCD-5C23-AEBA4B984E6F}" dt="2026-02-19T13:54:05.815" v="391"/>
          <ac:picMkLst>
            <pc:docMk/>
            <pc:sldMk cId="350735831" sldId="376"/>
            <ac:picMk id="2" creationId="{312D60BB-0494-B42D-99C4-3CB32BC5EA9C}"/>
          </ac:picMkLst>
        </pc:picChg>
      </pc:sldChg>
      <pc:sldChg chg="modSp">
        <pc:chgData name="Alexis" userId="S::alexis@stem101.org::790d4ba7-9291-49e7-a9d8-0aa243069aa6" providerId="AD" clId="Web-{C1FB6E75-0D96-8DCD-5C23-AEBA4B984E6F}" dt="2026-02-19T12:51:06.809" v="50" actId="20577"/>
        <pc:sldMkLst>
          <pc:docMk/>
          <pc:sldMk cId="3412834500" sldId="378"/>
        </pc:sldMkLst>
        <pc:spChg chg="mod">
          <ac:chgData name="Alexis" userId="S::alexis@stem101.org::790d4ba7-9291-49e7-a9d8-0aa243069aa6" providerId="AD" clId="Web-{C1FB6E75-0D96-8DCD-5C23-AEBA4B984E6F}" dt="2026-02-19T12:51:06.809" v="50" actId="20577"/>
          <ac:spMkLst>
            <pc:docMk/>
            <pc:sldMk cId="3412834500" sldId="378"/>
            <ac:spMk id="9" creationId="{0B7BF6D0-9E08-94C5-C3F6-A92D82F0DEDF}"/>
          </ac:spMkLst>
        </pc:spChg>
      </pc:sldChg>
      <pc:sldChg chg="modSp">
        <pc:chgData name="Alexis" userId="S::alexis@stem101.org::790d4ba7-9291-49e7-a9d8-0aa243069aa6" providerId="AD" clId="Web-{C1FB6E75-0D96-8DCD-5C23-AEBA4B984E6F}" dt="2026-02-19T12:51:26.044" v="53"/>
        <pc:sldMkLst>
          <pc:docMk/>
          <pc:sldMk cId="1241121892" sldId="379"/>
        </pc:sldMkLst>
        <pc:graphicFrameChg chg="mod modGraphic">
          <ac:chgData name="Alexis" userId="S::alexis@stem101.org::790d4ba7-9291-49e7-a9d8-0aa243069aa6" providerId="AD" clId="Web-{C1FB6E75-0D96-8DCD-5C23-AEBA4B984E6F}" dt="2026-02-19T12:51:26.044" v="53"/>
          <ac:graphicFrameMkLst>
            <pc:docMk/>
            <pc:sldMk cId="1241121892" sldId="379"/>
            <ac:graphicFrameMk id="4" creationId="{22DA1CB2-362D-4B75-BCD3-01C732EAA579}"/>
          </ac:graphicFrameMkLst>
        </pc:graphicFrameChg>
      </pc:sldChg>
      <pc:sldChg chg="addSp delSp modSp add replId">
        <pc:chgData name="Alexis" userId="S::alexis@stem101.org::790d4ba7-9291-49e7-a9d8-0aa243069aa6" providerId="AD" clId="Web-{C1FB6E75-0D96-8DCD-5C23-AEBA4B984E6F}" dt="2026-02-19T13:34:55.548" v="163" actId="14100"/>
        <pc:sldMkLst>
          <pc:docMk/>
          <pc:sldMk cId="2588198508" sldId="380"/>
        </pc:sldMkLst>
        <pc:spChg chg="mod">
          <ac:chgData name="Alexis" userId="S::alexis@stem101.org::790d4ba7-9291-49e7-a9d8-0aa243069aa6" providerId="AD" clId="Web-{C1FB6E75-0D96-8DCD-5C23-AEBA4B984E6F}" dt="2026-02-19T13:34:01.015" v="142" actId="20577"/>
          <ac:spMkLst>
            <pc:docMk/>
            <pc:sldMk cId="2588198508" sldId="380"/>
            <ac:spMk id="4" creationId="{21248C92-89CC-1789-67F2-300510DA5BFA}"/>
          </ac:spMkLst>
        </pc:spChg>
        <pc:spChg chg="add mod">
          <ac:chgData name="Alexis" userId="S::alexis@stem101.org::790d4ba7-9291-49e7-a9d8-0aa243069aa6" providerId="AD" clId="Web-{C1FB6E75-0D96-8DCD-5C23-AEBA4B984E6F}" dt="2026-02-19T13:34:55.548" v="163" actId="14100"/>
          <ac:spMkLst>
            <pc:docMk/>
            <pc:sldMk cId="2588198508" sldId="380"/>
            <ac:spMk id="5" creationId="{13AA8674-98F7-49FE-0ED2-A729D5E1A0AB}"/>
          </ac:spMkLst>
        </pc:spChg>
      </pc:sldChg>
      <pc:sldChg chg="addSp delSp modSp add replId">
        <pc:chgData name="Alexis" userId="S::alexis@stem101.org::790d4ba7-9291-49e7-a9d8-0aa243069aa6" providerId="AD" clId="Web-{C1FB6E75-0D96-8DCD-5C23-AEBA4B984E6F}" dt="2026-02-19T13:37:34.756" v="210"/>
        <pc:sldMkLst>
          <pc:docMk/>
          <pc:sldMk cId="2473587463" sldId="381"/>
        </pc:sldMkLst>
        <pc:spChg chg="mod">
          <ac:chgData name="Alexis" userId="S::alexis@stem101.org::790d4ba7-9291-49e7-a9d8-0aa243069aa6" providerId="AD" clId="Web-{C1FB6E75-0D96-8DCD-5C23-AEBA4B984E6F}" dt="2026-02-19T13:35:12.002" v="171" actId="20577"/>
          <ac:spMkLst>
            <pc:docMk/>
            <pc:sldMk cId="2473587463" sldId="381"/>
            <ac:spMk id="4" creationId="{36006F38-1BC9-4D1E-29E2-FE855C781BEF}"/>
          </ac:spMkLst>
        </pc:spChg>
        <pc:graphicFrameChg chg="add mod modGraphic">
          <ac:chgData name="Alexis" userId="S::alexis@stem101.org::790d4ba7-9291-49e7-a9d8-0aa243069aa6" providerId="AD" clId="Web-{C1FB6E75-0D96-8DCD-5C23-AEBA4B984E6F}" dt="2026-02-19T13:37:34.756" v="210"/>
          <ac:graphicFrameMkLst>
            <pc:docMk/>
            <pc:sldMk cId="2473587463" sldId="381"/>
            <ac:graphicFrameMk id="3" creationId="{B91C11ED-05B9-11DC-DBD6-BA524081B6E0}"/>
          </ac:graphicFrameMkLst>
        </pc:graphicFrameChg>
        <pc:picChg chg="add mod">
          <ac:chgData name="Alexis" userId="S::alexis@stem101.org::790d4ba7-9291-49e7-a9d8-0aa243069aa6" providerId="AD" clId="Web-{C1FB6E75-0D96-8DCD-5C23-AEBA4B984E6F}" dt="2026-02-19T13:37:11.599" v="200" actId="1076"/>
          <ac:picMkLst>
            <pc:docMk/>
            <pc:sldMk cId="2473587463" sldId="381"/>
            <ac:picMk id="6" creationId="{EE8F2DF2-E555-F84E-C033-A7BCE163357B}"/>
          </ac:picMkLst>
        </pc:picChg>
      </pc:sldChg>
      <pc:sldChg chg="modSp add replId">
        <pc:chgData name="Alexis" userId="S::alexis@stem101.org::790d4ba7-9291-49e7-a9d8-0aa243069aa6" providerId="AD" clId="Web-{C1FB6E75-0D96-8DCD-5C23-AEBA4B984E6F}" dt="2026-02-19T13:39:38.456" v="242" actId="20577"/>
        <pc:sldMkLst>
          <pc:docMk/>
          <pc:sldMk cId="1391313084" sldId="382"/>
        </pc:sldMkLst>
        <pc:spChg chg="mod">
          <ac:chgData name="Alexis" userId="S::alexis@stem101.org::790d4ba7-9291-49e7-a9d8-0aa243069aa6" providerId="AD" clId="Web-{C1FB6E75-0D96-8DCD-5C23-AEBA4B984E6F}" dt="2026-02-19T13:38:37.039" v="213" actId="20577"/>
          <ac:spMkLst>
            <pc:docMk/>
            <pc:sldMk cId="1391313084" sldId="382"/>
            <ac:spMk id="4" creationId="{3828DE43-540F-D32C-D32C-947E22E392C8}"/>
          </ac:spMkLst>
        </pc:spChg>
        <pc:spChg chg="mod">
          <ac:chgData name="Alexis" userId="S::alexis@stem101.org::790d4ba7-9291-49e7-a9d8-0aa243069aa6" providerId="AD" clId="Web-{C1FB6E75-0D96-8DCD-5C23-AEBA4B984E6F}" dt="2026-02-19T13:39:38.456" v="242" actId="20577"/>
          <ac:spMkLst>
            <pc:docMk/>
            <pc:sldMk cId="1391313084" sldId="382"/>
            <ac:spMk id="5" creationId="{9FB52AC8-FC3B-2D5A-0C5C-011773103DFB}"/>
          </ac:spMkLst>
        </pc:spChg>
      </pc:sldChg>
      <pc:sldChg chg="addSp delSp modSp add replId">
        <pc:chgData name="Alexis" userId="S::alexis@stem101.org::790d4ba7-9291-49e7-a9d8-0aa243069aa6" providerId="AD" clId="Web-{C1FB6E75-0D96-8DCD-5C23-AEBA4B984E6F}" dt="2026-02-19T13:52:41.972" v="374"/>
        <pc:sldMkLst>
          <pc:docMk/>
          <pc:sldMk cId="3007300212" sldId="383"/>
        </pc:sldMkLst>
        <pc:spChg chg="add mod">
          <ac:chgData name="Alexis" userId="S::alexis@stem101.org::790d4ba7-9291-49e7-a9d8-0aa243069aa6" providerId="AD" clId="Web-{C1FB6E75-0D96-8DCD-5C23-AEBA4B984E6F}" dt="2026-02-19T13:45:29.977" v="358" actId="1076"/>
          <ac:spMkLst>
            <pc:docMk/>
            <pc:sldMk cId="3007300212" sldId="383"/>
            <ac:spMk id="9" creationId="{D7E1CF64-8F8E-FBE4-3DDE-3C03BD5EEFBF}"/>
          </ac:spMkLst>
        </pc:spChg>
        <pc:graphicFrameChg chg="add mod modGraphic">
          <ac:chgData name="Alexis" userId="S::alexis@stem101.org::790d4ba7-9291-49e7-a9d8-0aa243069aa6" providerId="AD" clId="Web-{C1FB6E75-0D96-8DCD-5C23-AEBA4B984E6F}" dt="2026-02-19T13:52:41.972" v="374"/>
          <ac:graphicFrameMkLst>
            <pc:docMk/>
            <pc:sldMk cId="3007300212" sldId="383"/>
            <ac:graphicFrameMk id="7" creationId="{96DED23A-5B56-6D89-FF48-9A1FC0CA1A73}"/>
          </ac:graphicFrameMkLst>
        </pc:graphicFrameChg>
      </pc:sldChg>
    </pc:docChg>
  </pc:docChgLst>
  <pc:docChgLst>
    <pc:chgData name="Alissa Hermann" userId="S::alissa@stem101.org::a9a2cf8d-f1bb-4e06-8005-7066011f72e0" providerId="AD" clId="Web-{8730C084-3B44-18EF-50D1-1F921D4FB813}"/>
    <pc:docChg chg="modSld">
      <pc:chgData name="Alissa Hermann" userId="S::alissa@stem101.org::a9a2cf8d-f1bb-4e06-8005-7066011f72e0" providerId="AD" clId="Web-{8730C084-3B44-18EF-50D1-1F921D4FB813}" dt="2026-02-12T03:43:20.913" v="0" actId="1076"/>
      <pc:docMkLst>
        <pc:docMk/>
      </pc:docMkLst>
      <pc:sldChg chg="modSp">
        <pc:chgData name="Alissa Hermann" userId="S::alissa@stem101.org::a9a2cf8d-f1bb-4e06-8005-7066011f72e0" providerId="AD" clId="Web-{8730C084-3B44-18EF-50D1-1F921D4FB813}" dt="2026-02-12T03:43:20.913" v="0" actId="1076"/>
        <pc:sldMkLst>
          <pc:docMk/>
          <pc:sldMk cId="3479898885" sldId="355"/>
        </pc:sldMkLst>
        <pc:picChg chg="mod">
          <ac:chgData name="Alissa Hermann" userId="S::alissa@stem101.org::a9a2cf8d-f1bb-4e06-8005-7066011f72e0" providerId="AD" clId="Web-{8730C084-3B44-18EF-50D1-1F921D4FB813}" dt="2026-02-12T03:43:20.913" v="0" actId="1076"/>
          <ac:picMkLst>
            <pc:docMk/>
            <pc:sldMk cId="3479898885" sldId="355"/>
            <ac:picMk id="2" creationId="{4EBB4BC7-957E-231C-4634-4AF0034015B7}"/>
          </ac:picMkLst>
        </pc:picChg>
      </pc:sldChg>
    </pc:docChg>
  </pc:docChgLst>
  <pc:docChgLst>
    <pc:chgData name="Alexis" userId="S::alexis@stem101.org::790d4ba7-9291-49e7-a9d8-0aa243069aa6" providerId="AD" clId="Web-{7D5FED15-33C8-DF2B-7482-B832197F2388}"/>
    <pc:docChg chg="modSld">
      <pc:chgData name="Alexis" userId="S::alexis@stem101.org::790d4ba7-9291-49e7-a9d8-0aa243069aa6" providerId="AD" clId="Web-{7D5FED15-33C8-DF2B-7482-B832197F2388}" dt="2026-02-12T12:03:53.359" v="22" actId="1076"/>
      <pc:docMkLst>
        <pc:docMk/>
      </pc:docMkLst>
      <pc:sldChg chg="addSp modSp">
        <pc:chgData name="Alexis" userId="S::alexis@stem101.org::790d4ba7-9291-49e7-a9d8-0aa243069aa6" providerId="AD" clId="Web-{7D5FED15-33C8-DF2B-7482-B832197F2388}" dt="2026-02-12T12:00:02.637" v="9" actId="1076"/>
        <pc:sldMkLst>
          <pc:docMk/>
          <pc:sldMk cId="3479898885" sldId="355"/>
        </pc:sldMkLst>
        <pc:picChg chg="mod modCrop">
          <ac:chgData name="Alexis" userId="S::alexis@stem101.org::790d4ba7-9291-49e7-a9d8-0aa243069aa6" providerId="AD" clId="Web-{7D5FED15-33C8-DF2B-7482-B832197F2388}" dt="2026-02-12T11:58:57.793" v="1"/>
          <ac:picMkLst>
            <pc:docMk/>
            <pc:sldMk cId="3479898885" sldId="355"/>
            <ac:picMk id="2" creationId="{4EBB4BC7-957E-231C-4634-4AF0034015B7}"/>
          </ac:picMkLst>
        </pc:picChg>
        <pc:picChg chg="add mod modCrop">
          <ac:chgData name="Alexis" userId="S::alexis@stem101.org::790d4ba7-9291-49e7-a9d8-0aa243069aa6" providerId="AD" clId="Web-{7D5FED15-33C8-DF2B-7482-B832197F2388}" dt="2026-02-12T12:00:02.637" v="9" actId="1076"/>
          <ac:picMkLst>
            <pc:docMk/>
            <pc:sldMk cId="3479898885" sldId="355"/>
            <ac:picMk id="3" creationId="{FD5B6A5C-F17E-F026-DCC2-47D9D8711D85}"/>
          </ac:picMkLst>
        </pc:picChg>
      </pc:sldChg>
      <pc:sldChg chg="addSp modSp">
        <pc:chgData name="Alexis" userId="S::alexis@stem101.org::790d4ba7-9291-49e7-a9d8-0aa243069aa6" providerId="AD" clId="Web-{7D5FED15-33C8-DF2B-7482-B832197F2388}" dt="2026-02-12T12:03:53.359" v="22" actId="1076"/>
        <pc:sldMkLst>
          <pc:docMk/>
          <pc:sldMk cId="4148216501" sldId="358"/>
        </pc:sldMkLst>
        <pc:picChg chg="mod modCrop">
          <ac:chgData name="Alexis" userId="S::alexis@stem101.org::790d4ba7-9291-49e7-a9d8-0aa243069aa6" providerId="AD" clId="Web-{7D5FED15-33C8-DF2B-7482-B832197F2388}" dt="2026-02-12T12:03:38.671" v="19" actId="1076"/>
          <ac:picMkLst>
            <pc:docMk/>
            <pc:sldMk cId="4148216501" sldId="358"/>
            <ac:picMk id="2" creationId="{09177942-E70F-7BE2-2D1D-1584CFAFD411}"/>
          </ac:picMkLst>
        </pc:picChg>
        <pc:picChg chg="add mod modCrop">
          <ac:chgData name="Alexis" userId="S::alexis@stem101.org::790d4ba7-9291-49e7-a9d8-0aa243069aa6" providerId="AD" clId="Web-{7D5FED15-33C8-DF2B-7482-B832197F2388}" dt="2026-02-12T12:03:53.359" v="22" actId="1076"/>
          <ac:picMkLst>
            <pc:docMk/>
            <pc:sldMk cId="4148216501" sldId="358"/>
            <ac:picMk id="3" creationId="{FFD5549E-AF54-ABB7-B895-98CB32A2EC7F}"/>
          </ac:picMkLst>
        </pc:picChg>
      </pc:sldChg>
    </pc:docChg>
  </pc:docChgLst>
  <pc:docChgLst>
    <pc:chgData name="Alissa Hermann" userId="S::alissa@stem101.org::a9a2cf8d-f1bb-4e06-8005-7066011f72e0" providerId="AD" clId="Web-{254945BD-DF83-7927-0AE8-AF3D9FAD81D1}"/>
    <pc:docChg chg="modSld">
      <pc:chgData name="Alissa Hermann" userId="S::alissa@stem101.org::a9a2cf8d-f1bb-4e06-8005-7066011f72e0" providerId="AD" clId="Web-{254945BD-DF83-7927-0AE8-AF3D9FAD81D1}" dt="2026-02-18T02:32:27.321" v="5"/>
      <pc:docMkLst>
        <pc:docMk/>
      </pc:docMkLst>
      <pc:sldChg chg="modSp">
        <pc:chgData name="Alissa Hermann" userId="S::alissa@stem101.org::a9a2cf8d-f1bb-4e06-8005-7066011f72e0" providerId="AD" clId="Web-{254945BD-DF83-7927-0AE8-AF3D9FAD81D1}" dt="2026-02-18T02:13:58.958" v="1" actId="20577"/>
        <pc:sldMkLst>
          <pc:docMk/>
          <pc:sldMk cId="2401149827" sldId="334"/>
        </pc:sldMkLst>
        <pc:spChg chg="mod">
          <ac:chgData name="Alissa Hermann" userId="S::alissa@stem101.org::a9a2cf8d-f1bb-4e06-8005-7066011f72e0" providerId="AD" clId="Web-{254945BD-DF83-7927-0AE8-AF3D9FAD81D1}" dt="2026-02-18T02:13:58.958" v="1" actId="20577"/>
          <ac:spMkLst>
            <pc:docMk/>
            <pc:sldMk cId="2401149827" sldId="334"/>
            <ac:spMk id="5" creationId="{A4229636-E77F-31D2-0B58-B5A059D94C09}"/>
          </ac:spMkLst>
        </pc:spChg>
      </pc:sldChg>
      <pc:sldChg chg="addSp delSp modSp">
        <pc:chgData name="Alissa Hermann" userId="S::alissa@stem101.org::a9a2cf8d-f1bb-4e06-8005-7066011f72e0" providerId="AD" clId="Web-{254945BD-DF83-7927-0AE8-AF3D9FAD81D1}" dt="2026-02-18T02:32:27.321" v="5"/>
        <pc:sldMkLst>
          <pc:docMk/>
          <pc:sldMk cId="3491036177" sldId="354"/>
        </pc:sldMkLst>
      </pc:sldChg>
    </pc:docChg>
  </pc:docChgLst>
  <pc:docChgLst>
    <pc:chgData name="Lee Fuentes" userId="S::leefuentes@stem101.org::dbff3073-64ba-4e16-a9cd-ab5cb3ba04d5" providerId="AD" clId="Web-{4324FA6A-F288-9A52-1F2F-0297BEBD6245}"/>
    <pc:docChg chg="modSld">
      <pc:chgData name="Lee Fuentes" userId="S::leefuentes@stem101.org::dbff3073-64ba-4e16-a9cd-ab5cb3ba04d5" providerId="AD" clId="Web-{4324FA6A-F288-9A52-1F2F-0297BEBD6245}" dt="2026-02-24T14:31:48.143" v="6" actId="1076"/>
      <pc:docMkLst>
        <pc:docMk/>
      </pc:docMkLst>
      <pc:sldChg chg="modSp">
        <pc:chgData name="Lee Fuentes" userId="S::leefuentes@stem101.org::dbff3073-64ba-4e16-a9cd-ab5cb3ba04d5" providerId="AD" clId="Web-{4324FA6A-F288-9A52-1F2F-0297BEBD6245}" dt="2026-02-24T13:57:09.035" v="0" actId="1076"/>
        <pc:sldMkLst>
          <pc:docMk/>
          <pc:sldMk cId="1206119542" sldId="283"/>
        </pc:sldMkLst>
        <pc:picChg chg="mod">
          <ac:chgData name="Lee Fuentes" userId="S::leefuentes@stem101.org::dbff3073-64ba-4e16-a9cd-ab5cb3ba04d5" providerId="AD" clId="Web-{4324FA6A-F288-9A52-1F2F-0297BEBD6245}" dt="2026-02-24T13:57:09.035" v="0" actId="1076"/>
          <ac:picMkLst>
            <pc:docMk/>
            <pc:sldMk cId="1206119542" sldId="283"/>
            <ac:picMk id="5" creationId="{78C037A9-AB6A-D580-5345-0F74F74BC582}"/>
          </ac:picMkLst>
        </pc:picChg>
      </pc:sldChg>
      <pc:sldChg chg="modSp">
        <pc:chgData name="Lee Fuentes" userId="S::leefuentes@stem101.org::dbff3073-64ba-4e16-a9cd-ab5cb3ba04d5" providerId="AD" clId="Web-{4324FA6A-F288-9A52-1F2F-0297BEBD6245}" dt="2026-02-24T14:04:25.132" v="3" actId="1076"/>
        <pc:sldMkLst>
          <pc:docMk/>
          <pc:sldMk cId="450041383" sldId="356"/>
        </pc:sldMkLst>
        <pc:picChg chg="mod">
          <ac:chgData name="Lee Fuentes" userId="S::leefuentes@stem101.org::dbff3073-64ba-4e16-a9cd-ab5cb3ba04d5" providerId="AD" clId="Web-{4324FA6A-F288-9A52-1F2F-0297BEBD6245}" dt="2026-02-24T14:04:25.132" v="3" actId="1076"/>
          <ac:picMkLst>
            <pc:docMk/>
            <pc:sldMk cId="450041383" sldId="356"/>
            <ac:picMk id="2" creationId="{38CFB52C-DA59-6F74-9B57-6FC03F6ADD5B}"/>
          </ac:picMkLst>
        </pc:picChg>
      </pc:sldChg>
      <pc:sldChg chg="modSp">
        <pc:chgData name="Lee Fuentes" userId="S::leefuentes@stem101.org::dbff3073-64ba-4e16-a9cd-ab5cb3ba04d5" providerId="AD" clId="Web-{4324FA6A-F288-9A52-1F2F-0297BEBD6245}" dt="2026-02-24T14:12:50.706" v="5"/>
        <pc:sldMkLst>
          <pc:docMk/>
          <pc:sldMk cId="856015123" sldId="374"/>
        </pc:sldMkLst>
        <pc:picChg chg="mod">
          <ac:chgData name="Lee Fuentes" userId="S::leefuentes@stem101.org::dbff3073-64ba-4e16-a9cd-ab5cb3ba04d5" providerId="AD" clId="Web-{4324FA6A-F288-9A52-1F2F-0297BEBD6245}" dt="2026-02-24T14:12:50.706" v="5"/>
          <ac:picMkLst>
            <pc:docMk/>
            <pc:sldMk cId="856015123" sldId="374"/>
            <ac:picMk id="6" creationId="{020C5D46-B156-656F-3172-A2EBD0F7397E}"/>
          </ac:picMkLst>
        </pc:picChg>
      </pc:sldChg>
      <pc:sldChg chg="modSp">
        <pc:chgData name="Lee Fuentes" userId="S::leefuentes@stem101.org::dbff3073-64ba-4e16-a9cd-ab5cb3ba04d5" providerId="AD" clId="Web-{4324FA6A-F288-9A52-1F2F-0297BEBD6245}" dt="2026-02-24T14:31:48.143" v="6" actId="1076"/>
        <pc:sldMkLst>
          <pc:docMk/>
          <pc:sldMk cId="2473587463" sldId="381"/>
        </pc:sldMkLst>
        <pc:picChg chg="mod">
          <ac:chgData name="Lee Fuentes" userId="S::leefuentes@stem101.org::dbff3073-64ba-4e16-a9cd-ab5cb3ba04d5" providerId="AD" clId="Web-{4324FA6A-F288-9A52-1F2F-0297BEBD6245}" dt="2026-02-24T14:31:48.143" v="6" actId="1076"/>
          <ac:picMkLst>
            <pc:docMk/>
            <pc:sldMk cId="2473587463" sldId="381"/>
            <ac:picMk id="6" creationId="{EE8F2DF2-E555-F84E-C033-A7BCE163357B}"/>
          </ac:picMkLst>
        </pc:picChg>
      </pc:sldChg>
    </pc:docChg>
  </pc:docChgLst>
  <pc:docChgLst>
    <pc:chgData name="Alexis" userId="S::alexis@stem101.org::790d4ba7-9291-49e7-a9d8-0aa243069aa6" providerId="AD" clId="Web-{BB5BBA1B-F8B5-369F-DDEA-1D6F8B563942}"/>
    <pc:docChg chg="addSld delSld modSld">
      <pc:chgData name="Alexis" userId="S::alexis@stem101.org::790d4ba7-9291-49e7-a9d8-0aa243069aa6" providerId="AD" clId="Web-{BB5BBA1B-F8B5-369F-DDEA-1D6F8B563942}" dt="2026-02-06T06:38:45.340" v="40" actId="1076"/>
      <pc:docMkLst>
        <pc:docMk/>
      </pc:docMkLst>
      <pc:sldChg chg="addSp modSp">
        <pc:chgData name="Alexis" userId="S::alexis@stem101.org::790d4ba7-9291-49e7-a9d8-0aa243069aa6" providerId="AD" clId="Web-{BB5BBA1B-F8B5-369F-DDEA-1D6F8B563942}" dt="2026-02-06T06:35:13.034" v="1" actId="1076"/>
        <pc:sldMkLst>
          <pc:docMk/>
          <pc:sldMk cId="4148216501" sldId="358"/>
        </pc:sldMkLst>
        <pc:picChg chg="add mod">
          <ac:chgData name="Alexis" userId="S::alexis@stem101.org::790d4ba7-9291-49e7-a9d8-0aa243069aa6" providerId="AD" clId="Web-{BB5BBA1B-F8B5-369F-DDEA-1D6F8B563942}" dt="2026-02-06T06:35:13.034" v="1" actId="1076"/>
          <ac:picMkLst>
            <pc:docMk/>
            <pc:sldMk cId="4148216501" sldId="358"/>
            <ac:picMk id="2" creationId="{09177942-E70F-7BE2-2D1D-1584CFAFD411}"/>
          </ac:picMkLst>
        </pc:picChg>
      </pc:sldChg>
      <pc:sldChg chg="addSp delSp modSp">
        <pc:chgData name="Alexis" userId="S::alexis@stem101.org::790d4ba7-9291-49e7-a9d8-0aa243069aa6" providerId="AD" clId="Web-{BB5BBA1B-F8B5-369F-DDEA-1D6F8B563942}" dt="2026-02-06T06:38:20.198" v="39" actId="1076"/>
        <pc:sldMkLst>
          <pc:docMk/>
          <pc:sldMk cId="3879116304" sldId="365"/>
        </pc:sldMkLst>
        <pc:spChg chg="mod">
          <ac:chgData name="Alexis" userId="S::alexis@stem101.org::790d4ba7-9291-49e7-a9d8-0aa243069aa6" providerId="AD" clId="Web-{BB5BBA1B-F8B5-369F-DDEA-1D6F8B563942}" dt="2026-02-06T06:37:52.306" v="31" actId="14100"/>
          <ac:spMkLst>
            <pc:docMk/>
            <pc:sldMk cId="3879116304" sldId="365"/>
            <ac:spMk id="4" creationId="{45B65DC1-7122-673D-0A01-28953579B8CF}"/>
          </ac:spMkLst>
        </pc:spChg>
        <pc:spChg chg="mod">
          <ac:chgData name="Alexis" userId="S::alexis@stem101.org::790d4ba7-9291-49e7-a9d8-0aa243069aa6" providerId="AD" clId="Web-{BB5BBA1B-F8B5-369F-DDEA-1D6F8B563942}" dt="2026-02-06T06:37:39.087" v="27" actId="1076"/>
          <ac:spMkLst>
            <pc:docMk/>
            <pc:sldMk cId="3879116304" sldId="365"/>
            <ac:spMk id="5" creationId="{40D3CEE7-C0A2-7F43-4BFC-92F3FFC574A7}"/>
          </ac:spMkLst>
        </pc:spChg>
        <pc:picChg chg="add mod modCrop">
          <ac:chgData name="Alexis" userId="S::alexis@stem101.org::790d4ba7-9291-49e7-a9d8-0aa243069aa6" providerId="AD" clId="Web-{BB5BBA1B-F8B5-369F-DDEA-1D6F8B563942}" dt="2026-02-06T06:38:20.198" v="39" actId="1076"/>
          <ac:picMkLst>
            <pc:docMk/>
            <pc:sldMk cId="3879116304" sldId="365"/>
            <ac:picMk id="7" creationId="{FA4CE83C-8D51-5A82-9810-11463336104A}"/>
          </ac:picMkLst>
        </pc:picChg>
      </pc:sldChg>
      <pc:sldChg chg="addSp delSp modSp mod modClrScheme chgLayout">
        <pc:chgData name="Alexis" userId="S::alexis@stem101.org::790d4ba7-9291-49e7-a9d8-0aa243069aa6" providerId="AD" clId="Web-{BB5BBA1B-F8B5-369F-DDEA-1D6F8B563942}" dt="2026-02-06T06:37:08.367" v="18" actId="1076"/>
        <pc:sldMkLst>
          <pc:docMk/>
          <pc:sldMk cId="1255108407" sldId="366"/>
        </pc:sldMkLst>
        <pc:spChg chg="mod">
          <ac:chgData name="Alexis" userId="S::alexis@stem101.org::790d4ba7-9291-49e7-a9d8-0aa243069aa6" providerId="AD" clId="Web-{BB5BBA1B-F8B5-369F-DDEA-1D6F8B563942}" dt="2026-02-06T06:36:50.913" v="15"/>
          <ac:spMkLst>
            <pc:docMk/>
            <pc:sldMk cId="1255108407" sldId="366"/>
            <ac:spMk id="5" creationId="{9816340A-47B0-F5CD-6DA9-7F243CFF4CE1}"/>
          </ac:spMkLst>
        </pc:spChg>
        <pc:picChg chg="add mod modCrop">
          <ac:chgData name="Alexis" userId="S::alexis@stem101.org::790d4ba7-9291-49e7-a9d8-0aa243069aa6" providerId="AD" clId="Web-{BB5BBA1B-F8B5-369F-DDEA-1D6F8B563942}" dt="2026-02-06T06:37:08.367" v="18" actId="1076"/>
          <ac:picMkLst>
            <pc:docMk/>
            <pc:sldMk cId="1255108407" sldId="366"/>
            <ac:picMk id="3" creationId="{FD13CF80-373F-63B5-0762-35B68DA34BEF}"/>
          </ac:picMkLst>
        </pc:picChg>
      </pc:sldChg>
      <pc:sldChg chg="modSp">
        <pc:chgData name="Alexis" userId="S::alexis@stem101.org::790d4ba7-9291-49e7-a9d8-0aa243069aa6" providerId="AD" clId="Web-{BB5BBA1B-F8B5-369F-DDEA-1D6F8B563942}" dt="2026-02-06T06:38:45.340" v="40" actId="1076"/>
        <pc:sldMkLst>
          <pc:docMk/>
          <pc:sldMk cId="687066653" sldId="367"/>
        </pc:sldMkLst>
        <pc:spChg chg="mod">
          <ac:chgData name="Alexis" userId="S::alexis@stem101.org::790d4ba7-9291-49e7-a9d8-0aa243069aa6" providerId="AD" clId="Web-{BB5BBA1B-F8B5-369F-DDEA-1D6F8B563942}" dt="2026-02-06T06:38:45.340" v="40" actId="1076"/>
          <ac:spMkLst>
            <pc:docMk/>
            <pc:sldMk cId="687066653" sldId="367"/>
            <ac:spMk id="5" creationId="{65FCFBBF-EB8F-DC1E-61C9-5B9D3E5D5351}"/>
          </ac:spMkLst>
        </pc:spChg>
      </pc:sldChg>
    </pc:docChg>
  </pc:docChgLst>
  <pc:docChgLst>
    <pc:chgData name="Alexis" userId="S::alexis@stem101.org::790d4ba7-9291-49e7-a9d8-0aa243069aa6" providerId="AD" clId="Web-{D661E654-7B0A-D553-A76C-D4C4C67C0368}"/>
    <pc:docChg chg="addSld delSld modSld">
      <pc:chgData name="Alexis" userId="S::alexis@stem101.org::790d4ba7-9291-49e7-a9d8-0aa243069aa6" providerId="AD" clId="Web-{D661E654-7B0A-D553-A76C-D4C4C67C0368}" dt="2026-02-06T06:34:38.632" v="341"/>
      <pc:docMkLst>
        <pc:docMk/>
      </pc:docMkLst>
      <pc:sldChg chg="addSp delSp modSp">
        <pc:chgData name="Alexis" userId="S::alexis@stem101.org::790d4ba7-9291-49e7-a9d8-0aa243069aa6" providerId="AD" clId="Web-{D661E654-7B0A-D553-A76C-D4C4C67C0368}" dt="2026-02-06T06:31:54.210" v="316" actId="1076"/>
        <pc:sldMkLst>
          <pc:docMk/>
          <pc:sldMk cId="1206119542" sldId="283"/>
        </pc:sldMkLst>
        <pc:spChg chg="mod">
          <ac:chgData name="Alexis" userId="S::alexis@stem101.org::790d4ba7-9291-49e7-a9d8-0aa243069aa6" providerId="AD" clId="Web-{D661E654-7B0A-D553-A76C-D4C4C67C0368}" dt="2026-02-06T04:07:49.027" v="6" actId="1076"/>
          <ac:spMkLst>
            <pc:docMk/>
            <pc:sldMk cId="1206119542" sldId="283"/>
            <ac:spMk id="2" creationId="{1F6052F8-F856-78D5-47C7-BD22BAB10B6A}"/>
          </ac:spMkLst>
        </pc:spChg>
        <pc:picChg chg="add mod">
          <ac:chgData name="Alexis" userId="S::alexis@stem101.org::790d4ba7-9291-49e7-a9d8-0aa243069aa6" providerId="AD" clId="Web-{D661E654-7B0A-D553-A76C-D4C4C67C0368}" dt="2026-02-06T06:31:54.210" v="316" actId="1076"/>
          <ac:picMkLst>
            <pc:docMk/>
            <pc:sldMk cId="1206119542" sldId="283"/>
            <ac:picMk id="5" creationId="{78C037A9-AB6A-D580-5345-0F74F74BC582}"/>
          </ac:picMkLst>
        </pc:picChg>
      </pc:sldChg>
      <pc:sldChg chg="delSp modSp">
        <pc:chgData name="Alexis" userId="S::alexis@stem101.org::790d4ba7-9291-49e7-a9d8-0aa243069aa6" providerId="AD" clId="Web-{D661E654-7B0A-D553-A76C-D4C4C67C0368}" dt="2026-02-06T04:10:58.687" v="30" actId="1076"/>
        <pc:sldMkLst>
          <pc:docMk/>
          <pc:sldMk cId="465093240" sldId="284"/>
        </pc:sldMkLst>
        <pc:spChg chg="mod">
          <ac:chgData name="Alexis" userId="S::alexis@stem101.org::790d4ba7-9291-49e7-a9d8-0aa243069aa6" providerId="AD" clId="Web-{D661E654-7B0A-D553-A76C-D4C4C67C0368}" dt="2026-02-06T04:08:42.716" v="19" actId="20577"/>
          <ac:spMkLst>
            <pc:docMk/>
            <pc:sldMk cId="465093240" sldId="284"/>
            <ac:spMk id="4" creationId="{392AD849-20A7-0107-3AF4-4FB6F3C4657E}"/>
          </ac:spMkLst>
        </pc:spChg>
        <pc:spChg chg="mod">
          <ac:chgData name="Alexis" userId="S::alexis@stem101.org::790d4ba7-9291-49e7-a9d8-0aa243069aa6" providerId="AD" clId="Web-{D661E654-7B0A-D553-A76C-D4C4C67C0368}" dt="2026-02-06T04:10:58.687" v="30" actId="1076"/>
          <ac:spMkLst>
            <pc:docMk/>
            <pc:sldMk cId="465093240" sldId="284"/>
            <ac:spMk id="5" creationId="{36D3E03B-840E-5ECC-97CE-D1CB8742244A}"/>
          </ac:spMkLst>
        </pc:spChg>
      </pc:sldChg>
      <pc:sldChg chg="delSp modSp">
        <pc:chgData name="Alexis" userId="S::alexis@stem101.org::790d4ba7-9291-49e7-a9d8-0aa243069aa6" providerId="AD" clId="Web-{D661E654-7B0A-D553-A76C-D4C4C67C0368}" dt="2026-02-06T04:14:10.430" v="71" actId="20577"/>
        <pc:sldMkLst>
          <pc:docMk/>
          <pc:sldMk cId="1622768536" sldId="333"/>
        </pc:sldMkLst>
        <pc:spChg chg="mod">
          <ac:chgData name="Alexis" userId="S::alexis@stem101.org::790d4ba7-9291-49e7-a9d8-0aa243069aa6" providerId="AD" clId="Web-{D661E654-7B0A-D553-A76C-D4C4C67C0368}" dt="2026-02-06T04:11:28.937" v="40" actId="20577"/>
          <ac:spMkLst>
            <pc:docMk/>
            <pc:sldMk cId="1622768536" sldId="333"/>
            <ac:spMk id="4" creationId="{5B1F6291-5849-44A7-03BE-70BF2DA375D3}"/>
          </ac:spMkLst>
        </pc:spChg>
        <pc:spChg chg="mod">
          <ac:chgData name="Alexis" userId="S::alexis@stem101.org::790d4ba7-9291-49e7-a9d8-0aa243069aa6" providerId="AD" clId="Web-{D661E654-7B0A-D553-A76C-D4C4C67C0368}" dt="2026-02-06T04:14:10.430" v="71" actId="20577"/>
          <ac:spMkLst>
            <pc:docMk/>
            <pc:sldMk cId="1622768536" sldId="333"/>
            <ac:spMk id="5" creationId="{F20E045A-E1A8-B091-AD68-6BE2E23D851B}"/>
          </ac:spMkLst>
        </pc:spChg>
      </pc:sldChg>
      <pc:sldChg chg="addSp delSp modSp">
        <pc:chgData name="Alexis" userId="S::alexis@stem101.org::790d4ba7-9291-49e7-a9d8-0aa243069aa6" providerId="AD" clId="Web-{D661E654-7B0A-D553-A76C-D4C4C67C0368}" dt="2026-02-06T06:32:05.946" v="318" actId="1076"/>
        <pc:sldMkLst>
          <pc:docMk/>
          <pc:sldMk cId="2401149827" sldId="334"/>
        </pc:sldMkLst>
        <pc:spChg chg="mod">
          <ac:chgData name="Alexis" userId="S::alexis@stem101.org::790d4ba7-9291-49e7-a9d8-0aa243069aa6" providerId="AD" clId="Web-{D661E654-7B0A-D553-A76C-D4C4C67C0368}" dt="2026-02-06T04:12:42.267" v="61" actId="20577"/>
          <ac:spMkLst>
            <pc:docMk/>
            <pc:sldMk cId="2401149827" sldId="334"/>
            <ac:spMk id="5" creationId="{A4229636-E77F-31D2-0B58-B5A059D94C09}"/>
          </ac:spMkLst>
        </pc:spChg>
        <pc:picChg chg="add mod">
          <ac:chgData name="Alexis" userId="S::alexis@stem101.org::790d4ba7-9291-49e7-a9d8-0aa243069aa6" providerId="AD" clId="Web-{D661E654-7B0A-D553-A76C-D4C4C67C0368}" dt="2026-02-06T06:32:05.946" v="318" actId="1076"/>
          <ac:picMkLst>
            <pc:docMk/>
            <pc:sldMk cId="2401149827" sldId="334"/>
            <ac:picMk id="2" creationId="{C8A5BCBA-9C66-99D5-14B7-8DD5346A015B}"/>
          </ac:picMkLst>
        </pc:picChg>
      </pc:sldChg>
      <pc:sldChg chg="addSp modSp add replId">
        <pc:chgData name="Alexis" userId="S::alexis@stem101.org::790d4ba7-9291-49e7-a9d8-0aa243069aa6" providerId="AD" clId="Web-{D661E654-7B0A-D553-A76C-D4C4C67C0368}" dt="2026-02-06T06:32:23.932" v="322" actId="1076"/>
        <pc:sldMkLst>
          <pc:docMk/>
          <pc:sldMk cId="3491036177" sldId="354"/>
        </pc:sldMkLst>
        <pc:spChg chg="mod">
          <ac:chgData name="Alexis" userId="S::alexis@stem101.org::790d4ba7-9291-49e7-a9d8-0aa243069aa6" providerId="AD" clId="Web-{D661E654-7B0A-D553-A76C-D4C4C67C0368}" dt="2026-02-06T04:14:46.712" v="79" actId="1076"/>
          <ac:spMkLst>
            <pc:docMk/>
            <pc:sldMk cId="3491036177" sldId="354"/>
            <ac:spMk id="5" creationId="{7D38781B-F9A9-3705-60BF-BAE3D3268801}"/>
          </ac:spMkLst>
        </pc:spChg>
      </pc:sldChg>
      <pc:sldChg chg="addSp modSp add replId">
        <pc:chgData name="Alexis" userId="S::alexis@stem101.org::790d4ba7-9291-49e7-a9d8-0aa243069aa6" providerId="AD" clId="Web-{D661E654-7B0A-D553-A76C-D4C4C67C0368}" dt="2026-02-06T06:32:57.514" v="329" actId="1076"/>
        <pc:sldMkLst>
          <pc:docMk/>
          <pc:sldMk cId="3479898885" sldId="355"/>
        </pc:sldMkLst>
        <pc:spChg chg="mod">
          <ac:chgData name="Alexis" userId="S::alexis@stem101.org::790d4ba7-9291-49e7-a9d8-0aa243069aa6" providerId="AD" clId="Web-{D661E654-7B0A-D553-A76C-D4C4C67C0368}" dt="2026-02-06T04:16:48.526" v="135" actId="1076"/>
          <ac:spMkLst>
            <pc:docMk/>
            <pc:sldMk cId="3479898885" sldId="355"/>
            <ac:spMk id="5" creationId="{CF3D2E08-12ED-F08C-9327-CCD4BE6EC738}"/>
          </ac:spMkLst>
        </pc:spChg>
        <pc:picChg chg="add mod">
          <ac:chgData name="Alexis" userId="S::alexis@stem101.org::790d4ba7-9291-49e7-a9d8-0aa243069aa6" providerId="AD" clId="Web-{D661E654-7B0A-D553-A76C-D4C4C67C0368}" dt="2026-02-06T06:32:57.514" v="329" actId="1076"/>
          <ac:picMkLst>
            <pc:docMk/>
            <pc:sldMk cId="3479898885" sldId="355"/>
            <ac:picMk id="2" creationId="{4EBB4BC7-957E-231C-4634-4AF0034015B7}"/>
          </ac:picMkLst>
        </pc:picChg>
      </pc:sldChg>
      <pc:sldChg chg="addSp modSp add replId">
        <pc:chgData name="Alexis" userId="S::alexis@stem101.org::790d4ba7-9291-49e7-a9d8-0aa243069aa6" providerId="AD" clId="Web-{D661E654-7B0A-D553-A76C-D4C4C67C0368}" dt="2026-02-06T06:32:45.372" v="326" actId="1076"/>
        <pc:sldMkLst>
          <pc:docMk/>
          <pc:sldMk cId="450041383" sldId="356"/>
        </pc:sldMkLst>
        <pc:spChg chg="mod">
          <ac:chgData name="Alexis" userId="S::alexis@stem101.org::790d4ba7-9291-49e7-a9d8-0aa243069aa6" providerId="AD" clId="Web-{D661E654-7B0A-D553-A76C-D4C4C67C0368}" dt="2026-02-06T04:16:28.479" v="130" actId="20577"/>
          <ac:spMkLst>
            <pc:docMk/>
            <pc:sldMk cId="450041383" sldId="356"/>
            <ac:spMk id="5" creationId="{2C4EC900-383B-9489-485C-B6F69CC09B07}"/>
          </ac:spMkLst>
        </pc:spChg>
        <pc:picChg chg="add mod">
          <ac:chgData name="Alexis" userId="S::alexis@stem101.org::790d4ba7-9291-49e7-a9d8-0aa243069aa6" providerId="AD" clId="Web-{D661E654-7B0A-D553-A76C-D4C4C67C0368}" dt="2026-02-06T06:32:45.372" v="326" actId="1076"/>
          <ac:picMkLst>
            <pc:docMk/>
            <pc:sldMk cId="450041383" sldId="356"/>
            <ac:picMk id="2" creationId="{38CFB52C-DA59-6F74-9B57-6FC03F6ADD5B}"/>
          </ac:picMkLst>
        </pc:picChg>
      </pc:sldChg>
      <pc:sldChg chg="modSp add replId">
        <pc:chgData name="Alexis" userId="S::alexis@stem101.org::790d4ba7-9291-49e7-a9d8-0aa243069aa6" providerId="AD" clId="Web-{D661E654-7B0A-D553-A76C-D4C4C67C0368}" dt="2026-02-06T04:16:09.401" v="124" actId="20577"/>
        <pc:sldMkLst>
          <pc:docMk/>
          <pc:sldMk cId="316425268" sldId="357"/>
        </pc:sldMkLst>
        <pc:spChg chg="mod">
          <ac:chgData name="Alexis" userId="S::alexis@stem101.org::790d4ba7-9291-49e7-a9d8-0aa243069aa6" providerId="AD" clId="Web-{D661E654-7B0A-D553-A76C-D4C4C67C0368}" dt="2026-02-06T04:15:16.150" v="118" actId="20577"/>
          <ac:spMkLst>
            <pc:docMk/>
            <pc:sldMk cId="316425268" sldId="357"/>
            <ac:spMk id="4" creationId="{77AF3014-7ADE-36E4-0562-236AF5B25CB8}"/>
          </ac:spMkLst>
        </pc:spChg>
        <pc:spChg chg="mod">
          <ac:chgData name="Alexis" userId="S::alexis@stem101.org::790d4ba7-9291-49e7-a9d8-0aa243069aa6" providerId="AD" clId="Web-{D661E654-7B0A-D553-A76C-D4C4C67C0368}" dt="2026-02-06T04:16:09.401" v="124" actId="20577"/>
          <ac:spMkLst>
            <pc:docMk/>
            <pc:sldMk cId="316425268" sldId="357"/>
            <ac:spMk id="5" creationId="{A1679754-4B1A-6A9E-ACD7-DF8958C7495E}"/>
          </ac:spMkLst>
        </pc:spChg>
      </pc:sldChg>
      <pc:sldChg chg="addSp delSp modSp add replId">
        <pc:chgData name="Alexis" userId="S::alexis@stem101.org::790d4ba7-9291-49e7-a9d8-0aa243069aa6" providerId="AD" clId="Web-{D661E654-7B0A-D553-A76C-D4C4C67C0368}" dt="2026-02-06T06:34:38.632" v="341"/>
        <pc:sldMkLst>
          <pc:docMk/>
          <pc:sldMk cId="4148216501" sldId="358"/>
        </pc:sldMkLst>
        <pc:spChg chg="mod">
          <ac:chgData name="Alexis" userId="S::alexis@stem101.org::790d4ba7-9291-49e7-a9d8-0aa243069aa6" providerId="AD" clId="Web-{D661E654-7B0A-D553-A76C-D4C4C67C0368}" dt="2026-02-06T06:33:53.176" v="339" actId="1076"/>
          <ac:spMkLst>
            <pc:docMk/>
            <pc:sldMk cId="4148216501" sldId="358"/>
            <ac:spMk id="5" creationId="{E241A590-EB2C-2E1E-28DF-7F1DC3188AC3}"/>
          </ac:spMkLst>
        </pc:spChg>
      </pc:sldChg>
      <pc:sldChg chg="addSp modSp add replId">
        <pc:chgData name="Alexis" userId="S::alexis@stem101.org::790d4ba7-9291-49e7-a9d8-0aa243069aa6" providerId="AD" clId="Web-{D661E654-7B0A-D553-A76C-D4C4C67C0368}" dt="2026-02-06T06:33:18.329" v="334" actId="1076"/>
        <pc:sldMkLst>
          <pc:docMk/>
          <pc:sldMk cId="1165879168" sldId="359"/>
        </pc:sldMkLst>
        <pc:spChg chg="mod">
          <ac:chgData name="Alexis" userId="S::alexis@stem101.org::790d4ba7-9291-49e7-a9d8-0aa243069aa6" providerId="AD" clId="Web-{D661E654-7B0A-D553-A76C-D4C4C67C0368}" dt="2026-02-06T04:26:02.395" v="162" actId="20577"/>
          <ac:spMkLst>
            <pc:docMk/>
            <pc:sldMk cId="1165879168" sldId="359"/>
            <ac:spMk id="5" creationId="{33CB2904-4049-8248-661D-FBF2EE27F25F}"/>
          </ac:spMkLst>
        </pc:spChg>
        <pc:picChg chg="add mod">
          <ac:chgData name="Alexis" userId="S::alexis@stem101.org::790d4ba7-9291-49e7-a9d8-0aa243069aa6" providerId="AD" clId="Web-{D661E654-7B0A-D553-A76C-D4C4C67C0368}" dt="2026-02-06T06:33:18.329" v="334" actId="1076"/>
          <ac:picMkLst>
            <pc:docMk/>
            <pc:sldMk cId="1165879168" sldId="359"/>
            <ac:picMk id="2" creationId="{44655822-50E4-5F16-E9B0-56D3B454D304}"/>
          </ac:picMkLst>
        </pc:picChg>
      </pc:sldChg>
      <pc:sldChg chg="modSp add replId">
        <pc:chgData name="Alexis" userId="S::alexis@stem101.org::790d4ba7-9291-49e7-a9d8-0aa243069aa6" providerId="AD" clId="Web-{D661E654-7B0A-D553-A76C-D4C4C67C0368}" dt="2026-02-06T04:19:43.950" v="154" actId="20577"/>
        <pc:sldMkLst>
          <pc:docMk/>
          <pc:sldMk cId="98727357" sldId="360"/>
        </pc:sldMkLst>
        <pc:spChg chg="mod">
          <ac:chgData name="Alexis" userId="S::alexis@stem101.org::790d4ba7-9291-49e7-a9d8-0aa243069aa6" providerId="AD" clId="Web-{D661E654-7B0A-D553-A76C-D4C4C67C0368}" dt="2026-02-06T04:19:31.965" v="148" actId="20577"/>
          <ac:spMkLst>
            <pc:docMk/>
            <pc:sldMk cId="98727357" sldId="360"/>
            <ac:spMk id="4" creationId="{756EF8BD-071F-7FB3-5315-313894A5C050}"/>
          </ac:spMkLst>
        </pc:spChg>
        <pc:spChg chg="mod">
          <ac:chgData name="Alexis" userId="S::alexis@stem101.org::790d4ba7-9291-49e7-a9d8-0aa243069aa6" providerId="AD" clId="Web-{D661E654-7B0A-D553-A76C-D4C4C67C0368}" dt="2026-02-06T04:19:43.950" v="154" actId="20577"/>
          <ac:spMkLst>
            <pc:docMk/>
            <pc:sldMk cId="98727357" sldId="360"/>
            <ac:spMk id="5" creationId="{72997D1A-7F05-DDFB-5BEE-77CE8F17024C}"/>
          </ac:spMkLst>
        </pc:spChg>
      </pc:sldChg>
      <pc:sldChg chg="modSp add replId">
        <pc:chgData name="Alexis" userId="S::alexis@stem101.org::790d4ba7-9291-49e7-a9d8-0aa243069aa6" providerId="AD" clId="Web-{D661E654-7B0A-D553-A76C-D4C4C67C0368}" dt="2026-02-06T04:41:11.533" v="260" actId="20577"/>
        <pc:sldMkLst>
          <pc:docMk/>
          <pc:sldMk cId="2873667728" sldId="364"/>
        </pc:sldMkLst>
        <pc:spChg chg="mod">
          <ac:chgData name="Alexis" userId="S::alexis@stem101.org::790d4ba7-9291-49e7-a9d8-0aa243069aa6" providerId="AD" clId="Web-{D661E654-7B0A-D553-A76C-D4C4C67C0368}" dt="2026-02-06T04:35:45.205" v="246" actId="14100"/>
          <ac:spMkLst>
            <pc:docMk/>
            <pc:sldMk cId="2873667728" sldId="364"/>
            <ac:spMk id="4" creationId="{BD064CD6-4925-4AA2-54AB-CCACF1516330}"/>
          </ac:spMkLst>
        </pc:spChg>
        <pc:spChg chg="mod">
          <ac:chgData name="Alexis" userId="S::alexis@stem101.org::790d4ba7-9291-49e7-a9d8-0aa243069aa6" providerId="AD" clId="Web-{D661E654-7B0A-D553-A76C-D4C4C67C0368}" dt="2026-02-06T04:41:11.533" v="260" actId="20577"/>
          <ac:spMkLst>
            <pc:docMk/>
            <pc:sldMk cId="2873667728" sldId="364"/>
            <ac:spMk id="5" creationId="{CB9F53C4-868F-439B-E613-ABFC49D94760}"/>
          </ac:spMkLst>
        </pc:spChg>
      </pc:sldChg>
      <pc:sldChg chg="modSp add replId">
        <pc:chgData name="Alexis" userId="S::alexis@stem101.org::790d4ba7-9291-49e7-a9d8-0aa243069aa6" providerId="AD" clId="Web-{D661E654-7B0A-D553-A76C-D4C4C67C0368}" dt="2026-02-06T05:50:15.236" v="305" actId="20577"/>
        <pc:sldMkLst>
          <pc:docMk/>
          <pc:sldMk cId="3879116304" sldId="365"/>
        </pc:sldMkLst>
        <pc:spChg chg="mod">
          <ac:chgData name="Alexis" userId="S::alexis@stem101.org::790d4ba7-9291-49e7-a9d8-0aa243069aa6" providerId="AD" clId="Web-{D661E654-7B0A-D553-A76C-D4C4C67C0368}" dt="2026-02-06T04:46:26.460" v="266" actId="20577"/>
          <ac:spMkLst>
            <pc:docMk/>
            <pc:sldMk cId="3879116304" sldId="365"/>
            <ac:spMk id="4" creationId="{45B65DC1-7122-673D-0A01-28953579B8CF}"/>
          </ac:spMkLst>
        </pc:spChg>
        <pc:spChg chg="mod">
          <ac:chgData name="Alexis" userId="S::alexis@stem101.org::790d4ba7-9291-49e7-a9d8-0aa243069aa6" providerId="AD" clId="Web-{D661E654-7B0A-D553-A76C-D4C4C67C0368}" dt="2026-02-06T05:50:15.236" v="305" actId="20577"/>
          <ac:spMkLst>
            <pc:docMk/>
            <pc:sldMk cId="3879116304" sldId="365"/>
            <ac:spMk id="5" creationId="{40D3CEE7-C0A2-7F43-4BFC-92F3FFC574A7}"/>
          </ac:spMkLst>
        </pc:spChg>
      </pc:sldChg>
      <pc:sldChg chg="delSp modSp add replId">
        <pc:chgData name="Alexis" userId="S::alexis@stem101.org::790d4ba7-9291-49e7-a9d8-0aa243069aa6" providerId="AD" clId="Web-{D661E654-7B0A-D553-A76C-D4C4C67C0368}" dt="2026-02-06T05:50:38.518" v="307" actId="20577"/>
        <pc:sldMkLst>
          <pc:docMk/>
          <pc:sldMk cId="1255108407" sldId="366"/>
        </pc:sldMkLst>
        <pc:spChg chg="mod">
          <ac:chgData name="Alexis" userId="S::alexis@stem101.org::790d4ba7-9291-49e7-a9d8-0aa243069aa6" providerId="AD" clId="Web-{D661E654-7B0A-D553-A76C-D4C4C67C0368}" dt="2026-02-06T05:50:38.518" v="307" actId="20577"/>
          <ac:spMkLst>
            <pc:docMk/>
            <pc:sldMk cId="1255108407" sldId="366"/>
            <ac:spMk id="5" creationId="{9816340A-47B0-F5CD-6DA9-7F243CFF4CE1}"/>
          </ac:spMkLst>
        </pc:spChg>
      </pc:sldChg>
      <pc:sldChg chg="modSp add replId">
        <pc:chgData name="Alexis" userId="S::alexis@stem101.org::790d4ba7-9291-49e7-a9d8-0aa243069aa6" providerId="AD" clId="Web-{D661E654-7B0A-D553-A76C-D4C4C67C0368}" dt="2026-02-06T04:48:03.899" v="298" actId="20577"/>
        <pc:sldMkLst>
          <pc:docMk/>
          <pc:sldMk cId="687066653" sldId="367"/>
        </pc:sldMkLst>
        <pc:spChg chg="mod">
          <ac:chgData name="Alexis" userId="S::alexis@stem101.org::790d4ba7-9291-49e7-a9d8-0aa243069aa6" providerId="AD" clId="Web-{D661E654-7B0A-D553-A76C-D4C4C67C0368}" dt="2026-02-06T04:48:03.899" v="298" actId="20577"/>
          <ac:spMkLst>
            <pc:docMk/>
            <pc:sldMk cId="687066653" sldId="367"/>
            <ac:spMk id="5" creationId="{65FCFBBF-EB8F-DC1E-61C9-5B9D3E5D5351}"/>
          </ac:spMkLst>
        </pc:spChg>
      </pc:sldChg>
    </pc:docChg>
  </pc:docChgLst>
  <pc:docChgLst>
    <pc:chgData name="Alissa Hermann" userId="S::alissa@stem101.org::a9a2cf8d-f1bb-4e06-8005-7066011f72e0" providerId="AD" clId="Web-{BDB7DD3F-F2DD-0686-3F37-37F874E9D1D8}"/>
    <pc:docChg chg="modSld">
      <pc:chgData name="Alissa Hermann" userId="S::alissa@stem101.org::a9a2cf8d-f1bb-4e06-8005-7066011f72e0" providerId="AD" clId="Web-{BDB7DD3F-F2DD-0686-3F37-37F874E9D1D8}" dt="2026-02-20T05:27:43.219" v="5"/>
      <pc:docMkLst>
        <pc:docMk/>
      </pc:docMkLst>
      <pc:sldChg chg="modSp">
        <pc:chgData name="Alissa Hermann" userId="S::alissa@stem101.org::a9a2cf8d-f1bb-4e06-8005-7066011f72e0" providerId="AD" clId="Web-{BDB7DD3F-F2DD-0686-3F37-37F874E9D1D8}" dt="2026-02-20T05:27:43.219" v="5"/>
        <pc:sldMkLst>
          <pc:docMk/>
          <pc:sldMk cId="1241121892" sldId="379"/>
        </pc:sldMkLst>
        <pc:graphicFrameChg chg="mod modGraphic">
          <ac:chgData name="Alissa Hermann" userId="S::alissa@stem101.org::a9a2cf8d-f1bb-4e06-8005-7066011f72e0" providerId="AD" clId="Web-{BDB7DD3F-F2DD-0686-3F37-37F874E9D1D8}" dt="2026-02-20T05:27:43.219" v="5"/>
          <ac:graphicFrameMkLst>
            <pc:docMk/>
            <pc:sldMk cId="1241121892" sldId="379"/>
            <ac:graphicFrameMk id="4" creationId="{22DA1CB2-362D-4B75-BCD3-01C732EAA579}"/>
          </ac:graphicFrameMkLst>
        </pc:graphicFrameChg>
      </pc:sldChg>
    </pc:docChg>
  </pc:docChgLst>
  <pc:docChgLst>
    <pc:chgData name="Alexis" userId="S::alexis@stem101.org::790d4ba7-9291-49e7-a9d8-0aa243069aa6" providerId="AD" clId="Web-{29F66F47-F9C8-2F18-E58B-585506B82807}"/>
    <pc:docChg chg="modSld">
      <pc:chgData name="Alexis" userId="S::alexis@stem101.org::790d4ba7-9291-49e7-a9d8-0aa243069aa6" providerId="AD" clId="Web-{29F66F47-F9C8-2F18-E58B-585506B82807}" dt="2026-02-19T16:37:06.995" v="32" actId="1076"/>
      <pc:docMkLst>
        <pc:docMk/>
      </pc:docMkLst>
      <pc:sldChg chg="modSp">
        <pc:chgData name="Alexis" userId="S::alexis@stem101.org::790d4ba7-9291-49e7-a9d8-0aa243069aa6" providerId="AD" clId="Web-{29F66F47-F9C8-2F18-E58B-585506B82807}" dt="2026-02-19T16:36:45.745" v="12" actId="14100"/>
        <pc:sldMkLst>
          <pc:docMk/>
          <pc:sldMk cId="3413949458" sldId="371"/>
        </pc:sldMkLst>
        <pc:spChg chg="mod">
          <ac:chgData name="Alexis" userId="S::alexis@stem101.org::790d4ba7-9291-49e7-a9d8-0aa243069aa6" providerId="AD" clId="Web-{29F66F47-F9C8-2F18-E58B-585506B82807}" dt="2026-02-19T16:36:45.745" v="12" actId="14100"/>
          <ac:spMkLst>
            <pc:docMk/>
            <pc:sldMk cId="3413949458" sldId="371"/>
            <ac:spMk id="9" creationId="{5966C775-44B0-983E-18E1-1D521E5A2125}"/>
          </ac:spMkLst>
        </pc:spChg>
      </pc:sldChg>
      <pc:sldChg chg="modSp">
        <pc:chgData name="Alexis" userId="S::alexis@stem101.org::790d4ba7-9291-49e7-a9d8-0aa243069aa6" providerId="AD" clId="Web-{29F66F47-F9C8-2F18-E58B-585506B82807}" dt="2026-02-19T16:37:06.995" v="32" actId="1076"/>
        <pc:sldMkLst>
          <pc:docMk/>
          <pc:sldMk cId="2069117695" sldId="372"/>
        </pc:sldMkLst>
        <pc:spChg chg="mod">
          <ac:chgData name="Alexis" userId="S::alexis@stem101.org::790d4ba7-9291-49e7-a9d8-0aa243069aa6" providerId="AD" clId="Web-{29F66F47-F9C8-2F18-E58B-585506B82807}" dt="2026-02-19T16:37:06.995" v="32" actId="1076"/>
          <ac:spMkLst>
            <pc:docMk/>
            <pc:sldMk cId="2069117695" sldId="372"/>
            <ac:spMk id="5" creationId="{1B0CE8F4-BC7D-D294-B912-74733C2C08AE}"/>
          </ac:spMkLst>
        </pc:spChg>
        <pc:spChg chg="mod">
          <ac:chgData name="Alexis" userId="S::alexis@stem101.org::790d4ba7-9291-49e7-a9d8-0aa243069aa6" providerId="AD" clId="Web-{29F66F47-F9C8-2F18-E58B-585506B82807}" dt="2026-02-19T16:37:06.324" v="31" actId="20577"/>
          <ac:spMkLst>
            <pc:docMk/>
            <pc:sldMk cId="2069117695" sldId="372"/>
            <ac:spMk id="9" creationId="{92564872-1867-F763-5EB4-03E7A6C5EA12}"/>
          </ac:spMkLst>
        </pc:spChg>
      </pc:sldChg>
    </pc:docChg>
  </pc:docChgLst>
  <pc:docChgLst>
    <pc:chgData name="Alissa Hermann" userId="S::alissa@stem101.org::a9a2cf8d-f1bb-4e06-8005-7066011f72e0" providerId="AD" clId="Web-{008F6227-0375-0655-4A38-328DC76674A3}"/>
    <pc:docChg chg="addSld delSld modSld">
      <pc:chgData name="Alissa Hermann" userId="S::alissa@stem101.org::a9a2cf8d-f1bb-4e06-8005-7066011f72e0" providerId="AD" clId="Web-{008F6227-0375-0655-4A38-328DC76674A3}" dt="2026-02-20T04:46:45.924" v="212" actId="20577"/>
      <pc:docMkLst>
        <pc:docMk/>
      </pc:docMkLst>
      <pc:sldChg chg="modSp">
        <pc:chgData name="Alissa Hermann" userId="S::alissa@stem101.org::a9a2cf8d-f1bb-4e06-8005-7066011f72e0" providerId="AD" clId="Web-{008F6227-0375-0655-4A38-328DC76674A3}" dt="2026-02-20T04:31:03.259" v="122" actId="20577"/>
        <pc:sldMkLst>
          <pc:docMk/>
          <pc:sldMk cId="450041383" sldId="356"/>
        </pc:sldMkLst>
        <pc:spChg chg="mod">
          <ac:chgData name="Alissa Hermann" userId="S::alissa@stem101.org::a9a2cf8d-f1bb-4e06-8005-7066011f72e0" providerId="AD" clId="Web-{008F6227-0375-0655-4A38-328DC76674A3}" dt="2026-02-20T04:31:03.259" v="122" actId="20577"/>
          <ac:spMkLst>
            <pc:docMk/>
            <pc:sldMk cId="450041383" sldId="356"/>
            <ac:spMk id="5" creationId="{2C4EC900-383B-9489-485C-B6F69CC09B07}"/>
          </ac:spMkLst>
        </pc:spChg>
      </pc:sldChg>
      <pc:sldChg chg="modSp">
        <pc:chgData name="Alissa Hermann" userId="S::alissa@stem101.org::a9a2cf8d-f1bb-4e06-8005-7066011f72e0" providerId="AD" clId="Web-{008F6227-0375-0655-4A38-328DC76674A3}" dt="2026-02-20T04:24:26.131" v="8" actId="20577"/>
        <pc:sldMkLst>
          <pc:docMk/>
          <pc:sldMk cId="316425268" sldId="357"/>
        </pc:sldMkLst>
        <pc:spChg chg="mod">
          <ac:chgData name="Alissa Hermann" userId="S::alissa@stem101.org::a9a2cf8d-f1bb-4e06-8005-7066011f72e0" providerId="AD" clId="Web-{008F6227-0375-0655-4A38-328DC76674A3}" dt="2026-02-20T04:24:26.131" v="8" actId="20577"/>
          <ac:spMkLst>
            <pc:docMk/>
            <pc:sldMk cId="316425268" sldId="357"/>
            <ac:spMk id="5" creationId="{A1679754-4B1A-6A9E-ACD7-DF8958C7495E}"/>
          </ac:spMkLst>
        </pc:spChg>
      </pc:sldChg>
      <pc:sldChg chg="modSp">
        <pc:chgData name="Alissa Hermann" userId="S::alissa@stem101.org::a9a2cf8d-f1bb-4e06-8005-7066011f72e0" providerId="AD" clId="Web-{008F6227-0375-0655-4A38-328DC76674A3}" dt="2026-02-20T04:46:45.924" v="212" actId="20577"/>
        <pc:sldMkLst>
          <pc:docMk/>
          <pc:sldMk cId="3879116304" sldId="365"/>
        </pc:sldMkLst>
        <pc:spChg chg="mod">
          <ac:chgData name="Alissa Hermann" userId="S::alissa@stem101.org::a9a2cf8d-f1bb-4e06-8005-7066011f72e0" providerId="AD" clId="Web-{008F6227-0375-0655-4A38-328DC76674A3}" dt="2026-02-20T04:46:45.924" v="212" actId="20577"/>
          <ac:spMkLst>
            <pc:docMk/>
            <pc:sldMk cId="3879116304" sldId="365"/>
            <ac:spMk id="5" creationId="{40D3CEE7-C0A2-7F43-4BFC-92F3FFC574A7}"/>
          </ac:spMkLst>
        </pc:spChg>
      </pc:sldChg>
      <pc:sldChg chg="modSp">
        <pc:chgData name="Alissa Hermann" userId="S::alissa@stem101.org::a9a2cf8d-f1bb-4e06-8005-7066011f72e0" providerId="AD" clId="Web-{008F6227-0375-0655-4A38-328DC76674A3}" dt="2026-02-20T04:12:55.011" v="0" actId="1076"/>
        <pc:sldMkLst>
          <pc:docMk/>
          <pc:sldMk cId="2438842551" sldId="369"/>
        </pc:sldMkLst>
        <pc:picChg chg="mod">
          <ac:chgData name="Alissa Hermann" userId="S::alissa@stem101.org::a9a2cf8d-f1bb-4e06-8005-7066011f72e0" providerId="AD" clId="Web-{008F6227-0375-0655-4A38-328DC76674A3}" dt="2026-02-20T04:12:55.011" v="0" actId="1076"/>
          <ac:picMkLst>
            <pc:docMk/>
            <pc:sldMk cId="2438842551" sldId="369"/>
            <ac:picMk id="2" creationId="{7AEAA094-1B0A-0609-7118-2C1769345D78}"/>
          </ac:picMkLst>
        </pc:picChg>
      </pc:sldChg>
      <pc:sldChg chg="modSp add del">
        <pc:chgData name="Alissa Hermann" userId="S::alissa@stem101.org::a9a2cf8d-f1bb-4e06-8005-7066011f72e0" providerId="AD" clId="Web-{008F6227-0375-0655-4A38-328DC76674A3}" dt="2026-02-20T04:35:09.560" v="164" actId="20577"/>
        <pc:sldMkLst>
          <pc:docMk/>
          <pc:sldMk cId="2069117695" sldId="372"/>
        </pc:sldMkLst>
        <pc:spChg chg="mod">
          <ac:chgData name="Alissa Hermann" userId="S::alissa@stem101.org::a9a2cf8d-f1bb-4e06-8005-7066011f72e0" providerId="AD" clId="Web-{008F6227-0375-0655-4A38-328DC76674A3}" dt="2026-02-20T04:35:09.560" v="164" actId="20577"/>
          <ac:spMkLst>
            <pc:docMk/>
            <pc:sldMk cId="2069117695" sldId="372"/>
            <ac:spMk id="5" creationId="{1B0CE8F4-BC7D-D294-B912-74733C2C08AE}"/>
          </ac:spMkLst>
        </pc:spChg>
      </pc:sldChg>
      <pc:sldChg chg="addSp modSp">
        <pc:chgData name="Alissa Hermann" userId="S::alissa@stem101.org::a9a2cf8d-f1bb-4e06-8005-7066011f72e0" providerId="AD" clId="Web-{008F6227-0375-0655-4A38-328DC76674A3}" dt="2026-02-20T04:32:18.791" v="127" actId="14100"/>
        <pc:sldMkLst>
          <pc:docMk/>
          <pc:sldMk cId="1222448392" sldId="373"/>
        </pc:sldMkLst>
        <pc:picChg chg="add mod">
          <ac:chgData name="Alissa Hermann" userId="S::alissa@stem101.org::a9a2cf8d-f1bb-4e06-8005-7066011f72e0" providerId="AD" clId="Web-{008F6227-0375-0655-4A38-328DC76674A3}" dt="2026-02-20T04:31:57.775" v="124" actId="1076"/>
          <ac:picMkLst>
            <pc:docMk/>
            <pc:sldMk cId="1222448392" sldId="373"/>
            <ac:picMk id="2" creationId="{6CFE5744-015B-8886-15F7-66A71BE7AB62}"/>
          </ac:picMkLst>
        </pc:picChg>
        <pc:picChg chg="add mod">
          <ac:chgData name="Alissa Hermann" userId="S::alissa@stem101.org::a9a2cf8d-f1bb-4e06-8005-7066011f72e0" providerId="AD" clId="Web-{008F6227-0375-0655-4A38-328DC76674A3}" dt="2026-02-20T04:32:18.791" v="127" actId="14100"/>
          <ac:picMkLst>
            <pc:docMk/>
            <pc:sldMk cId="1222448392" sldId="373"/>
            <ac:picMk id="5" creationId="{8DB22193-4923-821C-7CA5-A5E6C517CCF9}"/>
          </ac:picMkLst>
        </pc:picChg>
      </pc:sldChg>
      <pc:sldChg chg="addSp modSp add del">
        <pc:chgData name="Alissa Hermann" userId="S::alissa@stem101.org::a9a2cf8d-f1bb-4e06-8005-7066011f72e0" providerId="AD" clId="Web-{008F6227-0375-0655-4A38-328DC76674A3}" dt="2026-02-20T04:39:27.049" v="174" actId="14100"/>
        <pc:sldMkLst>
          <pc:docMk/>
          <pc:sldMk cId="856015123" sldId="374"/>
        </pc:sldMkLst>
        <pc:picChg chg="add mod">
          <ac:chgData name="Alissa Hermann" userId="S::alissa@stem101.org::a9a2cf8d-f1bb-4e06-8005-7066011f72e0" providerId="AD" clId="Web-{008F6227-0375-0655-4A38-328DC76674A3}" dt="2026-02-20T04:37:19.547" v="167" actId="1076"/>
          <ac:picMkLst>
            <pc:docMk/>
            <pc:sldMk cId="856015123" sldId="374"/>
            <ac:picMk id="3" creationId="{02C05750-8BEB-1441-91BA-91E09405B20B}"/>
          </ac:picMkLst>
        </pc:picChg>
        <pc:picChg chg="add mod">
          <ac:chgData name="Alissa Hermann" userId="S::alissa@stem101.org::a9a2cf8d-f1bb-4e06-8005-7066011f72e0" providerId="AD" clId="Web-{008F6227-0375-0655-4A38-328DC76674A3}" dt="2026-02-20T04:37:58.501" v="170" actId="1076"/>
          <ac:picMkLst>
            <pc:docMk/>
            <pc:sldMk cId="856015123" sldId="374"/>
            <ac:picMk id="4" creationId="{BD1454DB-341D-9300-6DEE-0FE9DA686F40}"/>
          </ac:picMkLst>
        </pc:picChg>
        <pc:picChg chg="add mod">
          <ac:chgData name="Alissa Hermann" userId="S::alissa@stem101.org::a9a2cf8d-f1bb-4e06-8005-7066011f72e0" providerId="AD" clId="Web-{008F6227-0375-0655-4A38-328DC76674A3}" dt="2026-02-20T04:39:27.049" v="174" actId="14100"/>
          <ac:picMkLst>
            <pc:docMk/>
            <pc:sldMk cId="856015123" sldId="374"/>
            <ac:picMk id="6" creationId="{020C5D46-B156-656F-3172-A2EBD0F7397E}"/>
          </ac:picMkLst>
        </pc:picChg>
      </pc:sldChg>
      <pc:sldChg chg="add del">
        <pc:chgData name="Alissa Hermann" userId="S::alissa@stem101.org::a9a2cf8d-f1bb-4e06-8005-7066011f72e0" providerId="AD" clId="Web-{008F6227-0375-0655-4A38-328DC76674A3}" dt="2026-02-20T04:33:12.885" v="131"/>
        <pc:sldMkLst>
          <pc:docMk/>
          <pc:sldMk cId="3412834500" sldId="378"/>
        </pc:sldMkLst>
      </pc:sldChg>
      <pc:sldChg chg="modSp">
        <pc:chgData name="Alissa Hermann" userId="S::alissa@stem101.org::a9a2cf8d-f1bb-4e06-8005-7066011f72e0" providerId="AD" clId="Web-{008F6227-0375-0655-4A38-328DC76674A3}" dt="2026-02-20T04:42:27.891" v="210"/>
        <pc:sldMkLst>
          <pc:docMk/>
          <pc:sldMk cId="1241121892" sldId="379"/>
        </pc:sldMkLst>
        <pc:graphicFrameChg chg="mod modGraphic">
          <ac:chgData name="Alissa Hermann" userId="S::alissa@stem101.org::a9a2cf8d-f1bb-4e06-8005-7066011f72e0" providerId="AD" clId="Web-{008F6227-0375-0655-4A38-328DC76674A3}" dt="2026-02-20T04:42:27.891" v="210"/>
          <ac:graphicFrameMkLst>
            <pc:docMk/>
            <pc:sldMk cId="1241121892" sldId="379"/>
            <ac:graphicFrameMk id="4" creationId="{22DA1CB2-362D-4B75-BCD3-01C732EAA579}"/>
          </ac:graphicFrameMkLst>
        </pc:graphicFrameChg>
      </pc:sldChg>
    </pc:docChg>
  </pc:docChgLst>
  <pc:docChgLst>
    <pc:chgData name="Alissa Hermann" userId="S::alissa@stem101.org::a9a2cf8d-f1bb-4e06-8005-7066011f72e0" providerId="AD" clId="Web-{8D198C10-C871-82FC-6F09-CBC39325F1F0}"/>
    <pc:docChg chg="modSld">
      <pc:chgData name="Alissa Hermann" userId="S::alissa@stem101.org::a9a2cf8d-f1bb-4e06-8005-7066011f72e0" providerId="AD" clId="Web-{8D198C10-C871-82FC-6F09-CBC39325F1F0}" dt="2026-02-23T03:03:39.692" v="24" actId="20577"/>
      <pc:docMkLst>
        <pc:docMk/>
      </pc:docMkLst>
      <pc:sldChg chg="modSp">
        <pc:chgData name="Alissa Hermann" userId="S::alissa@stem101.org::a9a2cf8d-f1bb-4e06-8005-7066011f72e0" providerId="AD" clId="Web-{8D198C10-C871-82FC-6F09-CBC39325F1F0}" dt="2026-02-23T03:03:39.692" v="24" actId="20577"/>
        <pc:sldMkLst>
          <pc:docMk/>
          <pc:sldMk cId="316425268" sldId="357"/>
        </pc:sldMkLst>
        <pc:spChg chg="mod">
          <ac:chgData name="Alissa Hermann" userId="S::alissa@stem101.org::a9a2cf8d-f1bb-4e06-8005-7066011f72e0" providerId="AD" clId="Web-{8D198C10-C871-82FC-6F09-CBC39325F1F0}" dt="2026-02-23T03:03:39.692" v="24" actId="20577"/>
          <ac:spMkLst>
            <pc:docMk/>
            <pc:sldMk cId="316425268" sldId="357"/>
            <ac:spMk id="5" creationId="{A1679754-4B1A-6A9E-ACD7-DF8958C7495E}"/>
          </ac:spMkLst>
        </pc:spChg>
      </pc:sldChg>
    </pc:docChg>
  </pc:docChgLst>
  <pc:docChgLst>
    <pc:chgData name="Alexis" userId="S::alexis@stem101.org::790d4ba7-9291-49e7-a9d8-0aa243069aa6" providerId="AD" clId="Web-{F7374437-5B51-EF02-E1B1-2C0CCB6A2343}"/>
    <pc:docChg chg="addSld delSld modSld sldOrd">
      <pc:chgData name="Alexis" userId="S::alexis@stem101.org::790d4ba7-9291-49e7-a9d8-0aa243069aa6" providerId="AD" clId="Web-{F7374437-5B51-EF02-E1B1-2C0CCB6A2343}" dt="2026-02-19T04:35:57.239" v="321" actId="20577"/>
      <pc:docMkLst>
        <pc:docMk/>
      </pc:docMkLst>
      <pc:sldChg chg="addSp delSp modSp">
        <pc:chgData name="Alexis" userId="S::alexis@stem101.org::790d4ba7-9291-49e7-a9d8-0aa243069aa6" providerId="AD" clId="Web-{F7374437-5B51-EF02-E1B1-2C0CCB6A2343}" dt="2026-02-18T11:08:08.540" v="8" actId="1076"/>
        <pc:sldMkLst>
          <pc:docMk/>
          <pc:sldMk cId="3491036177" sldId="354"/>
        </pc:sldMkLst>
        <pc:picChg chg="add mod">
          <ac:chgData name="Alexis" userId="S::alexis@stem101.org::790d4ba7-9291-49e7-a9d8-0aa243069aa6" providerId="AD" clId="Web-{F7374437-5B51-EF02-E1B1-2C0CCB6A2343}" dt="2026-02-18T11:08:08.540" v="8" actId="1076"/>
          <ac:picMkLst>
            <pc:docMk/>
            <pc:sldMk cId="3491036177" sldId="354"/>
            <ac:picMk id="3" creationId="{AA686802-378D-EFFC-BE23-020D0FFDED38}"/>
          </ac:picMkLst>
        </pc:picChg>
      </pc:sldChg>
      <pc:sldChg chg="addSp delSp modSp">
        <pc:chgData name="Alexis" userId="S::alexis@stem101.org::790d4ba7-9291-49e7-a9d8-0aa243069aa6" providerId="AD" clId="Web-{F7374437-5B51-EF02-E1B1-2C0CCB6A2343}" dt="2026-02-18T12:38:02.095" v="143" actId="20577"/>
        <pc:sldMkLst>
          <pc:docMk/>
          <pc:sldMk cId="3479898885" sldId="355"/>
        </pc:sldMkLst>
        <pc:spChg chg="add mod">
          <ac:chgData name="Alexis" userId="S::alexis@stem101.org::790d4ba7-9291-49e7-a9d8-0aa243069aa6" providerId="AD" clId="Web-{F7374437-5B51-EF02-E1B1-2C0CCB6A2343}" dt="2026-02-18T12:38:02.095" v="143" actId="20577"/>
          <ac:spMkLst>
            <pc:docMk/>
            <pc:sldMk cId="3479898885" sldId="355"/>
            <ac:spMk id="7" creationId="{CA46B9D0-AE05-CBEA-2D95-9B4EB93EE47E}"/>
          </ac:spMkLst>
        </pc:spChg>
      </pc:sldChg>
      <pc:sldChg chg="modSp">
        <pc:chgData name="Alexis" userId="S::alexis@stem101.org::790d4ba7-9291-49e7-a9d8-0aa243069aa6" providerId="AD" clId="Web-{F7374437-5B51-EF02-E1B1-2C0CCB6A2343}" dt="2026-02-18T12:31:18.703" v="72" actId="20577"/>
        <pc:sldMkLst>
          <pc:docMk/>
          <pc:sldMk cId="450041383" sldId="356"/>
        </pc:sldMkLst>
        <pc:spChg chg="mod">
          <ac:chgData name="Alexis" userId="S::alexis@stem101.org::790d4ba7-9291-49e7-a9d8-0aa243069aa6" providerId="AD" clId="Web-{F7374437-5B51-EF02-E1B1-2C0CCB6A2343}" dt="2026-02-18T12:31:18.703" v="72" actId="20577"/>
          <ac:spMkLst>
            <pc:docMk/>
            <pc:sldMk cId="450041383" sldId="356"/>
            <ac:spMk id="5" creationId="{2C4EC900-383B-9489-485C-B6F69CC09B07}"/>
          </ac:spMkLst>
        </pc:spChg>
      </pc:sldChg>
      <pc:sldChg chg="modSp">
        <pc:chgData name="Alexis" userId="S::alexis@stem101.org::790d4ba7-9291-49e7-a9d8-0aa243069aa6" providerId="AD" clId="Web-{F7374437-5B51-EF02-E1B1-2C0CCB6A2343}" dt="2026-02-18T12:29:08.703" v="66" actId="20577"/>
        <pc:sldMkLst>
          <pc:docMk/>
          <pc:sldMk cId="316425268" sldId="357"/>
        </pc:sldMkLst>
        <pc:spChg chg="mod">
          <ac:chgData name="Alexis" userId="S::alexis@stem101.org::790d4ba7-9291-49e7-a9d8-0aa243069aa6" providerId="AD" clId="Web-{F7374437-5B51-EF02-E1B1-2C0CCB6A2343}" dt="2026-02-18T12:29:08.703" v="66" actId="20577"/>
          <ac:spMkLst>
            <pc:docMk/>
            <pc:sldMk cId="316425268" sldId="357"/>
            <ac:spMk id="5" creationId="{A1679754-4B1A-6A9E-ACD7-DF8958C7495E}"/>
          </ac:spMkLst>
        </pc:spChg>
      </pc:sldChg>
      <pc:sldChg chg="modSp">
        <pc:chgData name="Alexis" userId="S::alexis@stem101.org::790d4ba7-9291-49e7-a9d8-0aa243069aa6" providerId="AD" clId="Web-{F7374437-5B51-EF02-E1B1-2C0CCB6A2343}" dt="2026-02-19T04:35:57.239" v="321" actId="20577"/>
        <pc:sldMkLst>
          <pc:docMk/>
          <pc:sldMk cId="98727357" sldId="360"/>
        </pc:sldMkLst>
        <pc:spChg chg="mod">
          <ac:chgData name="Alexis" userId="S::alexis@stem101.org::790d4ba7-9291-49e7-a9d8-0aa243069aa6" providerId="AD" clId="Web-{F7374437-5B51-EF02-E1B1-2C0CCB6A2343}" dt="2026-02-19T04:35:57.239" v="321" actId="20577"/>
          <ac:spMkLst>
            <pc:docMk/>
            <pc:sldMk cId="98727357" sldId="360"/>
            <ac:spMk id="5" creationId="{72997D1A-7F05-DDFB-5BEE-77CE8F17024C}"/>
          </ac:spMkLst>
        </pc:spChg>
      </pc:sldChg>
      <pc:sldChg chg="delSp modSp add ord replId">
        <pc:chgData name="Alexis" userId="S::alexis@stem101.org::790d4ba7-9291-49e7-a9d8-0aa243069aa6" providerId="AD" clId="Web-{F7374437-5B51-EF02-E1B1-2C0CCB6A2343}" dt="2026-02-18T11:36:07.467" v="62" actId="20577"/>
        <pc:sldMkLst>
          <pc:docMk/>
          <pc:sldMk cId="899998048" sldId="368"/>
        </pc:sldMkLst>
        <pc:spChg chg="mod">
          <ac:chgData name="Alexis" userId="S::alexis@stem101.org::790d4ba7-9291-49e7-a9d8-0aa243069aa6" providerId="AD" clId="Web-{F7374437-5B51-EF02-E1B1-2C0CCB6A2343}" dt="2026-02-18T11:36:07.467" v="62" actId="20577"/>
          <ac:spMkLst>
            <pc:docMk/>
            <pc:sldMk cId="899998048" sldId="368"/>
            <ac:spMk id="5" creationId="{444FC49E-ADD7-35DF-0ECC-61EB4E1B33F3}"/>
          </ac:spMkLst>
        </pc:spChg>
      </pc:sldChg>
      <pc:sldChg chg="addSp modSp add replId">
        <pc:chgData name="Alexis" userId="S::alexis@stem101.org::790d4ba7-9291-49e7-a9d8-0aa243069aa6" providerId="AD" clId="Web-{F7374437-5B51-EF02-E1B1-2C0CCB6A2343}" dt="2026-02-18T13:03:43.093" v="246" actId="1076"/>
        <pc:sldMkLst>
          <pc:docMk/>
          <pc:sldMk cId="2438842551" sldId="369"/>
        </pc:sldMkLst>
        <pc:spChg chg="mod">
          <ac:chgData name="Alexis" userId="S::alexis@stem101.org::790d4ba7-9291-49e7-a9d8-0aa243069aa6" providerId="AD" clId="Web-{F7374437-5B51-EF02-E1B1-2C0CCB6A2343}" dt="2026-02-18T13:03:35.234" v="243" actId="20577"/>
          <ac:spMkLst>
            <pc:docMk/>
            <pc:sldMk cId="2438842551" sldId="369"/>
            <ac:spMk id="5" creationId="{EF1883F3-BFE3-0E4B-50FC-5C0F1BBC6722}"/>
          </ac:spMkLst>
        </pc:spChg>
        <pc:picChg chg="add mod">
          <ac:chgData name="Alexis" userId="S::alexis@stem101.org::790d4ba7-9291-49e7-a9d8-0aa243069aa6" providerId="AD" clId="Web-{F7374437-5B51-EF02-E1B1-2C0CCB6A2343}" dt="2026-02-18T13:03:43.093" v="246" actId="1076"/>
          <ac:picMkLst>
            <pc:docMk/>
            <pc:sldMk cId="2438842551" sldId="369"/>
            <ac:picMk id="2" creationId="{7AEAA094-1B0A-0609-7118-2C1769345D78}"/>
          </ac:picMkLst>
        </pc:picChg>
      </pc:sldChg>
      <pc:sldChg chg="addSp delSp modSp new">
        <pc:chgData name="Alexis" userId="S::alexis@stem101.org::790d4ba7-9291-49e7-a9d8-0aa243069aa6" providerId="AD" clId="Web-{F7374437-5B51-EF02-E1B1-2C0CCB6A2343}" dt="2026-02-18T13:34:21.487" v="250"/>
        <pc:sldMkLst>
          <pc:docMk/>
          <pc:sldMk cId="3413949458" sldId="371"/>
        </pc:sldMkLst>
        <pc:spChg chg="add mod">
          <ac:chgData name="Alexis" userId="S::alexis@stem101.org::790d4ba7-9291-49e7-a9d8-0aa243069aa6" providerId="AD" clId="Web-{F7374437-5B51-EF02-E1B1-2C0CCB6A2343}" dt="2026-02-18T12:55:58.213" v="209" actId="20577"/>
          <ac:spMkLst>
            <pc:docMk/>
            <pc:sldMk cId="3413949458" sldId="371"/>
            <ac:spMk id="5" creationId="{13C6717D-7190-5FD3-EA47-2C3C27A1C1F8}"/>
          </ac:spMkLst>
        </pc:spChg>
        <pc:spChg chg="add mod">
          <ac:chgData name="Alexis" userId="S::alexis@stem101.org::790d4ba7-9291-49e7-a9d8-0aa243069aa6" providerId="AD" clId="Web-{F7374437-5B51-EF02-E1B1-2C0CCB6A2343}" dt="2026-02-18T12:38:22.564" v="148" actId="20577"/>
          <ac:spMkLst>
            <pc:docMk/>
            <pc:sldMk cId="3413949458" sldId="371"/>
            <ac:spMk id="9" creationId="{5966C775-44B0-983E-18E1-1D521E5A2125}"/>
          </ac:spMkLst>
        </pc:spChg>
      </pc:sldChg>
      <pc:sldChg chg="modSp add replId">
        <pc:chgData name="Alexis" userId="S::alexis@stem101.org::790d4ba7-9291-49e7-a9d8-0aa243069aa6" providerId="AD" clId="Web-{F7374437-5B51-EF02-E1B1-2C0CCB6A2343}" dt="2026-02-18T12:55:58.322" v="211" actId="20577"/>
        <pc:sldMkLst>
          <pc:docMk/>
          <pc:sldMk cId="2069117695" sldId="372"/>
        </pc:sldMkLst>
        <pc:spChg chg="mod">
          <ac:chgData name="Alexis" userId="S::alexis@stem101.org::790d4ba7-9291-49e7-a9d8-0aa243069aa6" providerId="AD" clId="Web-{F7374437-5B51-EF02-E1B1-2C0CCB6A2343}" dt="2026-02-18T12:55:58.322" v="211" actId="20577"/>
          <ac:spMkLst>
            <pc:docMk/>
            <pc:sldMk cId="2069117695" sldId="372"/>
            <ac:spMk id="5" creationId="{1B0CE8F4-BC7D-D294-B912-74733C2C08AE}"/>
          </ac:spMkLst>
        </pc:spChg>
        <pc:spChg chg="mod">
          <ac:chgData name="Alexis" userId="S::alexis@stem101.org::790d4ba7-9291-49e7-a9d8-0aa243069aa6" providerId="AD" clId="Web-{F7374437-5B51-EF02-E1B1-2C0CCB6A2343}" dt="2026-02-18T12:54:16.400" v="190" actId="20577"/>
          <ac:spMkLst>
            <pc:docMk/>
            <pc:sldMk cId="2069117695" sldId="372"/>
            <ac:spMk id="9" creationId="{92564872-1867-F763-5EB4-03E7A6C5EA12}"/>
          </ac:spMkLst>
        </pc:spChg>
      </pc:sldChg>
      <pc:sldChg chg="addSp delSp modSp add replId">
        <pc:chgData name="Alexis" userId="S::alexis@stem101.org::790d4ba7-9291-49e7-a9d8-0aa243069aa6" providerId="AD" clId="Web-{F7374437-5B51-EF02-E1B1-2C0CCB6A2343}" dt="2026-02-18T13:34:56.285" v="261" actId="1076"/>
        <pc:sldMkLst>
          <pc:docMk/>
          <pc:sldMk cId="1222448392" sldId="373"/>
        </pc:sldMkLst>
        <pc:picChg chg="add mod">
          <ac:chgData name="Alexis" userId="S::alexis@stem101.org::790d4ba7-9291-49e7-a9d8-0aa243069aa6" providerId="AD" clId="Web-{F7374437-5B51-EF02-E1B1-2C0CCB6A2343}" dt="2026-02-18T13:34:56.285" v="261" actId="1076"/>
          <ac:picMkLst>
            <pc:docMk/>
            <pc:sldMk cId="1222448392" sldId="373"/>
            <ac:picMk id="3" creationId="{9FEF4D12-709E-BD76-7168-3B6A848964BD}"/>
          </ac:picMkLst>
        </pc:picChg>
      </pc:sldChg>
      <pc:sldChg chg="addSp delSp modSp add replId">
        <pc:chgData name="Alexis" userId="S::alexis@stem101.org::790d4ba7-9291-49e7-a9d8-0aa243069aa6" providerId="AD" clId="Web-{F7374437-5B51-EF02-E1B1-2C0CCB6A2343}" dt="2026-02-18T13:35:36.598" v="268" actId="1076"/>
        <pc:sldMkLst>
          <pc:docMk/>
          <pc:sldMk cId="856015123" sldId="374"/>
        </pc:sldMkLst>
        <pc:picChg chg="add mod">
          <ac:chgData name="Alexis" userId="S::alexis@stem101.org::790d4ba7-9291-49e7-a9d8-0aa243069aa6" providerId="AD" clId="Web-{F7374437-5B51-EF02-E1B1-2C0CCB6A2343}" dt="2026-02-18T13:35:36.598" v="268" actId="1076"/>
          <ac:picMkLst>
            <pc:docMk/>
            <pc:sldMk cId="856015123" sldId="374"/>
            <ac:picMk id="2" creationId="{5AED40B7-E0A2-0090-1A7D-9F13741C1D4E}"/>
          </ac:picMkLst>
        </pc:picChg>
      </pc:sldChg>
      <pc:sldChg chg="addSp delSp modSp add replId">
        <pc:chgData name="Alexis" userId="S::alexis@stem101.org::790d4ba7-9291-49e7-a9d8-0aa243069aa6" providerId="AD" clId="Web-{F7374437-5B51-EF02-E1B1-2C0CCB6A2343}" dt="2026-02-18T13:35:59.082" v="275" actId="1076"/>
        <pc:sldMkLst>
          <pc:docMk/>
          <pc:sldMk cId="1313227565" sldId="375"/>
        </pc:sldMkLst>
        <pc:picChg chg="add mod">
          <ac:chgData name="Alexis" userId="S::alexis@stem101.org::790d4ba7-9291-49e7-a9d8-0aa243069aa6" providerId="AD" clId="Web-{F7374437-5B51-EF02-E1B1-2C0CCB6A2343}" dt="2026-02-18T13:35:59.082" v="275" actId="1076"/>
          <ac:picMkLst>
            <pc:docMk/>
            <pc:sldMk cId="1313227565" sldId="375"/>
            <ac:picMk id="3" creationId="{FD11B988-D3CE-1C0A-7875-95E2154A02A7}"/>
          </ac:picMkLst>
        </pc:picChg>
      </pc:sldChg>
      <pc:sldChg chg="addSp modSp add replId">
        <pc:chgData name="Alexis" userId="S::alexis@stem101.org::790d4ba7-9291-49e7-a9d8-0aa243069aa6" providerId="AD" clId="Web-{F7374437-5B51-EF02-E1B1-2C0CCB6A2343}" dt="2026-02-18T13:36:44.911" v="284" actId="1076"/>
        <pc:sldMkLst>
          <pc:docMk/>
          <pc:sldMk cId="350735831" sldId="376"/>
        </pc:sldMkLst>
        <pc:picChg chg="add mod">
          <ac:chgData name="Alexis" userId="S::alexis@stem101.org::790d4ba7-9291-49e7-a9d8-0aa243069aa6" providerId="AD" clId="Web-{F7374437-5B51-EF02-E1B1-2C0CCB6A2343}" dt="2026-02-18T13:36:44.911" v="284" actId="1076"/>
          <ac:picMkLst>
            <pc:docMk/>
            <pc:sldMk cId="350735831" sldId="376"/>
            <ac:picMk id="2" creationId="{312D60BB-0494-B42D-99C4-3CB32BC5EA9C}"/>
          </ac:picMkLst>
        </pc:picChg>
      </pc:sldChg>
      <pc:sldChg chg="addSp modSp add replId">
        <pc:chgData name="Alexis" userId="S::alexis@stem101.org::790d4ba7-9291-49e7-a9d8-0aa243069aa6" providerId="AD" clId="Web-{F7374437-5B51-EF02-E1B1-2C0CCB6A2343}" dt="2026-02-18T13:36:20.864" v="279" actId="1076"/>
        <pc:sldMkLst>
          <pc:docMk/>
          <pc:sldMk cId="233398106" sldId="377"/>
        </pc:sldMkLst>
        <pc:picChg chg="add mod">
          <ac:chgData name="Alexis" userId="S::alexis@stem101.org::790d4ba7-9291-49e7-a9d8-0aa243069aa6" providerId="AD" clId="Web-{F7374437-5B51-EF02-E1B1-2C0CCB6A2343}" dt="2026-02-18T13:36:20.864" v="279" actId="1076"/>
          <ac:picMkLst>
            <pc:docMk/>
            <pc:sldMk cId="233398106" sldId="377"/>
            <ac:picMk id="2" creationId="{42595FA9-90A7-280D-72BC-B5C8220DD004}"/>
          </ac:picMkLst>
        </pc:picChg>
      </pc:sldChg>
      <pc:sldChg chg="addSp modSp add ord replId">
        <pc:chgData name="Alexis" userId="S::alexis@stem101.org::790d4ba7-9291-49e7-a9d8-0aa243069aa6" providerId="AD" clId="Web-{F7374437-5B51-EF02-E1B1-2C0CCB6A2343}" dt="2026-02-18T13:38:59.365" v="291" actId="1076"/>
        <pc:sldMkLst>
          <pc:docMk/>
          <pc:sldMk cId="3412834500" sldId="378"/>
        </pc:sldMkLst>
        <pc:picChg chg="add mod">
          <ac:chgData name="Alexis" userId="S::alexis@stem101.org::790d4ba7-9291-49e7-a9d8-0aa243069aa6" providerId="AD" clId="Web-{F7374437-5B51-EF02-E1B1-2C0CCB6A2343}" dt="2026-02-18T13:38:59.365" v="291" actId="1076"/>
          <ac:picMkLst>
            <pc:docMk/>
            <pc:sldMk cId="3412834500" sldId="378"/>
            <ac:picMk id="2" creationId="{68E3F820-6273-9C4C-1D85-832D1ACF226A}"/>
          </ac:picMkLst>
        </pc:picChg>
      </pc:sldChg>
      <pc:sldChg chg="addSp delSp modSp add replId">
        <pc:chgData name="Alexis" userId="S::alexis@stem101.org::790d4ba7-9291-49e7-a9d8-0aa243069aa6" providerId="AD" clId="Web-{F7374437-5B51-EF02-E1B1-2C0CCB6A2343}" dt="2026-02-18T13:42:10.211" v="318"/>
        <pc:sldMkLst>
          <pc:docMk/>
          <pc:sldMk cId="1241121892" sldId="379"/>
        </pc:sldMkLst>
        <pc:spChg chg="add del mod">
          <ac:chgData name="Alexis" userId="S::alexis@stem101.org::790d4ba7-9291-49e7-a9d8-0aa243069aa6" providerId="AD" clId="Web-{F7374437-5B51-EF02-E1B1-2C0CCB6A2343}" dt="2026-02-18T13:39:52.006" v="300" actId="20577"/>
          <ac:spMkLst>
            <pc:docMk/>
            <pc:sldMk cId="1241121892" sldId="379"/>
            <ac:spMk id="9" creationId="{D3FB4822-BCFA-7771-6DA6-343ED8B824FF}"/>
          </ac:spMkLst>
        </pc:spChg>
        <pc:graphicFrameChg chg="add mod modGraphic">
          <ac:chgData name="Alexis" userId="S::alexis@stem101.org::790d4ba7-9291-49e7-a9d8-0aa243069aa6" providerId="AD" clId="Web-{F7374437-5B51-EF02-E1B1-2C0CCB6A2343}" dt="2026-02-18T13:42:10.211" v="318"/>
          <ac:graphicFrameMkLst>
            <pc:docMk/>
            <pc:sldMk cId="1241121892" sldId="379"/>
            <ac:graphicFrameMk id="4" creationId="{22DA1CB2-362D-4B75-BCD3-01C732EAA579}"/>
          </ac:graphicFrameMkLst>
        </pc:graphicFrameChg>
      </pc:sldChg>
    </pc:docChg>
  </pc:docChgLst>
</pc:chgInfo>
</file>

<file path=ppt/comments/modernComment_163_CF6B0B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572841-B35E-495B-A006-ECAC38B602E9}" authorId="{B5F86C66-A7C9-CCCF-E222-E79CDBC36C2E}" status="resolved" created="2026-02-12T03:45:55.949" startDate="2026-02-12T03:45:55.949" dueDate="2026-02-12T03:45:55.949" assignedTo="{33C181C7-B88A-27CA-8951-C23E0F85FD36}" complete="100000" title="@Alexis can you capitalize l x w?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79898885" sldId="355"/>
      <ac:picMk id="2" creationId="{4EBB4BC7-957E-231C-4634-4AF0034015B7}"/>
    </ac:deMkLst>
    <p188:replyLst>
      <p188:reply id="{32748144-CB92-4723-A699-C81D4CFF8A78}" authorId="{B82AB9F5-7BE8-EB17-8D2C-BB3C7F0222AB}" created="2026-02-12T13:49:10.774">
        <p188:txBody>
          <a:bodyPr/>
          <a:lstStyle/>
          <a:p>
            <a:r>
              <a:rPr lang="en-US"/>
              <a:t>Is it ok not to include the "x"? it's the multiplication sign.</a:t>
            </a:r>
          </a:p>
        </p188:txBody>
      </p188:reply>
      <p188:reply id="{C054CB64-1DCB-492A-9D5D-0C0B8312360D}" authorId="{B5F86C66-A7C9-CCCF-E222-E79CDBC36C2E}" created="2026-02-12T14:24:33.594">
        <p188:txBody>
          <a:bodyPr/>
          <a:lstStyle/>
          <a:p>
            <a:r>
              <a:rPr lang="en-US"/>
              <a:t>Yes. Leave the “x” lower case.</a:t>
            </a:r>
          </a:p>
        </p188:txBody>
      </p188:reply>
    </p188:replyLst>
    <p188:txBody>
      <a:bodyPr/>
      <a:lstStyle/>
      <a:p>
        <a:r>
          <a:rPr lang="en-US"/>
          <a:t>[@Alexis]  can you capitalize l x w?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6-02-12T03:45:55.949" id="{56CDDFDA-72FB-4506-80CC-083C957FA4B9}">
              <p228:atrbtn authorId="{B5F86C66-A7C9-CCCF-E222-E79CDBC36C2E}"/>
              <p228:anchr>
                <p228:comment id="{14572841-B35E-495B-A006-ECAC38B602E9}"/>
              </p228:anchr>
              <p228:add/>
            </p228:event>
            <p228:event time="2026-02-12T03:45:55.949" id="{D771339F-F32D-4465-96ED-4805A989CAA6}">
              <p228:atrbtn authorId="{B5F86C66-A7C9-CCCF-E222-E79CDBC36C2E}"/>
              <p228:anchr>
                <p228:comment id="{14572841-B35E-495B-A006-ECAC38B602E9}"/>
              </p228:anchr>
              <p228:asgn authorId="{33C181C7-B88A-27CA-8951-C23E0F85FD36}"/>
            </p228:event>
            <p228:event time="2026-02-12T03:45:55.949" id="{B3B7B144-0551-4091-B4CB-CF13D395F943}">
              <p228:atrbtn authorId="{B5F86C66-A7C9-CCCF-E222-E79CDBC36C2E}"/>
              <p228:anchr>
                <p228:comment id="{14572841-B35E-495B-A006-ECAC38B602E9}"/>
              </p228:anchr>
              <p228:title val="@Alexis can you capitalize l x w?"/>
            </p228:event>
            <p228:event time="2026-02-12T03:45:55.949" id="{603B36CB-4418-44CA-9BD7-C383753FAE1A}">
              <p228:atrbtn authorId="{B5F86C66-A7C9-CCCF-E222-E79CDBC36C2E}"/>
              <p228:anchr>
                <p228:comment id="{14572841-B35E-495B-A006-ECAC38B602E9}"/>
              </p228:anchr>
              <p228:date stDt="2026-02-12T03:45:55.949" endDt="2026-02-12T03:45:55.949"/>
            </p228:event>
            <p228:event time="2026-02-23T03:10:44.607" id="{9355D396-56A3-44A9-9E57-29814968A62E}">
              <p228:atrbtn authorId="{B82AB9F5-7BE8-EB17-8D2C-BB3C7F0222AB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comments/modernComment_166_F740C2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634866-F7EF-49FF-A8AE-C8DFAB9A1D2A}" authorId="{B5F86C66-A7C9-CCCF-E222-E79CDBC36C2E}" created="2026-02-12T03:57:45.527">
    <pc:sldMkLst xmlns:pc="http://schemas.microsoft.com/office/powerpoint/2013/main/command">
      <pc:docMk/>
      <pc:sldMk cId="4148216501" sldId="358"/>
    </pc:sldMkLst>
    <p188:replyLst>
      <p188:reply id="{87127F55-973B-4114-BD02-77E9DF0479BB}" authorId="{B82AB9F5-7BE8-EB17-8D2C-BB3C7F0222AB}" created="2026-02-12T13:48:49.523">
        <p188:txBody>
          <a:bodyPr/>
          <a:lstStyle/>
          <a:p>
            <a:r>
              <a:rPr lang="en-US"/>
              <a:t>Sorry about that. Yes :) It's supposed to be Surface Area. Changed it already and capitalized the letters</a:t>
            </a:r>
          </a:p>
        </p188:txBody>
      </p188:reply>
    </p188:replyLst>
    <p188:txBody>
      <a:bodyPr/>
      <a:lstStyle/>
      <a:p>
        <a:r>
          <a:rPr lang="en-US"/>
          <a:t>[@Alexis]- is the first equation supposed to be SA not AS?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63_CF6B0B0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66_F740C2B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24F8-3D50-2150-7802-6B2B2F1B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1F6052F8-F856-78D5-47C7-BD22BAB10B6A}"/>
              </a:ext>
            </a:extLst>
          </p:cNvPr>
          <p:cNvSpPr txBox="1">
            <a:spLocks noGrp="1"/>
          </p:cNvSpPr>
          <p:nvPr/>
        </p:nvSpPr>
        <p:spPr>
          <a:xfrm>
            <a:off x="551029" y="898274"/>
            <a:ext cx="4613041" cy="335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6000" dirty="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Using the Tape Measure</a:t>
            </a:r>
            <a:endParaRPr lang="en-US" dirty="0"/>
          </a:p>
        </p:txBody>
      </p:sp>
      <p:pic>
        <p:nvPicPr>
          <p:cNvPr id="5" name="Picture 4" descr="A yellow and black tape measure&#10;&#10;AI-generated content may be incorrect.">
            <a:extLst>
              <a:ext uri="{FF2B5EF4-FFF2-40B4-BE49-F238E27FC236}">
                <a16:creationId xmlns:a16="http://schemas.microsoft.com/office/drawing/2014/main" id="{78C037A9-AB6A-D580-5345-0F74F74B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446" y="198783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7F04-681E-E889-90F1-4CC645ED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CF3D2E08-12ED-F08C-9327-CCD4BE6EC738}"/>
              </a:ext>
            </a:extLst>
          </p:cNvPr>
          <p:cNvSpPr txBox="1">
            <a:spLocks noGrp="1"/>
          </p:cNvSpPr>
          <p:nvPr/>
        </p:nvSpPr>
        <p:spPr>
          <a:xfrm>
            <a:off x="532405" y="3578789"/>
            <a:ext cx="7279053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 area of the ukulele’s front surface is 1,000 square centimeters.</a:t>
            </a:r>
          </a:p>
        </p:txBody>
      </p:sp>
      <p:pic>
        <p:nvPicPr>
          <p:cNvPr id="2" name="Picture 1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4EBB4BC7-957E-231C-4634-4AF00340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535" r="1148" b="-155"/>
          <a:stretch>
            <a:fillRect/>
          </a:stretch>
        </p:blipFill>
        <p:spPr>
          <a:xfrm>
            <a:off x="1085148" y="2177599"/>
            <a:ext cx="6883461" cy="4221248"/>
          </a:xfrm>
          <a:prstGeom prst="rect">
            <a:avLst/>
          </a:prstGeom>
        </p:spPr>
      </p:pic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D5B6A5C-F17E-F026-DCC2-47D9D8711D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76" b="57820"/>
          <a:stretch>
            <a:fillRect/>
          </a:stretch>
        </p:blipFill>
        <p:spPr>
          <a:xfrm>
            <a:off x="1094477" y="1289772"/>
            <a:ext cx="6955047" cy="1181669"/>
          </a:xfrm>
          <a:prstGeom prst="rect">
            <a:avLst/>
          </a:prstGeom>
        </p:spPr>
      </p:pic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CA46B9D0-AE05-CBEA-2D95-9B4EB93EE47E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Rectangle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988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13C6717D-7190-5FD3-EA47-2C3C27A1C1F8}"/>
              </a:ext>
            </a:extLst>
          </p:cNvPr>
          <p:cNvSpPr txBox="1">
            <a:spLocks noGrp="1"/>
          </p:cNvSpPr>
          <p:nvPr/>
        </p:nvSpPr>
        <p:spPr>
          <a:xfrm>
            <a:off x="532405" y="1552561"/>
            <a:ext cx="7279053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rectilinear figure is a shape made by combining rectangles. Instead of one large rectangle, we can divide the ukulele into:</a:t>
            </a:r>
          </a:p>
          <a:p>
            <a:pPr marL="342900" indent="-342900">
              <a:lnSpc>
                <a:spcPct val="114999"/>
              </a:lnSpc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large body rectangle</a:t>
            </a:r>
          </a:p>
          <a:p>
            <a:pPr marL="342900" indent="-342900">
              <a:lnSpc>
                <a:spcPct val="114999"/>
              </a:lnSpc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smaller neck rectangle</a:t>
            </a:r>
          </a:p>
          <a:p>
            <a:pPr marL="342900" indent="-342900">
              <a:lnSpc>
                <a:spcPct val="114999"/>
              </a:lnSpc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Students add areas together.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5966C775-44B0-983E-18E1-1D521E5A2125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8769847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Rectilinear Model: Using Rectangles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A288-CFBA-4619-8F2E-BFB4830D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22E85E88-0207-F06C-865D-63157B9D7439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Rectilinear Model</a:t>
            </a:r>
            <a:endParaRPr lang="en-US" dirty="0"/>
          </a:p>
        </p:txBody>
      </p:sp>
      <p:pic>
        <p:nvPicPr>
          <p:cNvPr id="3" name="Picture 2" descr="A white rectangle with a black background&#10;&#10;AI-generated content may be incorrect.">
            <a:extLst>
              <a:ext uri="{FF2B5EF4-FFF2-40B4-BE49-F238E27FC236}">
                <a16:creationId xmlns:a16="http://schemas.microsoft.com/office/drawing/2014/main" id="{9FEF4D12-709E-BD76-7168-3B6A8489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578"/>
          <a:stretch>
            <a:fillRect/>
          </a:stretch>
        </p:blipFill>
        <p:spPr>
          <a:xfrm>
            <a:off x="2389909" y="835602"/>
            <a:ext cx="4502728" cy="3576171"/>
          </a:xfrm>
          <a:prstGeom prst="rect">
            <a:avLst/>
          </a:prstGeom>
        </p:spPr>
      </p:pic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6AD6BD8C-34D7-5256-F7A2-D556EEDBE637}"/>
              </a:ext>
            </a:extLst>
          </p:cNvPr>
          <p:cNvSpPr txBox="1">
            <a:spLocks noGrp="1"/>
          </p:cNvSpPr>
          <p:nvPr/>
        </p:nvSpPr>
        <p:spPr>
          <a:xfrm>
            <a:off x="5536971" y="4292337"/>
            <a:ext cx="6997784" cy="6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1400" dirty="0">
                <a:solidFill>
                  <a:srgbClr val="000000"/>
                </a:solidFill>
                <a:latin typeface="Source Sans Pro"/>
                <a:ea typeface="Source Sans Pro"/>
              </a:rPr>
              <a:t>2</a:t>
            </a:r>
            <a:endParaRPr lang="en-US" sz="1400"/>
          </a:p>
        </p:txBody>
      </p:sp>
      <p:sp>
        <p:nvSpPr>
          <p:cNvPr id="6" name="Google Shape;284;p14">
            <a:extLst>
              <a:ext uri="{FF2B5EF4-FFF2-40B4-BE49-F238E27FC236}">
                <a16:creationId xmlns:a16="http://schemas.microsoft.com/office/drawing/2014/main" id="{11C225CF-FB1A-B43C-E56C-C5321EDDE37A}"/>
              </a:ext>
            </a:extLst>
          </p:cNvPr>
          <p:cNvSpPr txBox="1">
            <a:spLocks noGrp="1"/>
          </p:cNvSpPr>
          <p:nvPr/>
        </p:nvSpPr>
        <p:spPr>
          <a:xfrm>
            <a:off x="2913040" y="4361911"/>
            <a:ext cx="6997784" cy="6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2000" dirty="0">
                <a:solidFill>
                  <a:srgbClr val="000000"/>
                </a:solidFill>
                <a:latin typeface="Montserrat"/>
                <a:ea typeface="Source Sans Pro"/>
              </a:rPr>
              <a:t>Total Area = 680 cm</a:t>
            </a:r>
            <a:endParaRPr lang="en-US" sz="1400" dirty="0">
              <a:latin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E5744-015B-8886-15F7-66A71BE7A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646" y="2570715"/>
            <a:ext cx="419100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2193-4923-821C-7CA5-A5E6C517C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616" y="2568023"/>
            <a:ext cx="375617" cy="3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4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7F6E9-59C0-169C-48D0-A4A9E28E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1B0CE8F4-BC7D-D294-B912-74733C2C08AE}"/>
              </a:ext>
            </a:extLst>
          </p:cNvPr>
          <p:cNvSpPr txBox="1">
            <a:spLocks noGrp="1"/>
          </p:cNvSpPr>
          <p:nvPr/>
        </p:nvSpPr>
        <p:spPr>
          <a:xfrm>
            <a:off x="532405" y="2318260"/>
            <a:ext cx="7279053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In this example we will approximate the curved sides using triangles and rectangles.  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92564872-1867-F763-5EB4-03E7A6C5EA12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Triangle Model: Using Rectangles and 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1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60C97-3F3C-CEA5-CBA8-7BFA79B7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869F37F6-A1DB-D3E8-CBF3-D1F408132615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Triangle Model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D40B7-E0A2-0090-1A7D-9F13741C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013114"/>
            <a:ext cx="5143500" cy="5143500"/>
          </a:xfrm>
          <a:prstGeom prst="rect">
            <a:avLst/>
          </a:prstGeom>
        </p:spPr>
      </p:pic>
      <p:pic>
        <p:nvPicPr>
          <p:cNvPr id="3" name="Picture 2" descr="A black letter with a white background&#10;&#10;AI-generated content may be incorrect.">
            <a:extLst>
              <a:ext uri="{FF2B5EF4-FFF2-40B4-BE49-F238E27FC236}">
                <a16:creationId xmlns:a16="http://schemas.microsoft.com/office/drawing/2014/main" id="{02C05750-8BEB-1441-91BA-91E09405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76" y="2978523"/>
            <a:ext cx="386043" cy="388284"/>
          </a:xfrm>
          <a:prstGeom prst="rect">
            <a:avLst/>
          </a:prstGeom>
        </p:spPr>
      </p:pic>
      <p:pic>
        <p:nvPicPr>
          <p:cNvPr id="4" name="Picture 3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BD1454DB-341D-9300-6DEE-0FE9DA686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556" y="2760008"/>
            <a:ext cx="402852" cy="405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C5D46-B156-656F-3172-A2EBD0F739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>
            <a:off x="4972365" y="3057366"/>
            <a:ext cx="299979" cy="2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1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B72C8-3963-2E43-1215-B08885F87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0B7BF6D0-9E08-94C5-C3F6-A92D82F0DEDF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Triangle Model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3F820-6273-9C4C-1D85-832D1ACF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93" y="1013114"/>
            <a:ext cx="6494318" cy="6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6A684-A592-6032-473A-8ED143447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092D9F41-AAC6-4CB2-788E-2C3874E42E2C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Triangle Model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1B988-D3CE-1C0A-7875-95E2154A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07" y="1117023"/>
            <a:ext cx="6702136" cy="67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E907-F839-A364-5231-43834027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D2B4AF19-22DC-EDCE-6273-4C90D1E49CD9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Triangle Model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95FA9-90A7-280D-72BC-B5C8220DD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27" y="1372466"/>
            <a:ext cx="6619875" cy="66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ABE4D-228E-0D59-2215-8F5C2F212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C1DDAE62-262A-65AE-E652-C63B15D108F5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Triangle Model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D60BB-0494-B42D-99C4-3CB32BC5EA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95" b="70814"/>
          <a:stretch>
            <a:fillRect/>
          </a:stretch>
        </p:blipFill>
        <p:spPr>
          <a:xfrm>
            <a:off x="1272886" y="917864"/>
            <a:ext cx="6782508" cy="2028084"/>
          </a:xfrm>
          <a:prstGeom prst="rect">
            <a:avLst/>
          </a:prstGeom>
        </p:spPr>
      </p:pic>
      <p:sp>
        <p:nvSpPr>
          <p:cNvPr id="3" name="Google Shape;284;p14">
            <a:extLst>
              <a:ext uri="{FF2B5EF4-FFF2-40B4-BE49-F238E27FC236}">
                <a16:creationId xmlns:a16="http://schemas.microsoft.com/office/drawing/2014/main" id="{A494FC3F-77C2-48E2-A840-1411C782940B}"/>
              </a:ext>
            </a:extLst>
          </p:cNvPr>
          <p:cNvSpPr txBox="1">
            <a:spLocks noGrp="1"/>
          </p:cNvSpPr>
          <p:nvPr/>
        </p:nvSpPr>
        <p:spPr>
          <a:xfrm>
            <a:off x="6560702" y="2572866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2000" dirty="0">
                <a:solidFill>
                  <a:srgbClr val="000000"/>
                </a:solidFill>
                <a:latin typeface="Source Sans Pro"/>
                <a:ea typeface="Source Sans Pro"/>
              </a:rPr>
              <a:t>2</a:t>
            </a:r>
            <a:endParaRPr lang="en-US" sz="2000"/>
          </a:p>
        </p:txBody>
      </p:sp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A541848D-536D-4F1F-46A6-AAC24ADF271A}"/>
              </a:ext>
            </a:extLst>
          </p:cNvPr>
          <p:cNvSpPr txBox="1">
            <a:spLocks noGrp="1"/>
          </p:cNvSpPr>
          <p:nvPr/>
        </p:nvSpPr>
        <p:spPr>
          <a:xfrm>
            <a:off x="2435962" y="2672258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3200" dirty="0">
                <a:solidFill>
                  <a:srgbClr val="000000"/>
                </a:solidFill>
                <a:latin typeface="Montserrat"/>
                <a:ea typeface="Source Sans Pro"/>
              </a:rPr>
              <a:t>Total Area = 330 cm</a:t>
            </a:r>
            <a:endParaRPr lang="en-US" sz="2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073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AF82-EC4F-2EA0-AF16-9B848F1E8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14">
            <a:extLst>
              <a:ext uri="{FF2B5EF4-FFF2-40B4-BE49-F238E27FC236}">
                <a16:creationId xmlns:a16="http://schemas.microsoft.com/office/drawing/2014/main" id="{D3FB4822-BCFA-7771-6DA6-343ED8B824FF}"/>
              </a:ext>
            </a:extLst>
          </p:cNvPr>
          <p:cNvSpPr txBox="1">
            <a:spLocks noGrp="1"/>
          </p:cNvSpPr>
          <p:nvPr/>
        </p:nvSpPr>
        <p:spPr>
          <a:xfrm>
            <a:off x="532619" y="744067"/>
            <a:ext cx="755437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Overestimate or Underestimate?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DA1CB2-362D-4B75-BCD3-01C732EAA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17150"/>
              </p:ext>
            </p:extLst>
          </p:nvPr>
        </p:nvGraphicFramePr>
        <p:xfrm>
          <a:off x="1202785" y="1591578"/>
          <a:ext cx="6738248" cy="31089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369124">
                  <a:extLst>
                    <a:ext uri="{9D8B030D-6E8A-4147-A177-3AD203B41FA5}">
                      <a16:colId xmlns:a16="http://schemas.microsoft.com/office/drawing/2014/main" val="2420955253"/>
                    </a:ext>
                  </a:extLst>
                </a:gridCol>
                <a:gridCol w="3369124">
                  <a:extLst>
                    <a:ext uri="{9D8B030D-6E8A-4147-A177-3AD203B41FA5}">
                      <a16:colId xmlns:a16="http://schemas.microsoft.com/office/drawing/2014/main" val="1937536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/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/>
                        <a:t>Area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89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Rectangle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Montserrat"/>
                        </a:rPr>
                        <a:t>The rectangle model </a:t>
                      </a:r>
                      <a:r>
                        <a:rPr lang="en-US" sz="1200" b="1" i="0" u="none" strike="noStrike" noProof="0" dirty="0">
                          <a:latin typeface="Montserrat"/>
                        </a:rPr>
                        <a:t>overestimates </a:t>
                      </a:r>
                      <a:r>
                        <a:rPr lang="en-US" sz="1200" b="0" i="0" u="none" strike="noStrike" noProof="0" dirty="0">
                          <a:latin typeface="Montserrat"/>
                        </a:rPr>
                        <a:t>the area because the rectangular shape covers regions outside the curved edges of the ukulele.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9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Rectilinear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Montserrat"/>
                        </a:rPr>
                        <a:t>The rectilinear model gives a </a:t>
                      </a:r>
                      <a:r>
                        <a:rPr lang="en-US" sz="1200" b="1" i="0" u="none" strike="noStrike" noProof="0" dirty="0">
                          <a:latin typeface="Montserrat"/>
                        </a:rPr>
                        <a:t>better estimate</a:t>
                      </a:r>
                      <a:r>
                        <a:rPr lang="en-US" sz="1200" b="0" i="0" u="none" strike="noStrike" noProof="0" dirty="0">
                          <a:latin typeface="Montserrat"/>
                        </a:rPr>
                        <a:t> because combining smaller rectangles follows the shape more closely, but it may still slightly overestimate due to straight edges.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28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Triangle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/>
                        <a:t>The triangle model provides an </a:t>
                      </a:r>
                      <a:r>
                        <a:rPr lang="en-US" sz="1200" b="1" i="0" u="none" strike="noStrike" noProof="0" dirty="0"/>
                        <a:t>underestimate </a:t>
                      </a:r>
                      <a:r>
                        <a:rPr lang="en-US" sz="1200" b="0" i="0" u="none" strike="noStrike" noProof="0" dirty="0"/>
                        <a:t>because, although triangles approximate the slanted and curved sides, they cut off too much surface area.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192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2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392AD849-20A7-0107-3AF4-4FB6F3C4657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What is a tape measure?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36D3E03B-840E-5ECC-97CE-D1CB8742244A}"/>
              </a:ext>
            </a:extLst>
          </p:cNvPr>
          <p:cNvSpPr txBox="1">
            <a:spLocks noGrp="1"/>
          </p:cNvSpPr>
          <p:nvPr/>
        </p:nvSpPr>
        <p:spPr>
          <a:xfrm>
            <a:off x="722717" y="1836128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tape measure is a tool used to measure the length, width, or height of objects. </a:t>
            </a:r>
            <a:r>
              <a:rPr lang="en-US" sz="2400" b="1" dirty="0">
                <a:solidFill>
                  <a:schemeClr val="tx1"/>
                </a:solidFill>
              </a:rPr>
              <a:t>It is commonly used to measure large objects that are too big for small measuring tools</a:t>
            </a: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.</a:t>
            </a:r>
            <a:endParaRPr lang="en-US" b="1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6509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39B47-BD84-68FD-87E6-2F59B74C1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756EF8BD-071F-7FB3-5315-313894A5C05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Surface Area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72997D1A-7F05-DDFB-5BEE-77CE8F17024C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Using a tape measure, we can measure the length, width, and height of a three-dimensional object, such as a box or a case.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These measurements allow us to draw a net and find the surface area, which is the total area of all faces of the object.</a:t>
            </a:r>
          </a:p>
        </p:txBody>
      </p:sp>
    </p:spTree>
    <p:extLst>
      <p:ext uri="{BB962C8B-B14F-4D97-AF65-F5344CB8AC3E}">
        <p14:creationId xmlns:p14="http://schemas.microsoft.com/office/powerpoint/2010/main" val="98727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C211-AE31-556D-9507-F7DAEDC4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33CB2904-4049-8248-661D-FBF2EE27F25F}"/>
              </a:ext>
            </a:extLst>
          </p:cNvPr>
          <p:cNvSpPr txBox="1">
            <a:spLocks noGrp="1"/>
          </p:cNvSpPr>
          <p:nvPr/>
        </p:nvSpPr>
        <p:spPr>
          <a:xfrm>
            <a:off x="621858" y="845528"/>
            <a:ext cx="7279053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ukulele is stored in a rectangular box.</a:t>
            </a: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student measures the box using a tape measure: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Length = 60 cm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Width = 25 cm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Height = 10 cm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What is the surface area of the box?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hand holding a tape measure over a box&#10;&#10;AI-generated content may be incorrect.">
            <a:extLst>
              <a:ext uri="{FF2B5EF4-FFF2-40B4-BE49-F238E27FC236}">
                <a16:creationId xmlns:a16="http://schemas.microsoft.com/office/drawing/2014/main" id="{44655822-50E4-5F16-E9B0-56D3B454D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40" y="-199747"/>
            <a:ext cx="5909199" cy="59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BF624-01AA-1862-98E7-9D990AA4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21248C92-89CC-1789-67F2-300510DA5BFA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Rectangular Prism and Net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13AA8674-98F7-49FE-0ED2-A729D5E1A0AB}"/>
              </a:ext>
            </a:extLst>
          </p:cNvPr>
          <p:cNvSpPr txBox="1">
            <a:spLocks noGrp="1"/>
          </p:cNvSpPr>
          <p:nvPr/>
        </p:nvSpPr>
        <p:spPr>
          <a:xfrm>
            <a:off x="729688" y="1848349"/>
            <a:ext cx="7731939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rectangular prism is a 3D shape made of six rectangular faces. When the box is opened and laid flat, it forms a net, showing all faces at once. The net helps us find the surface area.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88198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38AA-E970-5DDF-F644-6353E987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36006F38-1BC9-4D1E-29E2-FE855C781BEF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Faces of the Net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1C11ED-05B9-11DC-DBD6-BA524081B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38293"/>
              </p:ext>
            </p:extLst>
          </p:nvPr>
        </p:nvGraphicFramePr>
        <p:xfrm>
          <a:off x="758656" y="1962696"/>
          <a:ext cx="3809908" cy="173735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904954">
                  <a:extLst>
                    <a:ext uri="{9D8B030D-6E8A-4147-A177-3AD203B41FA5}">
                      <a16:colId xmlns:a16="http://schemas.microsoft.com/office/drawing/2014/main" val="1397274643"/>
                    </a:ext>
                  </a:extLst>
                </a:gridCol>
                <a:gridCol w="1904954">
                  <a:extLst>
                    <a:ext uri="{9D8B030D-6E8A-4147-A177-3AD203B41FA5}">
                      <a16:colId xmlns:a16="http://schemas.microsoft.com/office/drawing/2014/main" val="1606676612"/>
                    </a:ext>
                  </a:extLst>
                </a:gridCol>
              </a:tblGrid>
              <a:tr h="454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Dimensions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80464"/>
                  </a:ext>
                </a:extLst>
              </a:tr>
              <a:tr h="4276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Top &amp; Bottom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60 ×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419325"/>
                  </a:ext>
                </a:extLst>
              </a:tr>
              <a:tr h="4276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Front &amp; 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60 ×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450385"/>
                  </a:ext>
                </a:extLst>
              </a:tr>
              <a:tr h="4276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Left &amp; 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25 ×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014324"/>
                  </a:ext>
                </a:extLst>
              </a:tr>
            </a:tbl>
          </a:graphicData>
        </a:graphic>
      </p:graphicFrame>
      <p:pic>
        <p:nvPicPr>
          <p:cNvPr id="6" name="Picture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E8F2DF2-E555-F84E-C033-A7BCE163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5" y="541235"/>
            <a:ext cx="4070075" cy="40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834A-513A-348D-02E6-EAE75B8E1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E241A590-EB2C-2E1E-28DF-7F1DC3188AC3}"/>
              </a:ext>
            </a:extLst>
          </p:cNvPr>
          <p:cNvSpPr txBox="1">
            <a:spLocks noGrp="1"/>
          </p:cNvSpPr>
          <p:nvPr/>
        </p:nvSpPr>
        <p:spPr>
          <a:xfrm>
            <a:off x="449177" y="3878410"/>
            <a:ext cx="8244499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 surface area of the ukulele box is 4,700 square centimeters.</a:t>
            </a:r>
          </a:p>
        </p:txBody>
      </p:sp>
      <p:pic>
        <p:nvPicPr>
          <p:cNvPr id="2" name="Picture 1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09177942-E70F-7BE2-2D1D-1584CFAF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659" b="-1152"/>
          <a:stretch>
            <a:fillRect/>
          </a:stretch>
        </p:blipFill>
        <p:spPr>
          <a:xfrm>
            <a:off x="2000250" y="1726582"/>
            <a:ext cx="5143500" cy="3420088"/>
          </a:xfrm>
          <a:prstGeom prst="rect">
            <a:avLst/>
          </a:prstGeom>
        </p:spPr>
      </p:pic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FD5549E-AF54-ABB7-B895-98CB32A2EC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000" b="64753"/>
          <a:stretch>
            <a:fillRect/>
          </a:stretch>
        </p:blipFill>
        <p:spPr>
          <a:xfrm>
            <a:off x="2000250" y="808726"/>
            <a:ext cx="5143500" cy="7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65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2E86-5139-37FE-49E3-1B98C600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3828DE43-540F-D32C-D32C-947E22E392C8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Volume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9FB52AC8-FC3B-2D5A-0C5C-011773103DFB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To confirm that the ukulele fits inside the box, we compare their volumes. Approximate both the ukulele and the box as rectangular prisms.</a:t>
            </a:r>
            <a:endParaRPr lang="en-US"/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rgbClr val="0C1930"/>
              </a:solidFill>
            </a:endParaRPr>
          </a:p>
          <a:p>
            <a:pPr marL="0" indent="0" algn="ctr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Volume = L x W x H</a:t>
            </a:r>
          </a:p>
        </p:txBody>
      </p:sp>
    </p:spTree>
    <p:extLst>
      <p:ext uri="{BB962C8B-B14F-4D97-AF65-F5344CB8AC3E}">
        <p14:creationId xmlns:p14="http://schemas.microsoft.com/office/powerpoint/2010/main" val="1391313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3536-18C8-F43A-474E-002D8460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DED23A-5B56-6D89-FF48-9A1FC0CA1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64979"/>
              </p:ext>
            </p:extLst>
          </p:nvPr>
        </p:nvGraphicFramePr>
        <p:xfrm>
          <a:off x="1868557" y="1287614"/>
          <a:ext cx="5406855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2285">
                  <a:extLst>
                    <a:ext uri="{9D8B030D-6E8A-4147-A177-3AD203B41FA5}">
                      <a16:colId xmlns:a16="http://schemas.microsoft.com/office/drawing/2014/main" val="4202865497"/>
                    </a:ext>
                  </a:extLst>
                </a:gridCol>
                <a:gridCol w="1802285">
                  <a:extLst>
                    <a:ext uri="{9D8B030D-6E8A-4147-A177-3AD203B41FA5}">
                      <a16:colId xmlns:a16="http://schemas.microsoft.com/office/drawing/2014/main" val="493123484"/>
                    </a:ext>
                  </a:extLst>
                </a:gridCol>
                <a:gridCol w="1802285">
                  <a:extLst>
                    <a:ext uri="{9D8B030D-6E8A-4147-A177-3AD203B41FA5}">
                      <a16:colId xmlns:a16="http://schemas.microsoft.com/office/drawing/2014/main" val="2073883060"/>
                    </a:ext>
                  </a:extLst>
                </a:gridCol>
              </a:tblGrid>
              <a:tr h="3117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L × W ×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Volume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011879"/>
                  </a:ext>
                </a:extLst>
              </a:tr>
              <a:tr h="3117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Ukulele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50 × 20 ×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6000 cm³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877107"/>
                  </a:ext>
                </a:extLst>
              </a:tr>
              <a:tr h="3117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60 × 25 ×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15000 cm³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687866"/>
                  </a:ext>
                </a:extLst>
              </a:tr>
            </a:tbl>
          </a:graphicData>
        </a:graphic>
      </p:graphicFrame>
      <p:sp>
        <p:nvSpPr>
          <p:cNvPr id="9" name="Google Shape;285;p14">
            <a:extLst>
              <a:ext uri="{FF2B5EF4-FFF2-40B4-BE49-F238E27FC236}">
                <a16:creationId xmlns:a16="http://schemas.microsoft.com/office/drawing/2014/main" id="{D7E1CF64-8F8E-FBE4-3DDE-3C03BD5EEFBF}"/>
              </a:ext>
            </a:extLst>
          </p:cNvPr>
          <p:cNvSpPr txBox="1">
            <a:spLocks noGrp="1"/>
          </p:cNvSpPr>
          <p:nvPr/>
        </p:nvSpPr>
        <p:spPr>
          <a:xfrm>
            <a:off x="1160039" y="3149787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The box has more space than the ukulele.</a:t>
            </a:r>
            <a:endParaRPr lang="en-US" b="1" dirty="0"/>
          </a:p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Therefore, the ukulele will fit inside the box.</a:t>
            </a:r>
            <a:endParaRPr lang="en-US" b="1" dirty="0"/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07300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51804-52E7-F06C-3B57-3DC802B0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BD064CD6-4925-4AA2-54AB-CCACF151633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447943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Vernier Caliper vs Tape Measure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CB9F53C4-868F-439B-E613-ABFC49D94760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89527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Tape Measure – Used to measure large ukulele parts (body, strap, case) where overall size is needed rather than precision.</a:t>
            </a:r>
            <a:endParaRPr lang="en-US" b="1" dirty="0"/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Vernier Caliper – Used to measure small ukulele parts (string diameter, slot width) where high accuracy is required.</a:t>
            </a:r>
            <a:endParaRPr lang="en-US" b="1" dirty="0"/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73667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45906-14A1-8258-CC20-C41F0B55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45B65DC1-7122-673D-0A01-28953579B8CF}"/>
              </a:ext>
            </a:extLst>
          </p:cNvPr>
          <p:cNvSpPr txBox="1">
            <a:spLocks noGrp="1"/>
          </p:cNvSpPr>
          <p:nvPr/>
        </p:nvSpPr>
        <p:spPr>
          <a:xfrm>
            <a:off x="456323" y="743904"/>
            <a:ext cx="6553422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Comparing Measurements Using Two Tools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40D3CEE7-C0A2-7F43-4BFC-92F3FFC574A7}"/>
              </a:ext>
            </a:extLst>
          </p:cNvPr>
          <p:cNvSpPr txBox="1">
            <a:spLocks noGrp="1"/>
          </p:cNvSpPr>
          <p:nvPr/>
        </p:nvSpPr>
        <p:spPr>
          <a:xfrm>
            <a:off x="454360" y="2255266"/>
            <a:ext cx="691130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A student measures the width of the ukulele fretboard using a tape measure and records it as 4 cm. Convert to a millimeters:</a:t>
            </a:r>
            <a:endParaRPr lang="en-US" b="1" dirty="0">
              <a:solidFill>
                <a:srgbClr val="0C1930"/>
              </a:solidFill>
            </a:endParaRPr>
          </a:p>
        </p:txBody>
      </p:sp>
      <p:pic>
        <p:nvPicPr>
          <p:cNvPr id="7" name="Picture 6" descr="A close-up of hands measuring a guitar neck&#10;&#10;AI-generated content may be incorrect.">
            <a:extLst>
              <a:ext uri="{FF2B5EF4-FFF2-40B4-BE49-F238E27FC236}">
                <a16:creationId xmlns:a16="http://schemas.microsoft.com/office/drawing/2014/main" id="{FA4CE83C-8D51-5A82-9810-11463336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014" r="54545" b="-109"/>
          <a:stretch>
            <a:fillRect/>
          </a:stretch>
        </p:blipFill>
        <p:spPr>
          <a:xfrm>
            <a:off x="6691285" y="-561560"/>
            <a:ext cx="2803201" cy="5208110"/>
          </a:xfrm>
          <a:prstGeom prst="rect">
            <a:avLst/>
          </a:prstGeom>
        </p:spPr>
      </p:pic>
      <p:pic>
        <p:nvPicPr>
          <p:cNvPr id="2" name="Picture 1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2DE49DB6-8315-DD24-CC4A-D233359EE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02" y="1918252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1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4E16-489E-05BC-267C-5EC04B420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9816340A-47B0-F5CD-6DA9-7F243CFF4CE1}"/>
              </a:ext>
            </a:extLst>
          </p:cNvPr>
          <p:cNvSpPr txBox="1">
            <a:spLocks noGrp="1"/>
          </p:cNvSpPr>
          <p:nvPr/>
        </p:nvSpPr>
        <p:spPr>
          <a:xfrm>
            <a:off x="623326" y="1181840"/>
            <a:ext cx="7895279" cy="357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The student then measures the same fretboard width</a:t>
            </a:r>
            <a:endParaRPr lang="en-US" dirty="0"/>
          </a:p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using a vernier caliper and records 38.6 mm.</a:t>
            </a:r>
            <a:endParaRPr lang="en-US" dirty="0"/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3" name="Picture 2" descr="A close-up of hands measuring a guitar neck&#10;&#10;AI-generated content may be incorrect.">
            <a:extLst>
              <a:ext uri="{FF2B5EF4-FFF2-40B4-BE49-F238E27FC236}">
                <a16:creationId xmlns:a16="http://schemas.microsoft.com/office/drawing/2014/main" id="{FD13CF80-373F-63B5-0762-35B68DA3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19"/>
          <a:stretch>
            <a:fillRect/>
          </a:stretch>
        </p:blipFill>
        <p:spPr>
          <a:xfrm>
            <a:off x="3088585" y="725557"/>
            <a:ext cx="29668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0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4A42-529A-7503-5407-BA4C7A5CE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5B1F6291-5849-44A7-03BE-70BF2DA375D3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Unit Conversions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F20E045A-E1A8-B091-AD68-6BE2E23D851B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When we use a tape measure, we often read measurements in inches. We sometimes need to change them to another unit, such as centimeters.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Measurements can be converted from one unit to another using ratio reasoning.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22768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C4334-0AF2-A590-F5C7-BAA73011F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65FCFBBF-EB8F-DC1E-61C9-5B9D3E5D5351}"/>
              </a:ext>
            </a:extLst>
          </p:cNvPr>
          <p:cNvSpPr txBox="1">
            <a:spLocks noGrp="1"/>
          </p:cNvSpPr>
          <p:nvPr/>
        </p:nvSpPr>
        <p:spPr>
          <a:xfrm>
            <a:off x="802231" y="1648979"/>
            <a:ext cx="7895279" cy="357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This comparison shows that decimal conversion allows measurements to be compared, and that a vernier caliper provides greater precision than a tape measure.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E959-4C82-9A8C-F09A-52A903BD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A4229636-E77F-31D2-0B58-B5A059D94C09}"/>
              </a:ext>
            </a:extLst>
          </p:cNvPr>
          <p:cNvSpPr txBox="1">
            <a:spLocks noGrp="1"/>
          </p:cNvSpPr>
          <p:nvPr/>
        </p:nvSpPr>
        <p:spPr>
          <a:xfrm>
            <a:off x="631797" y="1074128"/>
            <a:ext cx="7279053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student measures the length of a ukulele body using a tape measure. The measurement is 20 inches. Convert this length to centimeters.</a:t>
            </a:r>
            <a:br>
              <a:rPr lang="en-US" sz="2400" b="1" dirty="0">
                <a:ea typeface="Source Sans Pro"/>
                <a:cs typeface="Segoe UI"/>
              </a:rPr>
            </a:b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hands holding a measuring tape and a guitar&#10;&#10;AI-generated content may be incorrect.">
            <a:extLst>
              <a:ext uri="{FF2B5EF4-FFF2-40B4-BE49-F238E27FC236}">
                <a16:creationId xmlns:a16="http://schemas.microsoft.com/office/drawing/2014/main" id="{C8A5BCBA-9C66-99D5-14B7-8DD5346A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073426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4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785FB-8D36-9169-0899-4A2B6A6E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7D38781B-F9A9-3705-60BF-BAE3D3268801}"/>
              </a:ext>
            </a:extLst>
          </p:cNvPr>
          <p:cNvSpPr txBox="1">
            <a:spLocks noGrp="1"/>
          </p:cNvSpPr>
          <p:nvPr/>
        </p:nvSpPr>
        <p:spPr>
          <a:xfrm>
            <a:off x="582101" y="3906780"/>
            <a:ext cx="7279053" cy="32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 ukulele body is 50.8 centimeters long.</a:t>
            </a:r>
          </a:p>
        </p:txBody>
      </p:sp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AA686802-378D-EFFC-BE23-020D0FFD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86" y="-1229264"/>
            <a:ext cx="7591245" cy="75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AEC2A-187F-61F1-B834-0DEA96177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444FC49E-ADD7-35DF-0ECC-61EB4E1B33F3}"/>
              </a:ext>
            </a:extLst>
          </p:cNvPr>
          <p:cNvSpPr txBox="1">
            <a:spLocks noGrp="1"/>
          </p:cNvSpPr>
          <p:nvPr/>
        </p:nvSpPr>
        <p:spPr>
          <a:xfrm>
            <a:off x="701151" y="1039410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When we use a tape measure, we often read measurements in inches, but sometimes we need the measurement in another unit, such as centimeters.</a:t>
            </a: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Unit conversion works because the two units have a fixed ratio. This relationship is called a unit rate.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9999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83BFA-93F3-1242-78FA-D2B8E3C0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EF1883F3-BFE3-0E4B-50FC-5C0F1BBC6722}"/>
              </a:ext>
            </a:extLst>
          </p:cNvPr>
          <p:cNvSpPr txBox="1">
            <a:spLocks noGrp="1"/>
          </p:cNvSpPr>
          <p:nvPr/>
        </p:nvSpPr>
        <p:spPr>
          <a:xfrm>
            <a:off x="709810" y="749331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If the length of the ukulele is in given centimeters or inches, convert using the ratio table. Find the unit rate as you fill in the table.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EAA094-1B0A-0609-7118-2C176934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66" y="1861449"/>
            <a:ext cx="3662795" cy="36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745E-65DF-A7C8-4EF1-0DD0ABE3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77AF3014-7ADE-36E4-0562-236AF5B25CB8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457200" marR="0" lvl="1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914400" marR="0" lvl="2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371600" marR="0" lvl="3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1828800" marR="0" lvl="4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286000" marR="0" lvl="5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2743200" marR="0" lvl="6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200400" marR="0" lvl="7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3657600" marR="0" lvl="8" algn="l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kern="1200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  <a:extLst/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Area of Polygons</a:t>
            </a:r>
            <a:endParaRPr lang="en-US" dirty="0"/>
          </a:p>
        </p:txBody>
      </p:sp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A1679754-4B1A-6A9E-ACD7-DF8958C7495E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tape measure helps us find how long and how wide a surface is.</a:t>
            </a: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We use these measurements to find the area, or the space inside the 2D shape.  </a:t>
            </a:r>
          </a:p>
        </p:txBody>
      </p:sp>
    </p:spTree>
    <p:extLst>
      <p:ext uri="{BB962C8B-B14F-4D97-AF65-F5344CB8AC3E}">
        <p14:creationId xmlns:p14="http://schemas.microsoft.com/office/powerpoint/2010/main" val="31642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22772-9FF0-28CA-48CE-E19BB6F7D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14">
            <a:extLst>
              <a:ext uri="{FF2B5EF4-FFF2-40B4-BE49-F238E27FC236}">
                <a16:creationId xmlns:a16="http://schemas.microsoft.com/office/drawing/2014/main" id="{2C4EC900-383B-9489-485C-B6F69CC09B07}"/>
              </a:ext>
            </a:extLst>
          </p:cNvPr>
          <p:cNvSpPr txBox="1">
            <a:spLocks noGrp="1"/>
          </p:cNvSpPr>
          <p:nvPr/>
        </p:nvSpPr>
        <p:spPr>
          <a:xfrm>
            <a:off x="209384" y="850498"/>
            <a:ext cx="7279053" cy="193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1150" algn="l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 latinLnBrk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kern="1200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  <a:extLst/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student measures the flat front surface of a ukulele using a tape measu</a:t>
            </a:r>
            <a:r>
              <a:rPr lang="en-US" sz="2400" dirty="0">
                <a:solidFill>
                  <a:schemeClr val="tx1"/>
                </a:solidFill>
                <a:ea typeface="Source Sans Pro"/>
                <a:cs typeface="Segoe UI"/>
              </a:rPr>
              <a:t>re.  In this example we are taking the overall length and overall width and calculating it like it is a rectangle.  </a:t>
            </a:r>
          </a:p>
          <a:p>
            <a:pPr marL="0" indent="0">
              <a:lnSpc>
                <a:spcPct val="114999"/>
              </a:lnSpc>
              <a:buNone/>
            </a:pP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Length = 50 cm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Width = 20 cm</a:t>
            </a:r>
          </a:p>
          <a:p>
            <a:pPr marL="0" indent="0">
              <a:lnSpc>
                <a:spcPct val="114999"/>
              </a:lnSpc>
              <a:buNone/>
            </a:pP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What is the area of the ukulele’s front surface?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hand holding a measuring instrument&#10;&#10;AI-generated content may be incorrect.">
            <a:extLst>
              <a:ext uri="{FF2B5EF4-FFF2-40B4-BE49-F238E27FC236}">
                <a16:creationId xmlns:a16="http://schemas.microsoft.com/office/drawing/2014/main" id="{38CFB52C-DA59-6F74-9B57-6FC03F6A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28" y="650960"/>
            <a:ext cx="3845141" cy="38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1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SharedWithUsers xmlns="352a001b-fdfe-49a0-8a03-de813b89e960">
      <UserInfo>
        <DisplayName/>
        <AccountId xsi:nil="true"/>
        <AccountType/>
      </UserInfo>
    </SharedWithUsers>
    <Dateuploadedtocourse xmlns="5796801b-3a89-4506-aaa3-b2b080dc6f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37B0F-942B-4CBA-BBDF-991B64D97777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52a001b-fdfe-49a0-8a03-de813b89e960"/>
    <ds:schemaRef ds:uri="http://schemas.microsoft.com/office/2006/metadata/properties"/>
    <ds:schemaRef ds:uri="5796801b-3a89-4506-aaa3-b2b080dc6fff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49072b68-1278-462c-877d-f33281e417ec"/>
    <ds:schemaRef ds:uri="949e45d8-759b-457e-bdfe-3ca038c24951"/>
  </ds:schemaRefs>
</ds:datastoreItem>
</file>

<file path=customXml/itemProps2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6EDFE-9D5E-480D-8E79-83A00F7FB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On-screen Show (16:9)</PresentationFormat>
  <Paragraphs>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Gaile</cp:lastModifiedBy>
  <cp:revision>2116</cp:revision>
  <dcterms:created xsi:type="dcterms:W3CDTF">2016-01-05T02:38:42Z</dcterms:created>
  <dcterms:modified xsi:type="dcterms:W3CDTF">2026-02-24T15:09:19Z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Order">
    <vt:r8>3779500</vt:r8>
  </property>
</Properties>
</file>