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</p:sldIdLst>
  <p:sldSz cx="9144000" cy="5143500" type="screen16x9"/>
  <p:notesSz cx="6858000" cy="9144000"/>
  <p:custDataLst>
    <p:tags r:id="rId10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7" autoAdjust="0"/>
    <p:restoredTop sz="97293" autoAdjust="0"/>
  </p:normalViewPr>
  <p:slideViewPr>
    <p:cSldViewPr snapToGrid="0" showGuides="1">
      <p:cViewPr varScale="1">
        <p:scale>
          <a:sx n="137" d="100"/>
          <a:sy n="137" d="100"/>
        </p:scale>
        <p:origin x="91" y="125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7888"/>
            <a:ext cx="7772400" cy="1102519"/>
          </a:xfrm>
        </p:spPr>
        <p:txBody>
          <a:bodyPr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 dirty="0">
                <a:latin typeface="Calibri" panose="020F0502020204030204" pitchFamily="34" charset="0"/>
                <a:cs typeface="Calibri" panose="020F0502020204030204" pitchFamily="34" charset="0"/>
              </a:rPr>
              <a:t>Fundamentals of Lab 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465813"/>
            <a:ext cx="6400800" cy="1314450"/>
          </a:xfrm>
        </p:spPr>
        <p:txBody>
          <a:bodyPr/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latin typeface="Calibri" panose="020F0502020204030204" pitchFamily="34" charset="0"/>
                <a:cs typeface="Calibri" panose="020F0502020204030204" pitchFamily="34" charset="0"/>
              </a:rPr>
              <a:t>Objective E: Evaluate the Correct Equipment to Use for Different Manufacturing Processes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07" y="1789794"/>
            <a:ext cx="4038600" cy="2714115"/>
          </a:xfrm>
        </p:spPr>
        <p:txBody>
          <a:bodyPr lIns="91440" tIns="45720" rIns="91440" bIns="45720" anchor="t">
            <a:norm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When choosing machinery to be used in production, many things should be considered: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Type of Production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Availability of Skilled Labor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Amount of Capital Available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Facilities Available 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Amount of parts to be produced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Operations to be completed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Materials to be machined</a:t>
            </a:r>
          </a:p>
        </p:txBody>
      </p:sp>
      <p:pic>
        <p:nvPicPr>
          <p:cNvPr id="1026" name="Picture 2" descr="C:\Users\Charles\AppData\Local\Microsoft\Windows\Temporary Internet Files\Content.IE5\EVK4BK0I\MCPE05905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828800"/>
            <a:ext cx="2658471" cy="2000250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03D8070-D26F-821D-3689-F4C9A08F8D1A}"/>
              </a:ext>
            </a:extLst>
          </p:cNvPr>
          <p:cNvSpPr>
            <a:spLocks noGrp="1"/>
          </p:cNvSpPr>
          <p:nvPr/>
        </p:nvSpPr>
        <p:spPr>
          <a:xfrm>
            <a:off x="2541311" y="876643"/>
            <a:ext cx="4524647" cy="813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Calibri"/>
                <a:cs typeface="Calibri"/>
              </a:rPr>
              <a:t>Things to Consider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750" y="2874151"/>
            <a:ext cx="3028950" cy="1720472"/>
          </a:xfrm>
        </p:spPr>
        <p:txBody>
          <a:bodyPr lIns="91440" tIns="45720" rIns="91440" bIns="45720" anchor="t">
            <a:norm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If the material is too big to move to the machine, the machine must be moved to the material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Bigger Materials= portable machine or ability to transport material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01151"/>
            <a:ext cx="4038600" cy="1693472"/>
          </a:xfrm>
        </p:spPr>
        <p:txBody>
          <a:bodyPr lIns="91440" tIns="45720" rIns="91440" bIns="45720" anchor="t">
            <a:norm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Is it more efficient to take the machine to the material to save time/effort?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Would you disassemble a car to take it back to a drill press to bore a hole, or bring a portable drill to the car?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28C6000-7BBB-5B75-B12D-4F6F6B31045D}"/>
              </a:ext>
            </a:extLst>
          </p:cNvPr>
          <p:cNvSpPr>
            <a:spLocks noGrp="1"/>
          </p:cNvSpPr>
          <p:nvPr/>
        </p:nvSpPr>
        <p:spPr>
          <a:xfrm>
            <a:off x="1505100" y="913638"/>
            <a:ext cx="5905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Material Size/ Location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200" y="2505151"/>
            <a:ext cx="4038600" cy="1828472"/>
          </a:xfrm>
        </p:spPr>
        <p:txBody>
          <a:bodyPr lIns="91440" tIns="45720" rIns="91440" bIns="45720" anchor="t">
            <a:norm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Can the machine perform the operation to the level of accuracy that is needed?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Would we rather use a portable drill or drill press to size the diameter or the cylinders of a cars engine?</a:t>
            </a:r>
          </a:p>
        </p:txBody>
      </p:sp>
      <p:pic>
        <p:nvPicPr>
          <p:cNvPr id="2050" name="Picture 2" descr="C:\Users\Charles\AppData\Local\Microsoft\Windows\Temporary Internet Files\Content.IE5\EVK4BK0I\MCBD10013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6351" y="1943101"/>
            <a:ext cx="2333495" cy="1939528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10F60C-1FA2-BACF-B61C-D6208C7D8B18}"/>
              </a:ext>
            </a:extLst>
          </p:cNvPr>
          <p:cNvSpPr txBox="1"/>
          <p:nvPr/>
        </p:nvSpPr>
        <p:spPr>
          <a:xfrm>
            <a:off x="3200400" y="948150"/>
            <a:ext cx="2743200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400" dirty="0">
                <a:latin typeface="Calibri"/>
              </a:rPr>
              <a:t>Accuracy</a:t>
            </a:r>
            <a:endParaRPr lang="en-US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200" y="2829151"/>
            <a:ext cx="4038600" cy="1855472"/>
          </a:xfrm>
        </p:spPr>
        <p:txBody>
          <a:bodyPr lIns="91440" tIns="45720" rIns="91440" bIns="45720" anchor="t">
            <a:norm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Can the machine perform many operations at once?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endParaRPr lang="en-US" dirty="0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A Hacksaw cut will be sharp and require grinding and sanding to make a smooth edge, whereas a Metal Chop Saw creates a smooth edge when it cuts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200" y="2829151"/>
            <a:ext cx="4038600" cy="1513472"/>
          </a:xfrm>
        </p:spPr>
        <p:txBody>
          <a:bodyPr lIns="91440" tIns="45720" rIns="91440" bIns="45720" anchor="t">
            <a:norm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Does the machine allow for repeatability of the operation? </a:t>
            </a:r>
            <a:endParaRPr lang="en-US">
              <a:latin typeface="Calibri"/>
              <a:cs typeface="Calibri"/>
            </a:endParaRP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Can a jig or/and fixture be used to set up a process?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Is it necessary for us to repeat the operation?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356131A-D3F8-217E-057A-817992A745F2}"/>
              </a:ext>
            </a:extLst>
          </p:cNvPr>
          <p:cNvSpPr>
            <a:spLocks noGrp="1"/>
          </p:cNvSpPr>
          <p:nvPr/>
        </p:nvSpPr>
        <p:spPr>
          <a:xfrm>
            <a:off x="789600" y="868638"/>
            <a:ext cx="756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Efficiency/ Repeatability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E94968-489E-4F71-B823-F3E99CCF2870}"/>
</file>

<file path=customXml/itemProps2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254</Words>
  <Application>Microsoft Office PowerPoint</Application>
  <PresentationFormat>On-screen Show (16:9)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Narrow</vt:lpstr>
      <vt:lpstr>Calibri</vt:lpstr>
      <vt:lpstr>Montserrat</vt:lpstr>
      <vt:lpstr>Wingdings</vt:lpstr>
      <vt:lpstr>Wingdings 2</vt:lpstr>
      <vt:lpstr>MS_Yellow</vt:lpstr>
      <vt:lpstr>Fundamentals of Lab Work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55</cp:revision>
  <dcterms:created xsi:type="dcterms:W3CDTF">2016-01-05T02:38:42Z</dcterms:created>
  <dcterms:modified xsi:type="dcterms:W3CDTF">2023-12-01T17:49:06Z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