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custDataLst>
    <p:tags r:id="rId12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91640-3E0A-5354-118E-B17C27233D41}" v="98" dt="2023-12-01T15:53:40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42" d="100"/>
          <a:sy n="142" d="100"/>
        </p:scale>
        <p:origin x="65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300" y="1225891"/>
            <a:ext cx="6121401" cy="1102519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Fundamentals of Lab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87864"/>
            <a:ext cx="6400800" cy="1314450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Objective F: Understand How to Develop a Plan for Procedure for Manufacturing a Product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43" y="1599294"/>
            <a:ext cx="4038600" cy="3394472"/>
          </a:xfrm>
        </p:spPr>
        <p:txBody>
          <a:bodyPr lIns="91440" tIns="45720" rIns="91440" bIns="45720" anchor="t">
            <a:normAutofit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Using the technical drawings or documents, we need to identify:	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Sizes of Product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Materials to be used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Processes for machining parts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Processes for assembly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This may require communication with designer/engineer</a:t>
            </a:r>
          </a:p>
        </p:txBody>
      </p:sp>
      <p:pic>
        <p:nvPicPr>
          <p:cNvPr id="1027" name="Picture 3" descr="C:\Users\Charles\AppData\Local\Microsoft\Windows\Temporary Internet Files\Content.IE5\EVK4BK0I\MPj040683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5094" y="2121808"/>
            <a:ext cx="3511663" cy="234626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2D01E38-78F6-A52B-4780-B19AEC17BC67}"/>
              </a:ext>
            </a:extLst>
          </p:cNvPr>
          <p:cNvSpPr>
            <a:spLocks noGrp="1"/>
          </p:cNvSpPr>
          <p:nvPr/>
        </p:nvSpPr>
        <p:spPr>
          <a:xfrm>
            <a:off x="162379" y="528638"/>
            <a:ext cx="87013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alibri"/>
                <a:cs typeface="Calibri"/>
              </a:rPr>
              <a:t>Information Needed from Technical Drawing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129" y="1662794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 Cut List tells the laborer what sizes the materials need to be cut to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Allows a skilled laborer to prepare jobs for less skilled laborers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Streamlines the process by getting all the parts ready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Allows for materials to more efficiently be used</a:t>
            </a:r>
          </a:p>
          <a:p>
            <a:pPr lvl="1">
              <a:buFont typeface="Wingdings"/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62794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How to make a cut list: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Identify the parts needed to create product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Separate parts by materials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Identify the size of each part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Create a list by material, listing sizes and part names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Show quantity of parts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List total amount of material needed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1C75A2-2F94-BD85-2518-CD6C84990624}"/>
              </a:ext>
            </a:extLst>
          </p:cNvPr>
          <p:cNvSpPr txBox="1"/>
          <p:nvPr/>
        </p:nvSpPr>
        <p:spPr>
          <a:xfrm>
            <a:off x="1993900" y="664935"/>
            <a:ext cx="447584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>
                <a:latin typeface="Calibri"/>
              </a:rPr>
              <a:t>Creating a Cut List</a:t>
            </a:r>
            <a:r>
              <a:rPr lang="en-US" sz="4400">
                <a:latin typeface="Calibri"/>
                <a:cs typeface="Calibri"/>
              </a:rPr>
              <a:t>​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4E79504-1E9E-EB02-9227-54A0D2439696}"/>
              </a:ext>
            </a:extLst>
          </p:cNvPr>
          <p:cNvSpPr>
            <a:spLocks noGrp="1"/>
          </p:cNvSpPr>
          <p:nvPr/>
        </p:nvSpPr>
        <p:spPr>
          <a:xfrm>
            <a:off x="457200" y="428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Example Cut List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EC0345-2789-A7E6-2609-298D1ACC6EE2}"/>
              </a:ext>
            </a:extLst>
          </p:cNvPr>
          <p:cNvSpPr>
            <a:spLocks noGrp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¾” Plywood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(2) 6” x 12” Side Pieces (1 sq. ft)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(1) 6” x 6” Back Piece (.25 sq. ft)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(2) 9” x 14” Roof Pieces (1.75 sq. ft)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(1) 6” x 12” Bottom Piece (.5 sq. ft)</a:t>
            </a:r>
          </a:p>
          <a:p>
            <a:r>
              <a:rPr lang="en-US" sz="2000" dirty="0">
                <a:latin typeface="Calibri"/>
                <a:cs typeface="Calibri"/>
              </a:rPr>
              <a:t>½” Dowel Rod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(1) 6” Feeder Perch (6 ln. in)</a:t>
            </a:r>
          </a:p>
          <a:p>
            <a:r>
              <a:rPr lang="en-US" sz="2000" dirty="0">
                <a:latin typeface="Calibri"/>
                <a:cs typeface="Calibri"/>
              </a:rPr>
              <a:t>1/8” Acrylic Sheet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(1) 6” x 6” Front (.25 sq ft)</a:t>
            </a:r>
          </a:p>
          <a:p>
            <a:endParaRPr lang="en-US"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71" y="1626508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Creating a plan for the Manufacturing Process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Identifies how materials will be machined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Identifies order that parts will be created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Lists what equipment should be used for each process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Identifies fastening methods to be used 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help to determine which processes will be completed by different laborers</a:t>
            </a:r>
          </a:p>
        </p:txBody>
      </p:sp>
      <p:pic>
        <p:nvPicPr>
          <p:cNvPr id="2051" name="Picture 3" descr="C:\Users\Charles\AppData\Local\Microsoft\Windows\Temporary Internet Files\Content.IE5\J7I3PLXD\MCj040443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8923" y="1773465"/>
            <a:ext cx="2906832" cy="2295411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D77E909-F05C-AEEB-B90F-DF76E9EBB45B}"/>
              </a:ext>
            </a:extLst>
          </p:cNvPr>
          <p:cNvSpPr>
            <a:spLocks noGrp="1"/>
          </p:cNvSpPr>
          <p:nvPr/>
        </p:nvSpPr>
        <p:spPr>
          <a:xfrm>
            <a:off x="1142092" y="546781"/>
            <a:ext cx="641077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Plan For Procedure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1699080"/>
            <a:ext cx="3028950" cy="3394472"/>
          </a:xfrm>
        </p:spPr>
        <p:txBody>
          <a:bodyPr lIns="91440" tIns="45720" rIns="91440" bIns="45720" anchor="t">
            <a:normAutofit fontScale="47500" lnSpcReduction="20000"/>
          </a:bodyPr>
          <a:lstStyle/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Use </a:t>
            </a:r>
            <a:r>
              <a:rPr lang="en-US" err="1">
                <a:latin typeface="Calibri"/>
                <a:cs typeface="Calibri"/>
              </a:rPr>
              <a:t>tablesaw</a:t>
            </a:r>
            <a:r>
              <a:rPr lang="en-US" dirty="0">
                <a:latin typeface="Calibri"/>
                <a:cs typeface="Calibri"/>
              </a:rPr>
              <a:t> to cut one (1) 6” Strip from the ¾” Plywood sheet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Use Compound Miter Saw to cut three (3) 12” Sections of the 6” Strips (Bottom &amp; Side Pieces)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Use Compound Miter Saw to cut one (1) 6” Section of the 6” Strips (Back)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Set </a:t>
            </a:r>
            <a:r>
              <a:rPr lang="en-US" err="1">
                <a:latin typeface="Calibri"/>
                <a:cs typeface="Calibri"/>
              </a:rPr>
              <a:t>tablesaw</a:t>
            </a:r>
            <a:r>
              <a:rPr lang="en-US" dirty="0">
                <a:latin typeface="Calibri"/>
                <a:cs typeface="Calibri"/>
              </a:rPr>
              <a:t> angle to 45 degrees. Cut one 9” Wide Strip from the ¾” Plywood sheet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Use Compound Miter Saw to cut two (2) 14” Sections from the 9” Strip with 45 degree edges (Roof Pieces)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Use Compound Miter Saw to cut one (1) 6” section from the ½” Dowel Rod (Feeder Perch)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Mark out a 6” by 6” square on the sheet of 1/8” Acrylic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Use Masking tape to layout the 6” x 6” square and cut one (1) using the </a:t>
            </a:r>
            <a:r>
              <a:rPr lang="en-US" err="1">
                <a:latin typeface="Calibri"/>
                <a:cs typeface="Calibri"/>
              </a:rPr>
              <a:t>tablesaw</a:t>
            </a:r>
            <a:r>
              <a:rPr lang="en-US" dirty="0">
                <a:latin typeface="Calibri"/>
                <a:cs typeface="Calibri"/>
              </a:rPr>
              <a:t> (Front Piece)</a:t>
            </a:r>
          </a:p>
          <a:p>
            <a:pPr marL="385445" indent="-385445">
              <a:buFont typeface="+mj-lt"/>
              <a:buAutoNum type="arabicPeriod"/>
            </a:pPr>
            <a:r>
              <a:rPr lang="en-US" dirty="0">
                <a:latin typeface="Calibri"/>
                <a:cs typeface="Calibri"/>
              </a:rPr>
              <a:t>Remove the masking tape that is left on the front piece</a:t>
            </a:r>
          </a:p>
          <a:p>
            <a:pPr marL="385445" indent="-385445">
              <a:buFont typeface="+mj-lt"/>
              <a:buAutoNum type="arabicPeriod"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743450" y="1257301"/>
            <a:ext cx="302895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marL="385763" marR="0" lvl="0" indent="-385763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743450" y="1699079"/>
            <a:ext cx="3028950" cy="339447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/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Using the</a:t>
            </a:r>
            <a:r>
              <a:rPr kumimoji="0" lang="en-US" sz="2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 drill press, 7/64” drill bit and side piece jig to bore pilot holes in (2) side pieces</a:t>
            </a:r>
            <a:endParaRPr lang="en-US" sz="21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2100" dirty="0">
                <a:latin typeface="Calibri"/>
                <a:cs typeface="Calibri"/>
              </a:rPr>
              <a:t>Align the bottom piece, back piece and front piece to the left side piece</a:t>
            </a: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2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Use the cordless drill to drive the #8 x 1-1/4” screws to attach the back, front and bottom pieces to the left side piece</a:t>
            </a:r>
            <a:endParaRPr lang="en-US" sz="21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2100" dirty="0">
                <a:latin typeface="Calibri"/>
                <a:cs typeface="Calibri"/>
              </a:rPr>
              <a:t>Flip over assembled side and align the right side piece</a:t>
            </a:r>
          </a:p>
          <a:p>
            <a:pPr marL="385445" indent="-385445" defTabSz="685800">
              <a:spcBef>
                <a:spcPct val="20000"/>
              </a:spcBef>
              <a:buFont typeface="+mj-lt"/>
              <a:buAutoNum type="arabicPeriod" startAt="10"/>
              <a:defRPr/>
            </a:pPr>
            <a:r>
              <a:rPr kumimoji="0" lang="en-US" sz="2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Use the cordless drill to drive the #8 x 1-1/4” screws to attach the back, front and bottom pieces</a:t>
            </a:r>
            <a:r>
              <a:rPr lang="en-US" sz="2100" dirty="0">
                <a:latin typeface="Calibri"/>
                <a:cs typeface="Calibri"/>
              </a:rPr>
              <a:t> </a:t>
            </a:r>
            <a:r>
              <a:rPr kumimoji="0" lang="en-US" sz="2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 to the right side piece</a:t>
            </a:r>
            <a:endParaRPr lang="en-US" sz="21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2100" dirty="0">
                <a:latin typeface="Calibri"/>
                <a:cs typeface="Calibri"/>
              </a:rPr>
              <a:t>Apply glue to 45 degree edge of one (1) roof piece</a:t>
            </a: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2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Align the two 45 degree edges of the roof pieces together and brad nail them together</a:t>
            </a:r>
            <a:endParaRPr lang="en-US" sz="21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2100" dirty="0">
                <a:latin typeface="Calibri"/>
                <a:cs typeface="Calibri"/>
              </a:rPr>
              <a:t>Using brad </a:t>
            </a:r>
            <a:r>
              <a:rPr lang="en-US" sz="2100" err="1">
                <a:latin typeface="Calibri"/>
                <a:cs typeface="Calibri"/>
              </a:rPr>
              <a:t>nailer</a:t>
            </a:r>
            <a:r>
              <a:rPr lang="en-US" sz="2100" dirty="0">
                <a:latin typeface="Calibri"/>
                <a:cs typeface="Calibri"/>
              </a:rPr>
              <a:t>, attach the roof to the top of the side pieces.</a:t>
            </a:r>
            <a:endParaRPr lang="en-US" sz="21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85445" marR="0" lvl="0" indent="-38544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endParaRPr lang="en-US" sz="2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D1B9B8B-7D1A-753E-F50E-44204FD26F02}"/>
              </a:ext>
            </a:extLst>
          </p:cNvPr>
          <p:cNvSpPr>
            <a:spLocks noGrp="1"/>
          </p:cNvSpPr>
          <p:nvPr/>
        </p:nvSpPr>
        <p:spPr>
          <a:xfrm>
            <a:off x="457200" y="555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Example Plan for Procedure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499508"/>
            <a:ext cx="4038600" cy="1915830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Create a Cut List and a Plan for Procedure for making the Tool Box Show in the drawing to the right</a:t>
            </a:r>
            <a:endParaRPr lang="en-US">
              <a:latin typeface="Calibri"/>
              <a:cs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91BA82-26AA-EAD2-C631-B12D1C36E793}"/>
              </a:ext>
            </a:extLst>
          </p:cNvPr>
          <p:cNvSpPr>
            <a:spLocks noGrp="1"/>
          </p:cNvSpPr>
          <p:nvPr/>
        </p:nvSpPr>
        <p:spPr>
          <a:xfrm>
            <a:off x="457200" y="4379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BF22AA-E54F-4F32-BEF0-00DE4AAF94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658</Words>
  <Application>Microsoft Office PowerPoint</Application>
  <PresentationFormat>On-screen Show (16:9)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Fundamentals of Lab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74</cp:revision>
  <dcterms:created xsi:type="dcterms:W3CDTF">2016-01-05T02:38:42Z</dcterms:created>
  <dcterms:modified xsi:type="dcterms:W3CDTF">2023-12-01T17:52:44Z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