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9144000" cy="5143500" type="screen16x9"/>
  <p:notesSz cx="6858000" cy="9144000"/>
  <p:custDataLst>
    <p:tags r:id="rId9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A3A586-9131-60F2-E752-9A2C90E4E1FC}" v="60" dt="2023-12-01T16:13:55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42" d="100"/>
          <a:sy n="142" d="100"/>
        </p:scale>
        <p:origin x="658" y="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D3E13-D397-4C6D-B57C-F077EDF056C6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B215-92F3-4098-9C44-5EDAE5EDD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5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086" y="990034"/>
            <a:ext cx="7772400" cy="1102519"/>
          </a:xfrm>
        </p:spPr>
        <p:txBody>
          <a:bodyPr lIns="91440" tIns="45720" rIns="91440" bIns="45720" anchor="t"/>
          <a:lstStyle/>
          <a:p>
            <a:pPr algn="ctr"/>
            <a:r>
              <a:rPr lang="en-US" dirty="0">
                <a:latin typeface="Calibri"/>
                <a:cs typeface="Calibri"/>
              </a:rPr>
              <a:t>Fundamentals of Lab Work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886" y="2161721"/>
            <a:ext cx="6400800" cy="1314450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Objective G: Recognize How Machining Skills can Aid Those in an Engineering Role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86764"/>
            <a:ext cx="4040188" cy="479822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Engineering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093799"/>
            <a:ext cx="4040188" cy="2963466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Come up with an idea for a project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Consumer request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Perceived issue or problem that needs resolve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Design a solution to the project idea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End result is a prototype or Technical Drawing</a:t>
            </a:r>
          </a:p>
          <a:p>
            <a:pPr>
              <a:buChar char="Ø"/>
            </a:pPr>
            <a:endParaRPr lang="en-US" dirty="0">
              <a:latin typeface="Calibri"/>
              <a:cs typeface="Calibri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6" y="1586764"/>
            <a:ext cx="4041775" cy="479822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Manufacturing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6" y="2066585"/>
            <a:ext cx="4041775" cy="2963466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Takes Technical Drawings from Engineer and produce finished project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Uses drawing to set up manufacturing process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Identifies flaws in Technical Drawings and sends back to Engineer for re-design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153283A-F964-6EF7-1AA0-870DFF40DAE3}"/>
              </a:ext>
            </a:extLst>
          </p:cNvPr>
          <p:cNvSpPr>
            <a:spLocks noGrp="1"/>
          </p:cNvSpPr>
          <p:nvPr/>
        </p:nvSpPr>
        <p:spPr>
          <a:xfrm>
            <a:off x="457200" y="7146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alibri"/>
                <a:cs typeface="Calibri"/>
              </a:rPr>
              <a:t>Difference between Engineering &amp; Manufacturing Roles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708" y="664086"/>
            <a:ext cx="8430985" cy="857250"/>
          </a:xfr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US" dirty="0">
                <a:latin typeface="Calibri"/>
                <a:cs typeface="Calibri"/>
              </a:rPr>
              <a:t>Engineer’s Knowledge of Manufacturing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4521" y="1426937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sz="2000" dirty="0">
                <a:latin typeface="Calibri"/>
                <a:cs typeface="Calibri"/>
              </a:rPr>
              <a:t>Knowledge of different Manufacturing Processes will allow an engineer to specify the best process</a:t>
            </a:r>
            <a:endParaRPr lang="en-US"/>
          </a:p>
          <a:p>
            <a:pPr>
              <a:buChar char="Ø"/>
            </a:pPr>
            <a:r>
              <a:rPr lang="en-US" sz="2000" dirty="0">
                <a:latin typeface="Calibri"/>
                <a:cs typeface="Calibri"/>
              </a:rPr>
              <a:t>Knowledge of how a Manufacturing Process works means that an Engineer can design the product specifically for the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6937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sz="2000" dirty="0">
                <a:latin typeface="Calibri"/>
                <a:cs typeface="Calibri"/>
              </a:rPr>
              <a:t>Knowledge of a Manufacturing Process can prevent designs that are not feasible</a:t>
            </a:r>
            <a:endParaRPr lang="en-US"/>
          </a:p>
          <a:p>
            <a:pPr>
              <a:buChar char="Ø"/>
            </a:pPr>
            <a:r>
              <a:rPr lang="en-US" sz="2000" dirty="0">
                <a:latin typeface="Calibri"/>
                <a:cs typeface="Calibri"/>
              </a:rPr>
              <a:t>Knowledge of Manufacturing Processes allow the Engineer to understand the effects of the Manufacturing Process on the materials being used</a:t>
            </a:r>
          </a:p>
          <a:p>
            <a:pPr>
              <a:buChar char="Ø"/>
            </a:pPr>
            <a:endParaRPr lang="en-US"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057" y="1644651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Knowledge of the Manufacturing Process allows for better communication between the Manufacturer, Engineer and Customer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Using the same terminology leads to better understanding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Drawings that are Understood by manufacturer will increase efficiency, reducing cost</a:t>
            </a:r>
          </a:p>
        </p:txBody>
      </p:sp>
      <p:pic>
        <p:nvPicPr>
          <p:cNvPr id="1026" name="Picture 2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771650"/>
            <a:ext cx="2699673" cy="2321719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9D21D44-FB47-D80C-F0E1-2872E8DBA52A}"/>
              </a:ext>
            </a:extLst>
          </p:cNvPr>
          <p:cNvSpPr>
            <a:spLocks noGrp="1"/>
          </p:cNvSpPr>
          <p:nvPr/>
        </p:nvSpPr>
        <p:spPr>
          <a:xfrm>
            <a:off x="-341085" y="555852"/>
            <a:ext cx="97173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Calibri"/>
                <a:cs typeface="Calibri"/>
              </a:rPr>
              <a:t>Communication with Manufacturer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8315B6D4-768B-4887-B8B2-32D836ED2E72}"/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194</Words>
  <Application>Microsoft Office PowerPoint</Application>
  <PresentationFormat>On-screen Show (16:9)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Narrow</vt:lpstr>
      <vt:lpstr>Calibri</vt:lpstr>
      <vt:lpstr>Montserrat</vt:lpstr>
      <vt:lpstr>Wingdings</vt:lpstr>
      <vt:lpstr>Wingdings 2</vt:lpstr>
      <vt:lpstr>MS_Yellow</vt:lpstr>
      <vt:lpstr>Fundamentals of Lab Work</vt:lpstr>
      <vt:lpstr>PowerPoint Presentation</vt:lpstr>
      <vt:lpstr>Engineer’s Knowledge of Manufacturing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50</cp:revision>
  <dcterms:created xsi:type="dcterms:W3CDTF">2016-01-05T02:38:42Z</dcterms:created>
  <dcterms:modified xsi:type="dcterms:W3CDTF">2023-12-01T18:00:13Z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