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5143500" type="screen16x9"/>
  <p:notesSz cx="6858000" cy="9144000"/>
  <p:custDataLst>
    <p:tags r:id="rId14"/>
  </p:custDataLst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000079"/>
    <a:srgbClr val="673276"/>
    <a:srgbClr val="7452CA"/>
    <a:srgbClr val="0C1930"/>
    <a:srgbClr val="CA6727"/>
    <a:srgbClr val="F47D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7017" autoAdjust="0"/>
    <p:restoredTop sz="97293" autoAdjust="0"/>
  </p:normalViewPr>
  <p:slideViewPr>
    <p:cSldViewPr snapToGrid="0" showGuides="1">
      <p:cViewPr varScale="1">
        <p:scale>
          <a:sx n="148" d="100"/>
          <a:sy n="148" d="100"/>
        </p:scale>
        <p:origin x="490" y="11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1331370" y="1764044"/>
            <a:ext cx="6477000" cy="1356604"/>
          </a:xfrm>
          <a:prstGeom prst="rect">
            <a:avLst/>
          </a:prstGeom>
        </p:spPr>
        <p:txBody>
          <a:bodyPr rtlCol="0" anchor="b"/>
          <a:lstStyle>
            <a:lvl1pPr>
              <a:defRPr cap="all" baseline="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" y="50453"/>
            <a:ext cx="4114800" cy="55399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000" b="0" kern="1300" spc="30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TE </a:t>
            </a:r>
            <a:r>
              <a:rPr lang="en-US" sz="3000" b="0" kern="1300" spc="300" baseline="0" dirty="0">
                <a:solidFill>
                  <a:schemeClr val="bg1"/>
                </a:solidFill>
                <a:latin typeface="+mj-lt"/>
                <a:ea typeface="+mn-ea"/>
                <a:cs typeface="Arial" pitchFamily="34" charset="0"/>
              </a:rPr>
              <a:t>STEM ACADEMY</a:t>
            </a:r>
            <a:endParaRPr lang="en-US" sz="3000" b="0" kern="1300" spc="300" baseline="30000" dirty="0">
              <a:solidFill>
                <a:schemeClr val="bg1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16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2" name="Picture 1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C3CC4929-9716-859C-1A3F-D9076F9435A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 userDrawn="1"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arallelogram 1"/>
          <p:cNvSpPr/>
          <p:nvPr userDrawn="1"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arallelogram 1"/>
          <p:cNvSpPr/>
          <p:nvPr userDrawn="1"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Parallelogram 1"/>
          <p:cNvSpPr/>
          <p:nvPr userDrawn="1"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1" name="Parallelogram 1"/>
          <p:cNvSpPr/>
          <p:nvPr userDrawn="1"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E5588A3-BA1B-8673-E4FE-1832806FA4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789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17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6928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761F5-D8D8-40C6-8D23-53FB4F657941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2D5C0-7033-4DB5-8DD1-2301A54E55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391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7B72CD-CD7E-43D1-8091-B183AD530A2C}" type="datetimeFigureOut">
              <a:rPr lang="en-US" smtClean="0"/>
              <a:t>12/8/2023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F4510-A3B6-47D0-8010-C0527BB9C7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731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arallelogram 1"/>
          <p:cNvSpPr/>
          <p:nvPr/>
        </p:nvSpPr>
        <p:spPr>
          <a:xfrm>
            <a:off x="0" y="-16711"/>
            <a:ext cx="850259" cy="502507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615475 w 2215272"/>
              <a:gd name="connsiteY2" fmla="*/ 118024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  <a:gd name="connsiteX0" fmla="*/ 469783 w 2100838"/>
              <a:gd name="connsiteY0" fmla="*/ 436001 h 440711"/>
              <a:gd name="connsiteX1" fmla="*/ 0 w 2100838"/>
              <a:gd name="connsiteY1" fmla="*/ 0 h 440711"/>
              <a:gd name="connsiteX2" fmla="*/ 501041 w 2100838"/>
              <a:gd name="connsiteY2" fmla="*/ 27 h 440711"/>
              <a:gd name="connsiteX3" fmla="*/ 2100838 w 2100838"/>
              <a:gd name="connsiteY3" fmla="*/ 440711 h 440711"/>
              <a:gd name="connsiteX4" fmla="*/ 469783 w 2100838"/>
              <a:gd name="connsiteY4" fmla="*/ 436001 h 440711"/>
              <a:gd name="connsiteX0" fmla="*/ 469783 w 972856"/>
              <a:gd name="connsiteY0" fmla="*/ 436001 h 436001"/>
              <a:gd name="connsiteX1" fmla="*/ 0 w 972856"/>
              <a:gd name="connsiteY1" fmla="*/ 0 h 436001"/>
              <a:gd name="connsiteX2" fmla="*/ 501041 w 972856"/>
              <a:gd name="connsiteY2" fmla="*/ 27 h 436001"/>
              <a:gd name="connsiteX3" fmla="*/ 972856 w 972856"/>
              <a:gd name="connsiteY3" fmla="*/ 435895 h 436001"/>
              <a:gd name="connsiteX4" fmla="*/ 469783 w 972856"/>
              <a:gd name="connsiteY4" fmla="*/ 436001 h 436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72856" h="436001">
                <a:moveTo>
                  <a:pt x="469783" y="436001"/>
                </a:moveTo>
                <a:lnTo>
                  <a:pt x="0" y="0"/>
                </a:lnTo>
                <a:lnTo>
                  <a:pt x="501041" y="27"/>
                </a:lnTo>
                <a:lnTo>
                  <a:pt x="972856" y="435895"/>
                </a:lnTo>
                <a:lnTo>
                  <a:pt x="469783" y="436001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Parallelogram 1"/>
          <p:cNvSpPr/>
          <p:nvPr/>
        </p:nvSpPr>
        <p:spPr>
          <a:xfrm>
            <a:off x="430853" y="-16737"/>
            <a:ext cx="1936109" cy="64393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46705"/>
              <a:gd name="connsiteY0" fmla="*/ 561142 h 582574"/>
              <a:gd name="connsiteX1" fmla="*/ 0 w 8346705"/>
              <a:gd name="connsiteY1" fmla="*/ 7144 h 582574"/>
              <a:gd name="connsiteX2" fmla="*/ 1574461 w 8346705"/>
              <a:gd name="connsiteY2" fmla="*/ 0 h 582574"/>
              <a:gd name="connsiteX3" fmla="*/ 8346705 w 8346705"/>
              <a:gd name="connsiteY3" fmla="*/ 582574 h 582574"/>
              <a:gd name="connsiteX4" fmla="*/ 584217 w 8346705"/>
              <a:gd name="connsiteY4" fmla="*/ 561142 h 582574"/>
              <a:gd name="connsiteX0" fmla="*/ 584217 w 2215272"/>
              <a:gd name="connsiteY0" fmla="*/ 561142 h 589718"/>
              <a:gd name="connsiteX1" fmla="*/ 0 w 2215272"/>
              <a:gd name="connsiteY1" fmla="*/ 7144 h 589718"/>
              <a:gd name="connsiteX2" fmla="*/ 1574461 w 2215272"/>
              <a:gd name="connsiteY2" fmla="*/ 0 h 589718"/>
              <a:gd name="connsiteX3" fmla="*/ 2215272 w 2215272"/>
              <a:gd name="connsiteY3" fmla="*/ 589718 h 589718"/>
              <a:gd name="connsiteX4" fmla="*/ 584217 w 2215272"/>
              <a:gd name="connsiteY4" fmla="*/ 561142 h 589718"/>
              <a:gd name="connsiteX0" fmla="*/ 584217 w 2215272"/>
              <a:gd name="connsiteY0" fmla="*/ 561142 h 570668"/>
              <a:gd name="connsiteX1" fmla="*/ 0 w 2215272"/>
              <a:gd name="connsiteY1" fmla="*/ 7144 h 570668"/>
              <a:gd name="connsiteX2" fmla="*/ 1574461 w 2215272"/>
              <a:gd name="connsiteY2" fmla="*/ 0 h 570668"/>
              <a:gd name="connsiteX3" fmla="*/ 2215272 w 2215272"/>
              <a:gd name="connsiteY3" fmla="*/ 570668 h 570668"/>
              <a:gd name="connsiteX4" fmla="*/ 584217 w 2215272"/>
              <a:gd name="connsiteY4" fmla="*/ 561142 h 570668"/>
              <a:gd name="connsiteX0" fmla="*/ 584217 w 2215272"/>
              <a:gd name="connsiteY0" fmla="*/ 556380 h 565906"/>
              <a:gd name="connsiteX1" fmla="*/ 0 w 2215272"/>
              <a:gd name="connsiteY1" fmla="*/ 2382 h 565906"/>
              <a:gd name="connsiteX2" fmla="*/ 1620850 w 2215272"/>
              <a:gd name="connsiteY2" fmla="*/ 0 h 565906"/>
              <a:gd name="connsiteX3" fmla="*/ 2215272 w 2215272"/>
              <a:gd name="connsiteY3" fmla="*/ 565906 h 565906"/>
              <a:gd name="connsiteX4" fmla="*/ 584217 w 2215272"/>
              <a:gd name="connsiteY4" fmla="*/ 556380 h 565906"/>
              <a:gd name="connsiteX0" fmla="*/ 584217 w 2215272"/>
              <a:gd name="connsiteY0" fmla="*/ 556380 h 561090"/>
              <a:gd name="connsiteX1" fmla="*/ 0 w 2215272"/>
              <a:gd name="connsiteY1" fmla="*/ 2382 h 561090"/>
              <a:gd name="connsiteX2" fmla="*/ 1620850 w 2215272"/>
              <a:gd name="connsiteY2" fmla="*/ 0 h 561090"/>
              <a:gd name="connsiteX3" fmla="*/ 2215272 w 2215272"/>
              <a:gd name="connsiteY3" fmla="*/ 561090 h 561090"/>
              <a:gd name="connsiteX4" fmla="*/ 584217 w 2215272"/>
              <a:gd name="connsiteY4" fmla="*/ 556380 h 561090"/>
              <a:gd name="connsiteX0" fmla="*/ 584217 w 2215272"/>
              <a:gd name="connsiteY0" fmla="*/ 553998 h 558708"/>
              <a:gd name="connsiteX1" fmla="*/ 0 w 2215272"/>
              <a:gd name="connsiteY1" fmla="*/ 0 h 558708"/>
              <a:gd name="connsiteX2" fmla="*/ 1642647 w 2215272"/>
              <a:gd name="connsiteY2" fmla="*/ 27 h 558708"/>
              <a:gd name="connsiteX3" fmla="*/ 2215272 w 2215272"/>
              <a:gd name="connsiteY3" fmla="*/ 558708 h 558708"/>
              <a:gd name="connsiteX4" fmla="*/ 584217 w 2215272"/>
              <a:gd name="connsiteY4" fmla="*/ 553998 h 55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15272" h="558708">
                <a:moveTo>
                  <a:pt x="584217" y="553998"/>
                </a:moveTo>
                <a:lnTo>
                  <a:pt x="0" y="0"/>
                </a:lnTo>
                <a:lnTo>
                  <a:pt x="1642647" y="27"/>
                </a:lnTo>
                <a:lnTo>
                  <a:pt x="2215272" y="558708"/>
                </a:lnTo>
                <a:lnTo>
                  <a:pt x="584217" y="553998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arallelogram 1"/>
          <p:cNvSpPr/>
          <p:nvPr/>
        </p:nvSpPr>
        <p:spPr>
          <a:xfrm>
            <a:off x="1702139" y="-8355"/>
            <a:ext cx="7479448" cy="753809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662664 w 8439233"/>
              <a:gd name="connsiteY0" fmla="*/ 625319 h 646751"/>
              <a:gd name="connsiteX1" fmla="*/ 0 w 8439233"/>
              <a:gd name="connsiteY1" fmla="*/ 0 h 646751"/>
              <a:gd name="connsiteX2" fmla="*/ 8439233 w 8439233"/>
              <a:gd name="connsiteY2" fmla="*/ 65192 h 646751"/>
              <a:gd name="connsiteX3" fmla="*/ 8425152 w 8439233"/>
              <a:gd name="connsiteY3" fmla="*/ 646751 h 646751"/>
              <a:gd name="connsiteX4" fmla="*/ 662664 w 8439233"/>
              <a:gd name="connsiteY4" fmla="*/ 625319 h 646751"/>
              <a:gd name="connsiteX0" fmla="*/ 662664 w 8433629"/>
              <a:gd name="connsiteY0" fmla="*/ 627253 h 648685"/>
              <a:gd name="connsiteX1" fmla="*/ 0 w 8433629"/>
              <a:gd name="connsiteY1" fmla="*/ 1934 h 648685"/>
              <a:gd name="connsiteX2" fmla="*/ 8433629 w 8433629"/>
              <a:gd name="connsiteY2" fmla="*/ 0 h 648685"/>
              <a:gd name="connsiteX3" fmla="*/ 8425152 w 8433629"/>
              <a:gd name="connsiteY3" fmla="*/ 648685 h 648685"/>
              <a:gd name="connsiteX4" fmla="*/ 662664 w 8433629"/>
              <a:gd name="connsiteY4" fmla="*/ 627253 h 648685"/>
              <a:gd name="connsiteX0" fmla="*/ 662664 w 8570840"/>
              <a:gd name="connsiteY0" fmla="*/ 627253 h 648685"/>
              <a:gd name="connsiteX1" fmla="*/ 0 w 8570840"/>
              <a:gd name="connsiteY1" fmla="*/ 1934 h 648685"/>
              <a:gd name="connsiteX2" fmla="*/ 8433629 w 8570840"/>
              <a:gd name="connsiteY2" fmla="*/ 0 h 648685"/>
              <a:gd name="connsiteX3" fmla="*/ 8570840 w 8570840"/>
              <a:gd name="connsiteY3" fmla="*/ 648685 h 648685"/>
              <a:gd name="connsiteX4" fmla="*/ 662664 w 8570840"/>
              <a:gd name="connsiteY4" fmla="*/ 627253 h 648685"/>
              <a:gd name="connsiteX0" fmla="*/ 662664 w 8570840"/>
              <a:gd name="connsiteY0" fmla="*/ 625319 h 646751"/>
              <a:gd name="connsiteX1" fmla="*/ 0 w 8570840"/>
              <a:gd name="connsiteY1" fmla="*/ 0 h 646751"/>
              <a:gd name="connsiteX2" fmla="*/ 8545696 w 8570840"/>
              <a:gd name="connsiteY2" fmla="*/ 2262 h 646751"/>
              <a:gd name="connsiteX3" fmla="*/ 8570840 w 8570840"/>
              <a:gd name="connsiteY3" fmla="*/ 646751 h 646751"/>
              <a:gd name="connsiteX4" fmla="*/ 662664 w 8570840"/>
              <a:gd name="connsiteY4" fmla="*/ 625319 h 6467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70840" h="646751">
                <a:moveTo>
                  <a:pt x="662664" y="625319"/>
                </a:moveTo>
                <a:lnTo>
                  <a:pt x="0" y="0"/>
                </a:lnTo>
                <a:lnTo>
                  <a:pt x="8545696" y="2262"/>
                </a:lnTo>
                <a:lnTo>
                  <a:pt x="8570840" y="646751"/>
                </a:lnTo>
                <a:lnTo>
                  <a:pt x="662664" y="625319"/>
                </a:ln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Parallelogram 1"/>
          <p:cNvSpPr/>
          <p:nvPr/>
        </p:nvSpPr>
        <p:spPr>
          <a:xfrm>
            <a:off x="80646" y="4934143"/>
            <a:ext cx="205750" cy="210174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88935 w 188935"/>
              <a:gd name="connsiteY0" fmla="*/ 186454 h 186454"/>
              <a:gd name="connsiteX1" fmla="*/ 126175 w 188935"/>
              <a:gd name="connsiteY1" fmla="*/ 185754 h 186454"/>
              <a:gd name="connsiteX2" fmla="*/ 22068 w 188935"/>
              <a:gd name="connsiteY2" fmla="*/ 86670 h 186454"/>
              <a:gd name="connsiteX3" fmla="*/ 0 w 188935"/>
              <a:gd name="connsiteY3" fmla="*/ 0 h 186454"/>
              <a:gd name="connsiteX4" fmla="*/ 188935 w 188935"/>
              <a:gd name="connsiteY4" fmla="*/ 186454 h 186454"/>
              <a:gd name="connsiteX0" fmla="*/ 233045 w 233045"/>
              <a:gd name="connsiteY0" fmla="*/ 186454 h 186454"/>
              <a:gd name="connsiteX1" fmla="*/ 170285 w 233045"/>
              <a:gd name="connsiteY1" fmla="*/ 185754 h 186454"/>
              <a:gd name="connsiteX2" fmla="*/ 0 w 233045"/>
              <a:gd name="connsiteY2" fmla="*/ 12345 h 186454"/>
              <a:gd name="connsiteX3" fmla="*/ 44110 w 233045"/>
              <a:gd name="connsiteY3" fmla="*/ 0 h 186454"/>
              <a:gd name="connsiteX4" fmla="*/ 233045 w 233045"/>
              <a:gd name="connsiteY4" fmla="*/ 186454 h 186454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60482 w 249417"/>
              <a:gd name="connsiteY3" fmla="*/ 1957 h 188411"/>
              <a:gd name="connsiteX4" fmla="*/ 249417 w 249417"/>
              <a:gd name="connsiteY4" fmla="*/ 188411 h 188411"/>
              <a:gd name="connsiteX0" fmla="*/ 249417 w 249417"/>
              <a:gd name="connsiteY0" fmla="*/ 188411 h 188411"/>
              <a:gd name="connsiteX1" fmla="*/ 186657 w 249417"/>
              <a:gd name="connsiteY1" fmla="*/ 187711 h 188411"/>
              <a:gd name="connsiteX2" fmla="*/ 0 w 249417"/>
              <a:gd name="connsiteY2" fmla="*/ 0 h 188411"/>
              <a:gd name="connsiteX3" fmla="*/ 71397 w 249417"/>
              <a:gd name="connsiteY3" fmla="*/ 8086 h 188411"/>
              <a:gd name="connsiteX4" fmla="*/ 249417 w 249417"/>
              <a:gd name="connsiteY4" fmla="*/ 188411 h 188411"/>
              <a:gd name="connsiteX0" fmla="*/ 235774 w 235774"/>
              <a:gd name="connsiteY0" fmla="*/ 180325 h 180325"/>
              <a:gd name="connsiteX1" fmla="*/ 173014 w 235774"/>
              <a:gd name="connsiteY1" fmla="*/ 179625 h 180325"/>
              <a:gd name="connsiteX2" fmla="*/ 0 w 235774"/>
              <a:gd name="connsiteY2" fmla="*/ 86 h 180325"/>
              <a:gd name="connsiteX3" fmla="*/ 57754 w 235774"/>
              <a:gd name="connsiteY3" fmla="*/ 0 h 180325"/>
              <a:gd name="connsiteX4" fmla="*/ 235774 w 235774"/>
              <a:gd name="connsiteY4" fmla="*/ 180325 h 180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5774" h="180325">
                <a:moveTo>
                  <a:pt x="235774" y="180325"/>
                </a:moveTo>
                <a:lnTo>
                  <a:pt x="173014" y="179625"/>
                </a:lnTo>
                <a:lnTo>
                  <a:pt x="0" y="86"/>
                </a:lnTo>
                <a:lnTo>
                  <a:pt x="57754" y="0"/>
                </a:lnTo>
                <a:cubicBezTo>
                  <a:pt x="162423" y="100055"/>
                  <a:pt x="141677" y="83798"/>
                  <a:pt x="235774" y="180325"/>
                </a:cubicBezTo>
                <a:close/>
              </a:path>
            </a:pathLst>
          </a:custGeom>
          <a:solidFill>
            <a:srgbClr val="D9D9D9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"/>
          <p:cNvSpPr/>
          <p:nvPr/>
        </p:nvSpPr>
        <p:spPr>
          <a:xfrm>
            <a:off x="-3240" y="4608624"/>
            <a:ext cx="410796" cy="534875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9834719"/>
              <a:gd name="connsiteY0" fmla="*/ 101784 h 103127"/>
              <a:gd name="connsiteX1" fmla="*/ 104107 w 9834719"/>
              <a:gd name="connsiteY1" fmla="*/ 103127 h 103127"/>
              <a:gd name="connsiteX2" fmla="*/ 0 w 9834719"/>
              <a:gd name="connsiteY2" fmla="*/ 4043 h 103127"/>
              <a:gd name="connsiteX3" fmla="*/ 7158112 w 9834719"/>
              <a:gd name="connsiteY3" fmla="*/ 0 h 103127"/>
              <a:gd name="connsiteX4" fmla="*/ 9834719 w 9834719"/>
              <a:gd name="connsiteY4" fmla="*/ 101784 h 103127"/>
              <a:gd name="connsiteX0" fmla="*/ 7084170 w 7158121"/>
              <a:gd name="connsiteY0" fmla="*/ 103827 h 103827"/>
              <a:gd name="connsiteX1" fmla="*/ 104107 w 7158121"/>
              <a:gd name="connsiteY1" fmla="*/ 103127 h 103827"/>
              <a:gd name="connsiteX2" fmla="*/ 0 w 7158121"/>
              <a:gd name="connsiteY2" fmla="*/ 4043 h 103827"/>
              <a:gd name="connsiteX3" fmla="*/ 7158112 w 7158121"/>
              <a:gd name="connsiteY3" fmla="*/ 0 h 103827"/>
              <a:gd name="connsiteX4" fmla="*/ 7084170 w 7158121"/>
              <a:gd name="connsiteY4" fmla="*/ 103827 h 103827"/>
              <a:gd name="connsiteX0" fmla="*/ 3302165 w 7158112"/>
              <a:gd name="connsiteY0" fmla="*/ 103827 h 103827"/>
              <a:gd name="connsiteX1" fmla="*/ 104107 w 7158112"/>
              <a:gd name="connsiteY1" fmla="*/ 103127 h 103827"/>
              <a:gd name="connsiteX2" fmla="*/ 0 w 7158112"/>
              <a:gd name="connsiteY2" fmla="*/ 4043 h 103827"/>
              <a:gd name="connsiteX3" fmla="*/ 7158112 w 7158112"/>
              <a:gd name="connsiteY3" fmla="*/ 0 h 103827"/>
              <a:gd name="connsiteX4" fmla="*/ 3302165 w 7158112"/>
              <a:gd name="connsiteY4" fmla="*/ 103827 h 103827"/>
              <a:gd name="connsiteX0" fmla="*/ 3302165 w 3302208"/>
              <a:gd name="connsiteY0" fmla="*/ 101784 h 101784"/>
              <a:gd name="connsiteX1" fmla="*/ 104107 w 3302208"/>
              <a:gd name="connsiteY1" fmla="*/ 101084 h 101784"/>
              <a:gd name="connsiteX2" fmla="*/ 0 w 3302208"/>
              <a:gd name="connsiteY2" fmla="*/ 2000 h 101784"/>
              <a:gd name="connsiteX3" fmla="*/ 3269687 w 3302208"/>
              <a:gd name="connsiteY3" fmla="*/ 0 h 101784"/>
              <a:gd name="connsiteX4" fmla="*/ 3302165 w 3302208"/>
              <a:gd name="connsiteY4" fmla="*/ 101784 h 101784"/>
              <a:gd name="connsiteX0" fmla="*/ 3302165 w 3302164"/>
              <a:gd name="connsiteY0" fmla="*/ 101784 h 101784"/>
              <a:gd name="connsiteX1" fmla="*/ 104107 w 3302164"/>
              <a:gd name="connsiteY1" fmla="*/ 101084 h 101784"/>
              <a:gd name="connsiteX2" fmla="*/ 0 w 3302164"/>
              <a:gd name="connsiteY2" fmla="*/ 2000 h 101784"/>
              <a:gd name="connsiteX3" fmla="*/ 917531 w 3302164"/>
              <a:gd name="connsiteY3" fmla="*/ 0 h 101784"/>
              <a:gd name="connsiteX4" fmla="*/ 3302165 w 3302164"/>
              <a:gd name="connsiteY4" fmla="*/ 101784 h 101784"/>
              <a:gd name="connsiteX0" fmla="*/ 158681 w 917531"/>
              <a:gd name="connsiteY0" fmla="*/ 99741 h 101084"/>
              <a:gd name="connsiteX1" fmla="*/ 104107 w 917531"/>
              <a:gd name="connsiteY1" fmla="*/ 101084 h 101084"/>
              <a:gd name="connsiteX2" fmla="*/ 0 w 917531"/>
              <a:gd name="connsiteY2" fmla="*/ 2000 h 101084"/>
              <a:gd name="connsiteX3" fmla="*/ 917531 w 917531"/>
              <a:gd name="connsiteY3" fmla="*/ 0 h 101084"/>
              <a:gd name="connsiteX4" fmla="*/ 158681 w 917531"/>
              <a:gd name="connsiteY4" fmla="*/ 99741 h 101084"/>
              <a:gd name="connsiteX0" fmla="*/ 158681 w 158696"/>
              <a:gd name="connsiteY0" fmla="*/ 97741 h 99084"/>
              <a:gd name="connsiteX1" fmla="*/ 104107 w 158696"/>
              <a:gd name="connsiteY1" fmla="*/ 99084 h 99084"/>
              <a:gd name="connsiteX2" fmla="*/ 0 w 158696"/>
              <a:gd name="connsiteY2" fmla="*/ 0 h 99084"/>
              <a:gd name="connsiteX3" fmla="*/ 66171 w 158696"/>
              <a:gd name="connsiteY3" fmla="*/ 43 h 99084"/>
              <a:gd name="connsiteX4" fmla="*/ 158681 w 158696"/>
              <a:gd name="connsiteY4" fmla="*/ 97741 h 99084"/>
              <a:gd name="connsiteX0" fmla="*/ 145037 w 145055"/>
              <a:gd name="connsiteY0" fmla="*/ 97741 h 99084"/>
              <a:gd name="connsiteX1" fmla="*/ 104107 w 145055"/>
              <a:gd name="connsiteY1" fmla="*/ 99084 h 99084"/>
              <a:gd name="connsiteX2" fmla="*/ 0 w 145055"/>
              <a:gd name="connsiteY2" fmla="*/ 0 h 99084"/>
              <a:gd name="connsiteX3" fmla="*/ 66171 w 145055"/>
              <a:gd name="connsiteY3" fmla="*/ 43 h 99084"/>
              <a:gd name="connsiteX4" fmla="*/ 145037 w 145055"/>
              <a:gd name="connsiteY4" fmla="*/ 97741 h 99084"/>
              <a:gd name="connsiteX0" fmla="*/ 145037 w 145460"/>
              <a:gd name="connsiteY0" fmla="*/ 97741 h 99084"/>
              <a:gd name="connsiteX1" fmla="*/ 104107 w 145460"/>
              <a:gd name="connsiteY1" fmla="*/ 99084 h 99084"/>
              <a:gd name="connsiteX2" fmla="*/ 0 w 145460"/>
              <a:gd name="connsiteY2" fmla="*/ 0 h 99084"/>
              <a:gd name="connsiteX3" fmla="*/ 66171 w 145460"/>
              <a:gd name="connsiteY3" fmla="*/ 43 h 99084"/>
              <a:gd name="connsiteX4" fmla="*/ 145037 w 145460"/>
              <a:gd name="connsiteY4" fmla="*/ 97741 h 99084"/>
              <a:gd name="connsiteX0" fmla="*/ 145037 w 145037"/>
              <a:gd name="connsiteY0" fmla="*/ 97741 h 99084"/>
              <a:gd name="connsiteX1" fmla="*/ 104107 w 145037"/>
              <a:gd name="connsiteY1" fmla="*/ 99084 h 99084"/>
              <a:gd name="connsiteX2" fmla="*/ 0 w 145037"/>
              <a:gd name="connsiteY2" fmla="*/ 0 h 99084"/>
              <a:gd name="connsiteX3" fmla="*/ 66171 w 145037"/>
              <a:gd name="connsiteY3" fmla="*/ 43 h 99084"/>
              <a:gd name="connsiteX4" fmla="*/ 145037 w 145037"/>
              <a:gd name="connsiteY4" fmla="*/ 97741 h 990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166867 w 166867"/>
              <a:gd name="connsiteY0" fmla="*/ 99784 h 99784"/>
              <a:gd name="connsiteX1" fmla="*/ 104107 w 166867"/>
              <a:gd name="connsiteY1" fmla="*/ 99084 h 99784"/>
              <a:gd name="connsiteX2" fmla="*/ 0 w 166867"/>
              <a:gd name="connsiteY2" fmla="*/ 0 h 99784"/>
              <a:gd name="connsiteX3" fmla="*/ 66171 w 166867"/>
              <a:gd name="connsiteY3" fmla="*/ 43 h 99784"/>
              <a:gd name="connsiteX4" fmla="*/ 166867 w 166867"/>
              <a:gd name="connsiteY4" fmla="*/ 99784 h 99784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279012 w 379708"/>
              <a:gd name="connsiteY3" fmla="*/ 204350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4091 h 304091"/>
              <a:gd name="connsiteX1" fmla="*/ 316948 w 379708"/>
              <a:gd name="connsiteY1" fmla="*/ 303391 h 304091"/>
              <a:gd name="connsiteX2" fmla="*/ 0 w 379708"/>
              <a:gd name="connsiteY2" fmla="*/ 0 h 304091"/>
              <a:gd name="connsiteX3" fmla="*/ 68900 w 379708"/>
              <a:gd name="connsiteY3" fmla="*/ 2086 h 304091"/>
              <a:gd name="connsiteX4" fmla="*/ 379708 w 379708"/>
              <a:gd name="connsiteY4" fmla="*/ 304091 h 304091"/>
              <a:gd name="connsiteX0" fmla="*/ 379708 w 379708"/>
              <a:gd name="connsiteY0" fmla="*/ 302048 h 302048"/>
              <a:gd name="connsiteX1" fmla="*/ 316948 w 379708"/>
              <a:gd name="connsiteY1" fmla="*/ 301348 h 302048"/>
              <a:gd name="connsiteX2" fmla="*/ 0 w 379708"/>
              <a:gd name="connsiteY2" fmla="*/ 0 h 302048"/>
              <a:gd name="connsiteX3" fmla="*/ 68900 w 379708"/>
              <a:gd name="connsiteY3" fmla="*/ 43 h 302048"/>
              <a:gd name="connsiteX4" fmla="*/ 379708 w 379708"/>
              <a:gd name="connsiteY4" fmla="*/ 302048 h 302048"/>
              <a:gd name="connsiteX0" fmla="*/ 484491 w 484491"/>
              <a:gd name="connsiteY0" fmla="*/ 405276 h 405276"/>
              <a:gd name="connsiteX1" fmla="*/ 421731 w 484491"/>
              <a:gd name="connsiteY1" fmla="*/ 404576 h 405276"/>
              <a:gd name="connsiteX2" fmla="*/ 0 w 484491"/>
              <a:gd name="connsiteY2" fmla="*/ 0 h 405276"/>
              <a:gd name="connsiteX3" fmla="*/ 173683 w 484491"/>
              <a:gd name="connsiteY3" fmla="*/ 103271 h 405276"/>
              <a:gd name="connsiteX4" fmla="*/ 484491 w 484491"/>
              <a:gd name="connsiteY4" fmla="*/ 405276 h 405276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84491 w 484491"/>
              <a:gd name="connsiteY0" fmla="*/ 458913 h 458913"/>
              <a:gd name="connsiteX1" fmla="*/ 421731 w 484491"/>
              <a:gd name="connsiteY1" fmla="*/ 458213 h 458913"/>
              <a:gd name="connsiteX2" fmla="*/ 0 w 484491"/>
              <a:gd name="connsiteY2" fmla="*/ 53637 h 458913"/>
              <a:gd name="connsiteX3" fmla="*/ 13751 w 484491"/>
              <a:gd name="connsiteY3" fmla="*/ 0 h 458913"/>
              <a:gd name="connsiteX4" fmla="*/ 484491 w 484491"/>
              <a:gd name="connsiteY4" fmla="*/ 458913 h 458913"/>
              <a:gd name="connsiteX0" fmla="*/ 470740 w 470740"/>
              <a:gd name="connsiteY0" fmla="*/ 458913 h 458913"/>
              <a:gd name="connsiteX1" fmla="*/ 407980 w 470740"/>
              <a:gd name="connsiteY1" fmla="*/ 458213 h 458913"/>
              <a:gd name="connsiteX2" fmla="*/ 2622 w 470740"/>
              <a:gd name="connsiteY2" fmla="*/ 69981 h 458913"/>
              <a:gd name="connsiteX3" fmla="*/ 0 w 470740"/>
              <a:gd name="connsiteY3" fmla="*/ 0 h 458913"/>
              <a:gd name="connsiteX4" fmla="*/ 470740 w 470740"/>
              <a:gd name="connsiteY4" fmla="*/ 458913 h 4589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0740" h="458913">
                <a:moveTo>
                  <a:pt x="470740" y="458913"/>
                </a:moveTo>
                <a:lnTo>
                  <a:pt x="407980" y="458213"/>
                </a:lnTo>
                <a:lnTo>
                  <a:pt x="2622" y="69981"/>
                </a:lnTo>
                <a:lnTo>
                  <a:pt x="0" y="0"/>
                </a:lnTo>
                <a:cubicBezTo>
                  <a:pt x="474166" y="459291"/>
                  <a:pt x="376643" y="362386"/>
                  <a:pt x="470740" y="458913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13" name="Parallelogram 1"/>
          <p:cNvSpPr/>
          <p:nvPr userDrawn="1"/>
        </p:nvSpPr>
        <p:spPr>
          <a:xfrm>
            <a:off x="304800" y="4954038"/>
            <a:ext cx="8902290" cy="207841"/>
          </a:xfrm>
          <a:custGeom>
            <a:avLst/>
            <a:gdLst>
              <a:gd name="connsiteX0" fmla="*/ 0 w 8593931"/>
              <a:gd name="connsiteY0" fmla="*/ 553998 h 553998"/>
              <a:gd name="connsiteX1" fmla="*/ 331379 w 8593931"/>
              <a:gd name="connsiteY1" fmla="*/ 0 h 553998"/>
              <a:gd name="connsiteX2" fmla="*/ 8593931 w 8593931"/>
              <a:gd name="connsiteY2" fmla="*/ 0 h 553998"/>
              <a:gd name="connsiteX3" fmla="*/ 8262552 w 8593931"/>
              <a:gd name="connsiteY3" fmla="*/ 553998 h 553998"/>
              <a:gd name="connsiteX4" fmla="*/ 0 w 8593931"/>
              <a:gd name="connsiteY4" fmla="*/ 553998 h 553998"/>
              <a:gd name="connsiteX0" fmla="*/ 511584 w 8262552"/>
              <a:gd name="connsiteY0" fmla="*/ 546854 h 553998"/>
              <a:gd name="connsiteX1" fmla="*/ 0 w 8262552"/>
              <a:gd name="connsiteY1" fmla="*/ 0 h 553998"/>
              <a:gd name="connsiteX2" fmla="*/ 8262552 w 8262552"/>
              <a:gd name="connsiteY2" fmla="*/ 0 h 553998"/>
              <a:gd name="connsiteX3" fmla="*/ 7931173 w 8262552"/>
              <a:gd name="connsiteY3" fmla="*/ 553998 h 553998"/>
              <a:gd name="connsiteX4" fmla="*/ 511584 w 8262552"/>
              <a:gd name="connsiteY4" fmla="*/ 546854 h 553998"/>
              <a:gd name="connsiteX0" fmla="*/ 511584 w 8262552"/>
              <a:gd name="connsiteY0" fmla="*/ 546854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1584 w 8262552"/>
              <a:gd name="connsiteY4" fmla="*/ 546854 h 575430"/>
              <a:gd name="connsiteX0" fmla="*/ 518728 w 8262552"/>
              <a:gd name="connsiteY0" fmla="*/ 553998 h 575430"/>
              <a:gd name="connsiteX1" fmla="*/ 0 w 8262552"/>
              <a:gd name="connsiteY1" fmla="*/ 0 h 575430"/>
              <a:gd name="connsiteX2" fmla="*/ 8262552 w 8262552"/>
              <a:gd name="connsiteY2" fmla="*/ 0 h 575430"/>
              <a:gd name="connsiteX3" fmla="*/ 8252641 w 8262552"/>
              <a:gd name="connsiteY3" fmla="*/ 575430 h 575430"/>
              <a:gd name="connsiteX4" fmla="*/ 518728 w 8262552"/>
              <a:gd name="connsiteY4" fmla="*/ 553998 h 575430"/>
              <a:gd name="connsiteX0" fmla="*/ 518728 w 8281216"/>
              <a:gd name="connsiteY0" fmla="*/ 553998 h 575430"/>
              <a:gd name="connsiteX1" fmla="*/ 0 w 8281216"/>
              <a:gd name="connsiteY1" fmla="*/ 0 h 575430"/>
              <a:gd name="connsiteX2" fmla="*/ 8262552 w 8281216"/>
              <a:gd name="connsiteY2" fmla="*/ 0 h 575430"/>
              <a:gd name="connsiteX3" fmla="*/ 8281216 w 8281216"/>
              <a:gd name="connsiteY3" fmla="*/ 575430 h 575430"/>
              <a:gd name="connsiteX4" fmla="*/ 518728 w 8281216"/>
              <a:gd name="connsiteY4" fmla="*/ 553998 h 575430"/>
              <a:gd name="connsiteX0" fmla="*/ 584217 w 8346705"/>
              <a:gd name="connsiteY0" fmla="*/ 553998 h 575430"/>
              <a:gd name="connsiteX1" fmla="*/ 0 w 8346705"/>
              <a:gd name="connsiteY1" fmla="*/ 0 h 575430"/>
              <a:gd name="connsiteX2" fmla="*/ 8328041 w 8346705"/>
              <a:gd name="connsiteY2" fmla="*/ 0 h 575430"/>
              <a:gd name="connsiteX3" fmla="*/ 8346705 w 8346705"/>
              <a:gd name="connsiteY3" fmla="*/ 575430 h 575430"/>
              <a:gd name="connsiteX4" fmla="*/ 584217 w 8346705"/>
              <a:gd name="connsiteY4" fmla="*/ 553998 h 575430"/>
              <a:gd name="connsiteX0" fmla="*/ 584217 w 8360786"/>
              <a:gd name="connsiteY0" fmla="*/ 560127 h 581559"/>
              <a:gd name="connsiteX1" fmla="*/ 0 w 8360786"/>
              <a:gd name="connsiteY1" fmla="*/ 6129 h 581559"/>
              <a:gd name="connsiteX2" fmla="*/ 8360786 w 8360786"/>
              <a:gd name="connsiteY2" fmla="*/ 0 h 581559"/>
              <a:gd name="connsiteX3" fmla="*/ 8346705 w 8360786"/>
              <a:gd name="connsiteY3" fmla="*/ 581559 h 581559"/>
              <a:gd name="connsiteX4" fmla="*/ 584217 w 8360786"/>
              <a:gd name="connsiteY4" fmla="*/ 560127 h 581559"/>
              <a:gd name="connsiteX0" fmla="*/ 584217 w 8368765"/>
              <a:gd name="connsiteY0" fmla="*/ 560127 h 589817"/>
              <a:gd name="connsiteX1" fmla="*/ 0 w 8368765"/>
              <a:gd name="connsiteY1" fmla="*/ 6129 h 589817"/>
              <a:gd name="connsiteX2" fmla="*/ 8360786 w 8368765"/>
              <a:gd name="connsiteY2" fmla="*/ 0 h 589817"/>
              <a:gd name="connsiteX3" fmla="*/ 8368765 w 8368765"/>
              <a:gd name="connsiteY3" fmla="*/ 589817 h 589817"/>
              <a:gd name="connsiteX4" fmla="*/ 584217 w 8368765"/>
              <a:gd name="connsiteY4" fmla="*/ 560127 h 589817"/>
              <a:gd name="connsiteX0" fmla="*/ 584217 w 9993192"/>
              <a:gd name="connsiteY0" fmla="*/ 564256 h 593946"/>
              <a:gd name="connsiteX1" fmla="*/ 0 w 9993192"/>
              <a:gd name="connsiteY1" fmla="*/ 10258 h 593946"/>
              <a:gd name="connsiteX2" fmla="*/ 9993192 w 9993192"/>
              <a:gd name="connsiteY2" fmla="*/ 0 h 593946"/>
              <a:gd name="connsiteX3" fmla="*/ 8368765 w 9993192"/>
              <a:gd name="connsiteY3" fmla="*/ 593946 h 593946"/>
              <a:gd name="connsiteX4" fmla="*/ 584217 w 9993192"/>
              <a:gd name="connsiteY4" fmla="*/ 564256 h 593946"/>
              <a:gd name="connsiteX0" fmla="*/ 584217 w 9995656"/>
              <a:gd name="connsiteY0" fmla="*/ 564256 h 564256"/>
              <a:gd name="connsiteX1" fmla="*/ 0 w 9995656"/>
              <a:gd name="connsiteY1" fmla="*/ 10258 h 564256"/>
              <a:gd name="connsiteX2" fmla="*/ 9993192 w 9995656"/>
              <a:gd name="connsiteY2" fmla="*/ 0 h 564256"/>
              <a:gd name="connsiteX3" fmla="*/ 9995656 w 9995656"/>
              <a:gd name="connsiteY3" fmla="*/ 222324 h 564256"/>
              <a:gd name="connsiteX4" fmla="*/ 584217 w 9995656"/>
              <a:gd name="connsiteY4" fmla="*/ 564256 h 564256"/>
              <a:gd name="connsiteX0" fmla="*/ 225749 w 9995656"/>
              <a:gd name="connsiteY0" fmla="*/ 229796 h 229796"/>
              <a:gd name="connsiteX1" fmla="*/ 0 w 9995656"/>
              <a:gd name="connsiteY1" fmla="*/ 10258 h 229796"/>
              <a:gd name="connsiteX2" fmla="*/ 9993192 w 9995656"/>
              <a:gd name="connsiteY2" fmla="*/ 0 h 229796"/>
              <a:gd name="connsiteX3" fmla="*/ 9995656 w 9995656"/>
              <a:gd name="connsiteY3" fmla="*/ 222324 h 229796"/>
              <a:gd name="connsiteX4" fmla="*/ 225749 w 9995656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0 w 10001171"/>
              <a:gd name="connsiteY1" fmla="*/ 1999 h 229796"/>
              <a:gd name="connsiteX2" fmla="*/ 9998707 w 10001171"/>
              <a:gd name="connsiteY2" fmla="*/ 0 h 229796"/>
              <a:gd name="connsiteX3" fmla="*/ 10001171 w 10001171"/>
              <a:gd name="connsiteY3" fmla="*/ 222324 h 229796"/>
              <a:gd name="connsiteX4" fmla="*/ 231264 w 10001171"/>
              <a:gd name="connsiteY4" fmla="*/ 229796 h 229796"/>
              <a:gd name="connsiteX0" fmla="*/ 231264 w 10001171"/>
              <a:gd name="connsiteY0" fmla="*/ 229796 h 229796"/>
              <a:gd name="connsiteX1" fmla="*/ 98650 w 10001171"/>
              <a:gd name="connsiteY1" fmla="*/ 101083 h 229796"/>
              <a:gd name="connsiteX2" fmla="*/ 0 w 10001171"/>
              <a:gd name="connsiteY2" fmla="*/ 1999 h 229796"/>
              <a:gd name="connsiteX3" fmla="*/ 9998707 w 10001171"/>
              <a:gd name="connsiteY3" fmla="*/ 0 h 229796"/>
              <a:gd name="connsiteX4" fmla="*/ 10001171 w 10001171"/>
              <a:gd name="connsiteY4" fmla="*/ 222324 h 229796"/>
              <a:gd name="connsiteX5" fmla="*/ 231264 w 10001171"/>
              <a:gd name="connsiteY5" fmla="*/ 229796 h 229796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998707 w 10001171"/>
              <a:gd name="connsiteY3" fmla="*/ 0 h 222324"/>
              <a:gd name="connsiteX4" fmla="*/ 10001171 w 10001171"/>
              <a:gd name="connsiteY4" fmla="*/ 222324 h 222324"/>
              <a:gd name="connsiteX0" fmla="*/ 10001171 w 10001171"/>
              <a:gd name="connsiteY0" fmla="*/ 222324 h 222324"/>
              <a:gd name="connsiteX1" fmla="*/ 98650 w 10001171"/>
              <a:gd name="connsiteY1" fmla="*/ 101083 h 222324"/>
              <a:gd name="connsiteX2" fmla="*/ 0 w 10001171"/>
              <a:gd name="connsiteY2" fmla="*/ 1999 h 222324"/>
              <a:gd name="connsiteX3" fmla="*/ 9832256 w 10001171"/>
              <a:gd name="connsiteY3" fmla="*/ 0 h 222324"/>
              <a:gd name="connsiteX4" fmla="*/ 10001171 w 10001171"/>
              <a:gd name="connsiteY4" fmla="*/ 222324 h 222324"/>
              <a:gd name="connsiteX0" fmla="*/ 9791059 w 9832267"/>
              <a:gd name="connsiteY0" fmla="*/ 175334 h 175334"/>
              <a:gd name="connsiteX1" fmla="*/ 98650 w 9832267"/>
              <a:gd name="connsiteY1" fmla="*/ 101083 h 175334"/>
              <a:gd name="connsiteX2" fmla="*/ 0 w 9832267"/>
              <a:gd name="connsiteY2" fmla="*/ 1999 h 175334"/>
              <a:gd name="connsiteX3" fmla="*/ 9832256 w 9832267"/>
              <a:gd name="connsiteY3" fmla="*/ 0 h 175334"/>
              <a:gd name="connsiteX4" fmla="*/ 9791059 w 9832267"/>
              <a:gd name="connsiteY4" fmla="*/ 175334 h 175334"/>
              <a:gd name="connsiteX0" fmla="*/ 9826533 w 9832319"/>
              <a:gd name="connsiteY0" fmla="*/ 93612 h 101083"/>
              <a:gd name="connsiteX1" fmla="*/ 98650 w 9832319"/>
              <a:gd name="connsiteY1" fmla="*/ 101083 h 101083"/>
              <a:gd name="connsiteX2" fmla="*/ 0 w 9832319"/>
              <a:gd name="connsiteY2" fmla="*/ 1999 h 101083"/>
              <a:gd name="connsiteX3" fmla="*/ 9832256 w 9832319"/>
              <a:gd name="connsiteY3" fmla="*/ 0 h 101083"/>
              <a:gd name="connsiteX4" fmla="*/ 9826533 w 9832319"/>
              <a:gd name="connsiteY4" fmla="*/ 93612 h 101083"/>
              <a:gd name="connsiteX0" fmla="*/ 9829262 w 9832353"/>
              <a:gd name="connsiteY0" fmla="*/ 99740 h 101083"/>
              <a:gd name="connsiteX1" fmla="*/ 98650 w 9832353"/>
              <a:gd name="connsiteY1" fmla="*/ 101083 h 101083"/>
              <a:gd name="connsiteX2" fmla="*/ 0 w 9832353"/>
              <a:gd name="connsiteY2" fmla="*/ 1999 h 101083"/>
              <a:gd name="connsiteX3" fmla="*/ 9832256 w 9832353"/>
              <a:gd name="connsiteY3" fmla="*/ 0 h 101083"/>
              <a:gd name="connsiteX4" fmla="*/ 9829262 w 9832353"/>
              <a:gd name="connsiteY4" fmla="*/ 99740 h 101083"/>
              <a:gd name="connsiteX0" fmla="*/ 9829262 w 11053452"/>
              <a:gd name="connsiteY0" fmla="*/ 111200 h 112543"/>
              <a:gd name="connsiteX1" fmla="*/ 98650 w 11053452"/>
              <a:gd name="connsiteY1" fmla="*/ 112543 h 112543"/>
              <a:gd name="connsiteX2" fmla="*/ 0 w 11053452"/>
              <a:gd name="connsiteY2" fmla="*/ 13459 h 112543"/>
              <a:gd name="connsiteX3" fmla="*/ 9832256 w 11053452"/>
              <a:gd name="connsiteY3" fmla="*/ 11460 h 112543"/>
              <a:gd name="connsiteX4" fmla="*/ 9829262 w 11053452"/>
              <a:gd name="connsiteY4" fmla="*/ 111200 h 112543"/>
              <a:gd name="connsiteX0" fmla="*/ 9829262 w 11053452"/>
              <a:gd name="connsiteY0" fmla="*/ 105540 h 106883"/>
              <a:gd name="connsiteX1" fmla="*/ 98650 w 11053452"/>
              <a:gd name="connsiteY1" fmla="*/ 106883 h 106883"/>
              <a:gd name="connsiteX2" fmla="*/ 0 w 11053452"/>
              <a:gd name="connsiteY2" fmla="*/ 7799 h 106883"/>
              <a:gd name="connsiteX3" fmla="*/ 9832256 w 11053452"/>
              <a:gd name="connsiteY3" fmla="*/ 5800 h 106883"/>
              <a:gd name="connsiteX4" fmla="*/ 9829262 w 11053452"/>
              <a:gd name="connsiteY4" fmla="*/ 105540 h 106883"/>
              <a:gd name="connsiteX0" fmla="*/ 9829262 w 10551265"/>
              <a:gd name="connsiteY0" fmla="*/ 105540 h 106883"/>
              <a:gd name="connsiteX1" fmla="*/ 98650 w 10551265"/>
              <a:gd name="connsiteY1" fmla="*/ 106883 h 106883"/>
              <a:gd name="connsiteX2" fmla="*/ 0 w 10551265"/>
              <a:gd name="connsiteY2" fmla="*/ 7799 h 106883"/>
              <a:gd name="connsiteX3" fmla="*/ 9832256 w 10551265"/>
              <a:gd name="connsiteY3" fmla="*/ 5800 h 106883"/>
              <a:gd name="connsiteX4" fmla="*/ 9829262 w 10551265"/>
              <a:gd name="connsiteY4" fmla="*/ 105540 h 106883"/>
              <a:gd name="connsiteX0" fmla="*/ 9829262 w 9832472"/>
              <a:gd name="connsiteY0" fmla="*/ 105540 h 106883"/>
              <a:gd name="connsiteX1" fmla="*/ 98650 w 9832472"/>
              <a:gd name="connsiteY1" fmla="*/ 106883 h 106883"/>
              <a:gd name="connsiteX2" fmla="*/ 0 w 9832472"/>
              <a:gd name="connsiteY2" fmla="*/ 7799 h 106883"/>
              <a:gd name="connsiteX3" fmla="*/ 9832256 w 9832472"/>
              <a:gd name="connsiteY3" fmla="*/ 5800 h 106883"/>
              <a:gd name="connsiteX4" fmla="*/ 9829262 w 9832472"/>
              <a:gd name="connsiteY4" fmla="*/ 105540 h 106883"/>
              <a:gd name="connsiteX0" fmla="*/ 9834719 w 9837930"/>
              <a:gd name="connsiteY0" fmla="*/ 105540 h 106883"/>
              <a:gd name="connsiteX1" fmla="*/ 104107 w 9837930"/>
              <a:gd name="connsiteY1" fmla="*/ 106883 h 106883"/>
              <a:gd name="connsiteX2" fmla="*/ 0 w 9837930"/>
              <a:gd name="connsiteY2" fmla="*/ 7799 h 106883"/>
              <a:gd name="connsiteX3" fmla="*/ 9837713 w 9837930"/>
              <a:gd name="connsiteY3" fmla="*/ 5800 h 106883"/>
              <a:gd name="connsiteX4" fmla="*/ 9834719 w 9837930"/>
              <a:gd name="connsiteY4" fmla="*/ 105540 h 106883"/>
              <a:gd name="connsiteX0" fmla="*/ 9834719 w 9837930"/>
              <a:gd name="connsiteY0" fmla="*/ 99740 h 101083"/>
              <a:gd name="connsiteX1" fmla="*/ 104107 w 9837930"/>
              <a:gd name="connsiteY1" fmla="*/ 101083 h 101083"/>
              <a:gd name="connsiteX2" fmla="*/ 0 w 9837930"/>
              <a:gd name="connsiteY2" fmla="*/ 1999 h 101083"/>
              <a:gd name="connsiteX3" fmla="*/ 9837713 w 9837930"/>
              <a:gd name="connsiteY3" fmla="*/ 0 h 101083"/>
              <a:gd name="connsiteX4" fmla="*/ 9834719 w 9837930"/>
              <a:gd name="connsiteY4" fmla="*/ 99740 h 101083"/>
              <a:gd name="connsiteX0" fmla="*/ 9834719 w 10080371"/>
              <a:gd name="connsiteY0" fmla="*/ 107998 h 109341"/>
              <a:gd name="connsiteX1" fmla="*/ 104107 w 10080371"/>
              <a:gd name="connsiteY1" fmla="*/ 109341 h 109341"/>
              <a:gd name="connsiteX2" fmla="*/ 0 w 10080371"/>
              <a:gd name="connsiteY2" fmla="*/ 10257 h 109341"/>
              <a:gd name="connsiteX3" fmla="*/ 10080369 w 10080371"/>
              <a:gd name="connsiteY3" fmla="*/ 0 h 109341"/>
              <a:gd name="connsiteX4" fmla="*/ 9834719 w 10080371"/>
              <a:gd name="connsiteY4" fmla="*/ 107998 h 109341"/>
              <a:gd name="connsiteX0" fmla="*/ 9834719 w 10096915"/>
              <a:gd name="connsiteY0" fmla="*/ 97741 h 99084"/>
              <a:gd name="connsiteX1" fmla="*/ 104107 w 10096915"/>
              <a:gd name="connsiteY1" fmla="*/ 99084 h 99084"/>
              <a:gd name="connsiteX2" fmla="*/ 0 w 10096915"/>
              <a:gd name="connsiteY2" fmla="*/ 0 h 99084"/>
              <a:gd name="connsiteX3" fmla="*/ 10096913 w 10096915"/>
              <a:gd name="connsiteY3" fmla="*/ 22776 h 99084"/>
              <a:gd name="connsiteX4" fmla="*/ 9834719 w 10096915"/>
              <a:gd name="connsiteY4" fmla="*/ 97741 h 99084"/>
              <a:gd name="connsiteX0" fmla="*/ 9834719 w 10118975"/>
              <a:gd name="connsiteY0" fmla="*/ 97741 h 99084"/>
              <a:gd name="connsiteX1" fmla="*/ 104107 w 10118975"/>
              <a:gd name="connsiteY1" fmla="*/ 99084 h 99084"/>
              <a:gd name="connsiteX2" fmla="*/ 0 w 10118975"/>
              <a:gd name="connsiteY2" fmla="*/ 0 h 99084"/>
              <a:gd name="connsiteX3" fmla="*/ 10118973 w 10118975"/>
              <a:gd name="connsiteY3" fmla="*/ 6260 h 99084"/>
              <a:gd name="connsiteX4" fmla="*/ 9834719 w 10118975"/>
              <a:gd name="connsiteY4" fmla="*/ 97741 h 99084"/>
              <a:gd name="connsiteX0" fmla="*/ 10110464 w 10119054"/>
              <a:gd name="connsiteY0" fmla="*/ 184453 h 184453"/>
              <a:gd name="connsiteX1" fmla="*/ 104107 w 10119054"/>
              <a:gd name="connsiteY1" fmla="*/ 99084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84453 h 184453"/>
              <a:gd name="connsiteX1" fmla="*/ 181315 w 10119054"/>
              <a:gd name="connsiteY1" fmla="*/ 181666 h 184453"/>
              <a:gd name="connsiteX2" fmla="*/ 0 w 10119054"/>
              <a:gd name="connsiteY2" fmla="*/ 0 h 184453"/>
              <a:gd name="connsiteX3" fmla="*/ 10118973 w 10119054"/>
              <a:gd name="connsiteY3" fmla="*/ 6260 h 184453"/>
              <a:gd name="connsiteX4" fmla="*/ 10110464 w 10119054"/>
              <a:gd name="connsiteY4" fmla="*/ 184453 h 184453"/>
              <a:gd name="connsiteX0" fmla="*/ 10110464 w 10119054"/>
              <a:gd name="connsiteY0" fmla="*/ 178324 h 178324"/>
              <a:gd name="connsiteX1" fmla="*/ 181315 w 10119054"/>
              <a:gd name="connsiteY1" fmla="*/ 175537 h 178324"/>
              <a:gd name="connsiteX2" fmla="*/ 0 w 10119054"/>
              <a:gd name="connsiteY2" fmla="*/ 0 h 178324"/>
              <a:gd name="connsiteX3" fmla="*/ 10118973 w 10119054"/>
              <a:gd name="connsiteY3" fmla="*/ 131 h 178324"/>
              <a:gd name="connsiteX4" fmla="*/ 10110464 w 10119054"/>
              <a:gd name="connsiteY4" fmla="*/ 178324 h 1783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119054" h="178324">
                <a:moveTo>
                  <a:pt x="10110464" y="178324"/>
                </a:moveTo>
                <a:lnTo>
                  <a:pt x="181315" y="175537"/>
                </a:lnTo>
                <a:lnTo>
                  <a:pt x="0" y="0"/>
                </a:lnTo>
                <a:lnTo>
                  <a:pt x="10118973" y="131"/>
                </a:lnTo>
                <a:cubicBezTo>
                  <a:pt x="10119951" y="55239"/>
                  <a:pt x="10111873" y="81797"/>
                  <a:pt x="10110464" y="178324"/>
                </a:cubicBezTo>
                <a:close/>
              </a:path>
            </a:pathLst>
          </a:custGeom>
          <a:solidFill>
            <a:srgbClr val="0C1930"/>
          </a:solidFill>
          <a:ln>
            <a:noFill/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455870" y="4922777"/>
            <a:ext cx="86881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dirty="0">
                <a:solidFill>
                  <a:srgbClr val="D9D9D9"/>
                </a:solidFill>
                <a:latin typeface="Arial Narrow"/>
                <a:cs typeface="Arial Narrow"/>
              </a:rPr>
              <a:t>STEM101.ORG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                                                                                                                                                                                                                </a:t>
            </a:r>
            <a:r>
              <a:rPr lang="en-US" sz="1000" i="0" dirty="0">
                <a:solidFill>
                  <a:srgbClr val="D9D9D9"/>
                </a:solidFill>
                <a:latin typeface="Arial Narrow"/>
                <a:cs typeface="Arial Narrow"/>
              </a:rPr>
              <a:t>A Non-Profit</a:t>
            </a:r>
            <a:r>
              <a:rPr lang="en-US" sz="1000" i="0" baseline="0" dirty="0">
                <a:solidFill>
                  <a:srgbClr val="D9D9D9"/>
                </a:solidFill>
                <a:latin typeface="Arial Narrow"/>
                <a:cs typeface="Arial Narrow"/>
              </a:rPr>
              <a:t> K-16 Education Program</a:t>
            </a:r>
            <a:endParaRPr lang="en-US" sz="1000" dirty="0">
              <a:solidFill>
                <a:srgbClr val="D9D9D9"/>
              </a:solidFill>
              <a:latin typeface="Arial Narrow"/>
              <a:cs typeface="Arial Narrow"/>
            </a:endParaRPr>
          </a:p>
        </p:txBody>
      </p:sp>
      <p:pic>
        <p:nvPicPr>
          <p:cNvPr id="4" name="Picture 3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1903D122-F9DC-ABBC-C7D0-B5047620F145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6264" y="105811"/>
            <a:ext cx="2164213" cy="46972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</p:sldLayoutIdLst>
  <p:txStyles>
    <p:titleStyle>
      <a:lvl1pPr algn="l" rtl="0" eaLnBrk="1" latinLnBrk="0" hangingPunct="1">
        <a:spcBef>
          <a:spcPct val="0"/>
        </a:spcBef>
        <a:buNone/>
        <a:defRPr sz="4200" kern="1200">
          <a:solidFill>
            <a:schemeClr val="tx2"/>
          </a:solidFill>
          <a:latin typeface="+mj-lt"/>
          <a:ea typeface="+mj-ea"/>
          <a:cs typeface="+mj-cs"/>
        </a:defRPr>
      </a:lvl1pPr>
      <a:extLst/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  <p:extLst>
    <p:ext uri="{27BBF7A9-308A-43DC-89C8-2F10F3537804}">
      <p15:sldGuideLst xmlns:p15="http://schemas.microsoft.com/office/powerpoint/2012/main">
        <p15:guide id="1" orient="horz" pos="3108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3300" y="1062606"/>
            <a:ext cx="2166258" cy="1102519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Layout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5950" y="2388507"/>
            <a:ext cx="5486400" cy="1314450"/>
          </a:xfrm>
        </p:spPr>
        <p:txBody>
          <a:bodyPr/>
          <a:lstStyle/>
          <a:p>
            <a:r>
              <a:rPr lang="en-US" dirty="0">
                <a:latin typeface="Calibri"/>
                <a:cs typeface="Calibri"/>
              </a:rPr>
              <a:t>Objective A: Define what Measurement Is</a:t>
            </a:r>
          </a:p>
          <a:p>
            <a:r>
              <a:rPr lang="en-US" dirty="0">
                <a:latin typeface="Calibri"/>
                <a:cs typeface="Calibri"/>
              </a:rPr>
              <a:t>Objective B: Identify Common Measurement Systems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44865"/>
            <a:ext cx="4038600" cy="3394472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… A communication language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Allows people to use a common means to discuss quantity of materials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… A system of trade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Having a common measurement system is imperative in organized trade systems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… Necessary for the design-build process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To make sure that the builder is meeting the designers requirements</a:t>
            </a:r>
          </a:p>
        </p:txBody>
      </p:sp>
      <p:pic>
        <p:nvPicPr>
          <p:cNvPr id="1026" name="Picture 2" descr="C:\Program Files\Microsoft Office\MEDIA\CAGCAT10\j023301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1" y="1543051"/>
            <a:ext cx="2797709" cy="2840831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3A12B24E-993A-8A0E-9513-9B29D6CC17B2}"/>
              </a:ext>
            </a:extLst>
          </p:cNvPr>
          <p:cNvSpPr>
            <a:spLocks noGrp="1"/>
          </p:cNvSpPr>
          <p:nvPr/>
        </p:nvSpPr>
        <p:spPr>
          <a:xfrm>
            <a:off x="457200" y="46967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Calibri"/>
                <a:cs typeface="Calibri"/>
              </a:rPr>
              <a:t>Measurement is…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129" y="1748972"/>
            <a:ext cx="4038600" cy="3394472"/>
          </a:xfrm>
        </p:spPr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A comparison to an established value</a:t>
            </a:r>
            <a:endParaRPr lang="en-US"/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Values are established in what is called a System of Measurement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Two Major systems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Metric System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Imperial System</a:t>
            </a:r>
          </a:p>
        </p:txBody>
      </p:sp>
      <p:pic>
        <p:nvPicPr>
          <p:cNvPr id="2050" name="Picture 2" descr="C:\Users\Charles\AppData\Local\Microsoft\Windows\Temporary Internet Files\Content.IE5\J7I3PLXD\MC90028172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2829" y="2155372"/>
            <a:ext cx="2854143" cy="2107406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ABF58451-0ED5-45E2-45C8-13B6AD571E5A}"/>
              </a:ext>
            </a:extLst>
          </p:cNvPr>
          <p:cNvSpPr>
            <a:spLocks noGrp="1"/>
          </p:cNvSpPr>
          <p:nvPr/>
        </p:nvSpPr>
        <p:spPr>
          <a:xfrm>
            <a:off x="484414" y="60574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latin typeface="Calibri"/>
                <a:cs typeface="Calibri"/>
              </a:rPr>
              <a:t>So what exactly is Measurement?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9986" y="1535794"/>
            <a:ext cx="4038600" cy="3394472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Almost anything can be measured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Amount of electrons passing through a wire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Rotational Force created by a motor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Diameter of a human hair</a:t>
            </a:r>
          </a:p>
          <a:p>
            <a:pPr>
              <a:buChar char="Ø"/>
            </a:pPr>
            <a:endParaRPr lang="en-US" dirty="0">
              <a:latin typeface="Calibri"/>
              <a:cs typeface="Calibri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5414" y="1535794"/>
            <a:ext cx="4038600" cy="3394472"/>
          </a:xfrm>
        </p:spPr>
        <p:txBody>
          <a:bodyPr lIns="91440" tIns="45720" rIns="91440" bIns="45720" anchor="t">
            <a:normAutofit fontScale="92500" lnSpcReduction="2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What are the things we most commonly measure?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Mass/ Weight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Amount of matter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Volume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Amount an object can hold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Distance/ Area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How long or how much space something takes up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Time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How much time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Quantity of Items</a:t>
            </a:r>
          </a:p>
          <a:p>
            <a:pPr lvl="2">
              <a:buChar char="Ø"/>
            </a:pPr>
            <a:r>
              <a:rPr lang="en-US" dirty="0">
                <a:latin typeface="Calibri"/>
                <a:cs typeface="Calibri"/>
              </a:rPr>
              <a:t>How many items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DDEB5511-0E7E-3C15-961D-B0B2B64001D7}"/>
              </a:ext>
            </a:extLst>
          </p:cNvPr>
          <p:cNvSpPr>
            <a:spLocks noGrp="1"/>
          </p:cNvSpPr>
          <p:nvPr/>
        </p:nvSpPr>
        <p:spPr>
          <a:xfrm>
            <a:off x="457200" y="5195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What do we Measure?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 lIns="91440" tIns="45720" rIns="91440" bIns="45720" anchor="b"/>
          <a:lstStyle/>
          <a:p>
            <a:r>
              <a:rPr lang="en-US" dirty="0">
                <a:latin typeface="Calibri"/>
                <a:cs typeface="Calibri"/>
              </a:rPr>
              <a:t>Metric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Base unit of gram (g)</a:t>
            </a:r>
            <a:endParaRPr lang="en-US">
              <a:latin typeface="Calibri"/>
              <a:cs typeface="Calibri"/>
            </a:endParaRP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Kilogram= 1,000 grams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Hectogram= 100 grams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Decagram= 10 grams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gram= 1 gram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decigram= .1 gram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centigram= .01 gram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milligram= .001 gram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Conversion Factor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gram= .0022 lbs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 lIns="91440" tIns="45720" rIns="91440" bIns="45720" anchor="b"/>
          <a:lstStyle/>
          <a:p>
            <a:r>
              <a:rPr lang="en-US" dirty="0">
                <a:latin typeface="Calibri"/>
                <a:cs typeface="Calibri"/>
              </a:rPr>
              <a:t>Imperial System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Base unit of Pounds (lbs)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ton= 2,000 lbs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ounce= 1/16 lb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Conversion Factor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lb= 453.59 g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3431789-1D35-C44D-F605-EA5736E66013}"/>
              </a:ext>
            </a:extLst>
          </p:cNvPr>
          <p:cNvSpPr>
            <a:spLocks noGrp="1"/>
          </p:cNvSpPr>
          <p:nvPr/>
        </p:nvSpPr>
        <p:spPr>
          <a:xfrm>
            <a:off x="384629" y="48781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Mass/ Weight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Metric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Base unit of Liter (L)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</a:t>
            </a:r>
            <a:r>
              <a:rPr lang="en-US" err="1">
                <a:latin typeface="Calibri"/>
                <a:cs typeface="Calibri"/>
              </a:rPr>
              <a:t>KiloLiter</a:t>
            </a:r>
            <a:r>
              <a:rPr lang="en-US" dirty="0">
                <a:latin typeface="Calibri"/>
                <a:cs typeface="Calibri"/>
              </a:rPr>
              <a:t>= 1,000 Liters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</a:t>
            </a:r>
            <a:r>
              <a:rPr lang="en-US" err="1">
                <a:latin typeface="Calibri"/>
                <a:cs typeface="Calibri"/>
              </a:rPr>
              <a:t>HectoLiter</a:t>
            </a:r>
            <a:r>
              <a:rPr lang="en-US" dirty="0">
                <a:latin typeface="Calibri"/>
                <a:cs typeface="Calibri"/>
              </a:rPr>
              <a:t>= 100 Liters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</a:t>
            </a:r>
            <a:r>
              <a:rPr lang="en-US" err="1">
                <a:latin typeface="Calibri"/>
                <a:cs typeface="Calibri"/>
              </a:rPr>
              <a:t>DecaLiter</a:t>
            </a:r>
            <a:r>
              <a:rPr lang="en-US" dirty="0">
                <a:latin typeface="Calibri"/>
                <a:cs typeface="Calibri"/>
              </a:rPr>
              <a:t>= 10 Liters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Liter= 1 Liter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</a:t>
            </a:r>
            <a:r>
              <a:rPr lang="en-US" err="1">
                <a:latin typeface="Calibri"/>
                <a:cs typeface="Calibri"/>
              </a:rPr>
              <a:t>deciLiter</a:t>
            </a:r>
            <a:r>
              <a:rPr lang="en-US" dirty="0">
                <a:latin typeface="Calibri"/>
                <a:cs typeface="Calibri"/>
              </a:rPr>
              <a:t>= .1 Liter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</a:t>
            </a:r>
            <a:r>
              <a:rPr lang="en-US" err="1">
                <a:latin typeface="Calibri"/>
                <a:cs typeface="Calibri"/>
              </a:rPr>
              <a:t>centiLiter</a:t>
            </a:r>
            <a:r>
              <a:rPr lang="en-US" dirty="0">
                <a:latin typeface="Calibri"/>
                <a:cs typeface="Calibri"/>
              </a:rPr>
              <a:t>= .01 Liter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</a:t>
            </a:r>
            <a:r>
              <a:rPr lang="en-US" err="1">
                <a:latin typeface="Calibri"/>
                <a:cs typeface="Calibri"/>
              </a:rPr>
              <a:t>milliLiter</a:t>
            </a:r>
            <a:r>
              <a:rPr lang="en-US" dirty="0">
                <a:latin typeface="Calibri"/>
                <a:cs typeface="Calibri"/>
              </a:rPr>
              <a:t>= .001 Liter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Conversion Factor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Liter= 33.81 Fl. Oz.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Imperial System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latin typeface="Calibri"/>
                <a:cs typeface="Calibri"/>
              </a:rPr>
              <a:t>Base unit of Fluid Ounces (Fl. Oz.)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1 Gallon= 128 Fl. Oz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1 Quart= 32 Fl. Oz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1 Pint= 16 Fl. Oz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1 Cup= 8 Fl. Oz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1 Tablespoon= .5 Fl. Oz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1 Teaspoon= .167 Fl. Oz</a:t>
            </a:r>
          </a:p>
          <a:p>
            <a:r>
              <a:rPr lang="en-US" dirty="0">
                <a:latin typeface="Calibri"/>
                <a:cs typeface="Calibri"/>
              </a:rPr>
              <a:t>Conversion Factor</a:t>
            </a:r>
          </a:p>
          <a:p>
            <a:pPr lvl="1"/>
            <a:r>
              <a:rPr lang="en-US" dirty="0">
                <a:latin typeface="Calibri"/>
                <a:cs typeface="Calibri"/>
              </a:rPr>
              <a:t>1 Fl. Oz= .029L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219B4C35-C2F5-CE88-2213-589B4061B37E}"/>
              </a:ext>
            </a:extLst>
          </p:cNvPr>
          <p:cNvSpPr>
            <a:spLocks noGrp="1"/>
          </p:cNvSpPr>
          <p:nvPr/>
        </p:nvSpPr>
        <p:spPr>
          <a:xfrm>
            <a:off x="257629" y="48781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Volume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Metric System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Base unit of meter (m)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Kilometer= 1,000 meters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Hectometer= 100 meters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Decameter= 10 meters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meter= 1 m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decimeter= .1 meter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centimeter= .01 meter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millimeter= .001 meter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Conversion Factor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meter= 3.281 Ft.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Imperial System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 lIns="91440" tIns="45720" rIns="91440" bIns="45720" anchor="t"/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Base unit of Feet (Ft.)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Mile= 5280 Ft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Yard= 3 Ft.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Inch= 1/12 Ft.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Conversion Factor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Ft.= .305m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8178A72F-5319-893E-9E01-E0F27E7E246A}"/>
              </a:ext>
            </a:extLst>
          </p:cNvPr>
          <p:cNvSpPr>
            <a:spLocks noGrp="1"/>
          </p:cNvSpPr>
          <p:nvPr/>
        </p:nvSpPr>
        <p:spPr>
          <a:xfrm>
            <a:off x="457200" y="45153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Distance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9057" y="1553937"/>
            <a:ext cx="4038600" cy="3394472"/>
          </a:xfrm>
        </p:spPr>
        <p:txBody>
          <a:bodyPr lIns="91440" tIns="45720" rIns="91440" bIns="45720" anchor="t">
            <a:normAutofit fontScale="85000" lnSpcReduction="10000"/>
          </a:bodyPr>
          <a:lstStyle/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Base unit of Seconds (s)</a:t>
            </a:r>
            <a:endParaRPr lang="en-US"/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year =31557600 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week =604800 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day = 86400 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hour= 3600 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minute= 60 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tenth of a second =.1 s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1 millisecond= .001 s</a:t>
            </a:r>
          </a:p>
          <a:p>
            <a:pPr>
              <a:buChar char="Ø"/>
            </a:pPr>
            <a:r>
              <a:rPr lang="en-US" dirty="0">
                <a:latin typeface="Calibri"/>
                <a:cs typeface="Calibri"/>
              </a:rPr>
              <a:t>No Conversion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Same unit for metric &amp; imperial</a:t>
            </a:r>
          </a:p>
          <a:p>
            <a:pPr lvl="1">
              <a:buFont typeface="Wingdings"/>
              <a:buChar char="Ø"/>
            </a:pPr>
            <a:r>
              <a:rPr lang="en-US" dirty="0">
                <a:latin typeface="Calibri"/>
                <a:cs typeface="Calibri"/>
              </a:rPr>
              <a:t>Makes dates easier to use universally</a:t>
            </a:r>
          </a:p>
        </p:txBody>
      </p:sp>
      <p:pic>
        <p:nvPicPr>
          <p:cNvPr id="3074" name="Picture 2" descr="C:\Users\Charles\AppData\Local\Microsoft\Windows\Temporary Internet Files\Content.IE5\J7I3PLXD\MC900048132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1264" y="1553030"/>
            <a:ext cx="1644253" cy="2994890"/>
          </a:xfrm>
          <a:prstGeom prst="rect">
            <a:avLst/>
          </a:prstGeom>
          <a:noFill/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78D175C3-3F66-AB60-2B4B-C18C4725A402}"/>
              </a:ext>
            </a:extLst>
          </p:cNvPr>
          <p:cNvSpPr>
            <a:spLocks noGrp="1"/>
          </p:cNvSpPr>
          <p:nvPr/>
        </p:nvSpPr>
        <p:spPr>
          <a:xfrm>
            <a:off x="457200" y="51956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Time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E61BC518-97C2-6271-3452-979A56EB0FC6}"/>
              </a:ext>
            </a:extLst>
          </p:cNvPr>
          <p:cNvSpPr>
            <a:spLocks noGrp="1"/>
          </p:cNvSpPr>
          <p:nvPr/>
        </p:nvSpPr>
        <p:spPr>
          <a:xfrm>
            <a:off x="457200" y="61028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latin typeface="Calibri"/>
                <a:cs typeface="Calibri"/>
              </a:rPr>
              <a:t>Thinking Time!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747A3E-F09F-CD57-D82E-7DB18226CD66}"/>
              </a:ext>
            </a:extLst>
          </p:cNvPr>
          <p:cNvSpPr txBox="1"/>
          <p:nvPr/>
        </p:nvSpPr>
        <p:spPr>
          <a:xfrm>
            <a:off x="292963" y="1755004"/>
            <a:ext cx="8558073" cy="31085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Font typeface="Wingdings"/>
              <a:buChar char="Ø"/>
            </a:pPr>
            <a:r>
              <a:rPr lang="en-US" sz="2800" dirty="0">
                <a:latin typeface="Calibri"/>
                <a:cs typeface="Arial"/>
              </a:rPr>
              <a:t>Only Three Countries in the World use only the Imperial System of Measurement​</a:t>
            </a:r>
            <a:endParaRPr lang="en-US"/>
          </a:p>
          <a:p>
            <a:pPr lvl="2" indent="-457200">
              <a:buFont typeface="Wingdings"/>
              <a:buChar char="§"/>
            </a:pPr>
            <a:r>
              <a:rPr lang="en-US" sz="2800" dirty="0">
                <a:latin typeface="Calibri"/>
                <a:cs typeface="Arial"/>
              </a:rPr>
              <a:t>Libya, Myanmar, United States of America​</a:t>
            </a:r>
          </a:p>
          <a:p>
            <a:pPr marL="457200" indent="-457200">
              <a:buFont typeface="Wingdings"/>
              <a:buChar char="Ø"/>
            </a:pPr>
            <a:r>
              <a:rPr lang="en-US" sz="2800" dirty="0">
                <a:latin typeface="Calibri"/>
                <a:cs typeface="Arial"/>
              </a:rPr>
              <a:t>Why do all the others choose to use the Metric System?​</a:t>
            </a:r>
          </a:p>
          <a:p>
            <a:pPr marL="457200" indent="-457200">
              <a:buFont typeface="Wingdings"/>
              <a:buChar char="Ø"/>
            </a:pPr>
            <a:r>
              <a:rPr lang="en-US" sz="2800" dirty="0">
                <a:latin typeface="Calibri"/>
                <a:cs typeface="Arial"/>
              </a:rPr>
              <a:t>What are the negative effects of changing from the Imperial to Metric System?​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087a1c246d9f2852b676c4c6ca2076edffea7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S_Yellow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TEM">
      <a:majorFont>
        <a:latin typeface="Montserrat"/>
        <a:ea typeface=""/>
        <a:cs typeface=""/>
      </a:majorFont>
      <a:minorFont>
        <a:latin typeface="Montserrat"/>
        <a:ea typeface=""/>
        <a:cs typeface="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5000"/>
                <a:satMod val="150000"/>
              </a:schemeClr>
            </a:gs>
            <a:gs pos="35000">
              <a:schemeClr val="phClr">
                <a:shade val="60000"/>
                <a:satMod val="150000"/>
              </a:schemeClr>
            </a:gs>
            <a:gs pos="100000">
              <a:schemeClr val="phClr">
                <a:tint val="97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S_Yellow" id="{D98D778E-803A-4925-962B-C919C08277D0}" vid="{D2E614B3-B53F-4F1F-84A7-4A6B5F10BE6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527443B7F650468EB70DBA5F662911" ma:contentTypeVersion="19" ma:contentTypeDescription="Create a new document." ma:contentTypeScope="" ma:versionID="1dcc0da45af1e6733cd93be76481f6e9">
  <xsd:schema xmlns:xsd="http://www.w3.org/2001/XMLSchema" xmlns:xs="http://www.w3.org/2001/XMLSchema" xmlns:p="http://schemas.microsoft.com/office/2006/metadata/properties" xmlns:ns2="5796801b-3a89-4506-aaa3-b2b080dc6fff" xmlns:ns3="352a001b-fdfe-49a0-8a03-de813b89e960" targetNamespace="http://schemas.microsoft.com/office/2006/metadata/properties" ma:root="true" ma:fieldsID="8061108c9017e2d5c6aa652c79b4115d" ns2:_="" ns3:_="">
    <xsd:import namespace="5796801b-3a89-4506-aaa3-b2b080dc6fff"/>
    <xsd:import namespace="352a001b-fdfe-49a0-8a03-de813b89e9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Dateuploadedtocours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96801b-3a89-4506-aaa3-b2b080dc6f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9b8d16d-ae89-43c7-a374-a853dcb0227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ateuploadedtocourse" ma:index="25" nillable="true" ma:displayName="Date uploaded to course" ma:format="Dropdown" ma:internalName="Dateuploadedtocourse">
      <xsd:simpleType>
        <xsd:restriction base="dms:Text">
          <xsd:maxLength value="255"/>
        </xsd:restriction>
      </xsd:simpleType>
    </xsd:element>
    <xsd:element name="MediaServiceLocation" ma:index="26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a001b-fdfe-49a0-8a03-de813b89e96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a98a70c-eb8b-4cde-922a-1396e9e365c9}" ma:internalName="TaxCatchAll" ma:showField="CatchAllData" ma:web="352a001b-fdfe-49a0-8a03-de813b89e9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796801b-3a89-4506-aaa3-b2b080dc6fff">
      <Terms xmlns="http://schemas.microsoft.com/office/infopath/2007/PartnerControls"/>
    </lcf76f155ced4ddcb4097134ff3c332f>
    <TaxCatchAll xmlns="352a001b-fdfe-49a0-8a03-de813b89e960" xsi:nil="true"/>
    <Dateuploadedtocourse xmlns="5796801b-3a89-4506-aaa3-b2b080dc6fff" xsi:nil="true"/>
  </documentManagement>
</p:properties>
</file>

<file path=customXml/itemProps1.xml><?xml version="1.0" encoding="utf-8"?>
<ds:datastoreItem xmlns:ds="http://schemas.openxmlformats.org/officeDocument/2006/customXml" ds:itemID="{444ACEBD-417A-4020-8B6B-7ECC08A961E2}"/>
</file>

<file path=customXml/itemProps2.xml><?xml version="1.0" encoding="utf-8"?>
<ds:datastoreItem xmlns:ds="http://schemas.openxmlformats.org/officeDocument/2006/customXml" ds:itemID="{C80682D0-2F0D-402C-A44F-13601A6AF6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D37B0F-942B-4CBA-BBDF-991B64D97777}">
  <ds:schemaRefs>
    <ds:schemaRef ds:uri="http://schemas.microsoft.com/office/2006/metadata/properties"/>
    <ds:schemaRef ds:uri="http://schemas.microsoft.com/office/infopath/2007/PartnerControls"/>
    <ds:schemaRef ds:uri="30ff7222-84b3-4161-a18c-503cb15f7ed6"/>
    <ds:schemaRef ds:uri="e48d4773-ac0e-4673-a179-ff50079e412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579</Words>
  <Application>Microsoft Office PowerPoint</Application>
  <PresentationFormat>On-screen Show (16:9)</PresentationFormat>
  <Paragraphs>108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Narrow</vt:lpstr>
      <vt:lpstr>Calibri</vt:lpstr>
      <vt:lpstr>Montserrat</vt:lpstr>
      <vt:lpstr>Wingdings</vt:lpstr>
      <vt:lpstr>Wingdings 2</vt:lpstr>
      <vt:lpstr>MS_Yellow</vt:lpstr>
      <vt:lpstr>Layout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/>
  <cp:revision>77</cp:revision>
  <dcterms:created xsi:type="dcterms:W3CDTF">2016-01-05T02:38:42Z</dcterms:created>
  <dcterms:modified xsi:type="dcterms:W3CDTF">2023-12-08T19:19:12Z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0x0101006F527443B7F650468EB70DBA5F662911</vt:lpwstr>
  </property>
  <property fmtid="{D5CDD505-2E9C-101B-9397-08002B2CF9AE}" pid="3" name="xd_ProgID">
    <vt:lpwstr/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</Properties>
</file>