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4"/>
  </p:sldMasterIdLst>
  <p:sldIdLst>
    <p:sldId id="256" r:id="rId5"/>
    <p:sldId id="257" r:id="rId6"/>
    <p:sldId id="258" r:id="rId7"/>
    <p:sldId id="260" r:id="rId8"/>
    <p:sldId id="261" r:id="rId9"/>
    <p:sldId id="262" r:id="rId10"/>
    <p:sldId id="259" r:id="rId11"/>
    <p:sldId id="263" r:id="rId12"/>
    <p:sldId id="264" r:id="rId13"/>
  </p:sldIdLst>
  <p:sldSz cx="9144000" cy="5143500" type="screen16x9"/>
  <p:notesSz cx="6858000" cy="9144000"/>
  <p:custDataLst>
    <p:tags r:id="rId14"/>
  </p:custDataLst>
  <p:defaultTextStyle>
    <a:lvl1pPr marL="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  <a:extLst/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000079"/>
    <a:srgbClr val="673276"/>
    <a:srgbClr val="7452CA"/>
    <a:srgbClr val="0C1930"/>
    <a:srgbClr val="CA6727"/>
    <a:srgbClr val="F47D3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17" autoAdjust="0"/>
    <p:restoredTop sz="97293" autoAdjust="0"/>
  </p:normalViewPr>
  <p:slideViewPr>
    <p:cSldViewPr snapToGrid="0" showGuides="1">
      <p:cViewPr varScale="1">
        <p:scale>
          <a:sx n="159" d="100"/>
          <a:sy n="159" d="100"/>
        </p:scale>
        <p:origin x="475" y="120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gs" Target="tags/tag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1331370" y="1764044"/>
            <a:ext cx="6477000" cy="1356604"/>
          </a:xfrm>
          <a:prstGeom prst="rect">
            <a:avLst/>
          </a:prstGeom>
        </p:spPr>
        <p:txBody>
          <a:bodyPr rtlCol="0" anchor="b"/>
          <a:lstStyle>
            <a:lvl1pPr>
              <a:defRPr cap="all" baseline="0"/>
            </a:lvl1pPr>
            <a:extLst/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152400" y="50453"/>
            <a:ext cx="4114800" cy="55399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3000" b="0" kern="1300" spc="300" dirty="0">
                <a:solidFill>
                  <a:schemeClr val="bg1"/>
                </a:solidFill>
                <a:latin typeface="+mj-lt"/>
                <a:ea typeface="+mn-ea"/>
                <a:cs typeface="Arial" pitchFamily="34" charset="0"/>
              </a:rPr>
              <a:t>TE </a:t>
            </a:r>
            <a:r>
              <a:rPr lang="en-US" sz="3000" b="0" kern="1300" spc="300" baseline="0" dirty="0">
                <a:solidFill>
                  <a:schemeClr val="bg1"/>
                </a:solidFill>
                <a:latin typeface="+mj-lt"/>
                <a:ea typeface="+mn-ea"/>
                <a:cs typeface="Arial" pitchFamily="34" charset="0"/>
              </a:rPr>
              <a:t>STEM ACADEMY</a:t>
            </a:r>
            <a:endParaRPr lang="en-US" sz="3000" b="0" kern="1300" spc="300" baseline="30000" dirty="0">
              <a:solidFill>
                <a:schemeClr val="bg1"/>
              </a:solidFill>
              <a:latin typeface="+mj-lt"/>
              <a:ea typeface="+mn-ea"/>
              <a:cs typeface="Arial" pitchFamily="34" charset="0"/>
            </a:endParaRPr>
          </a:p>
        </p:txBody>
      </p:sp>
      <p:sp>
        <p:nvSpPr>
          <p:cNvPr id="16" name="Parallelogram 1"/>
          <p:cNvSpPr/>
          <p:nvPr userDrawn="1"/>
        </p:nvSpPr>
        <p:spPr>
          <a:xfrm>
            <a:off x="0" y="-16711"/>
            <a:ext cx="850259" cy="502507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46705"/>
              <a:gd name="connsiteY0" fmla="*/ 561142 h 582574"/>
              <a:gd name="connsiteX1" fmla="*/ 0 w 8346705"/>
              <a:gd name="connsiteY1" fmla="*/ 7144 h 582574"/>
              <a:gd name="connsiteX2" fmla="*/ 1574461 w 8346705"/>
              <a:gd name="connsiteY2" fmla="*/ 0 h 582574"/>
              <a:gd name="connsiteX3" fmla="*/ 8346705 w 8346705"/>
              <a:gd name="connsiteY3" fmla="*/ 582574 h 582574"/>
              <a:gd name="connsiteX4" fmla="*/ 584217 w 8346705"/>
              <a:gd name="connsiteY4" fmla="*/ 561142 h 582574"/>
              <a:gd name="connsiteX0" fmla="*/ 584217 w 2215272"/>
              <a:gd name="connsiteY0" fmla="*/ 561142 h 589718"/>
              <a:gd name="connsiteX1" fmla="*/ 0 w 2215272"/>
              <a:gd name="connsiteY1" fmla="*/ 7144 h 589718"/>
              <a:gd name="connsiteX2" fmla="*/ 1574461 w 2215272"/>
              <a:gd name="connsiteY2" fmla="*/ 0 h 589718"/>
              <a:gd name="connsiteX3" fmla="*/ 2215272 w 2215272"/>
              <a:gd name="connsiteY3" fmla="*/ 589718 h 589718"/>
              <a:gd name="connsiteX4" fmla="*/ 584217 w 2215272"/>
              <a:gd name="connsiteY4" fmla="*/ 561142 h 589718"/>
              <a:gd name="connsiteX0" fmla="*/ 584217 w 2215272"/>
              <a:gd name="connsiteY0" fmla="*/ 561142 h 570668"/>
              <a:gd name="connsiteX1" fmla="*/ 0 w 2215272"/>
              <a:gd name="connsiteY1" fmla="*/ 7144 h 570668"/>
              <a:gd name="connsiteX2" fmla="*/ 1574461 w 2215272"/>
              <a:gd name="connsiteY2" fmla="*/ 0 h 570668"/>
              <a:gd name="connsiteX3" fmla="*/ 2215272 w 2215272"/>
              <a:gd name="connsiteY3" fmla="*/ 570668 h 570668"/>
              <a:gd name="connsiteX4" fmla="*/ 584217 w 2215272"/>
              <a:gd name="connsiteY4" fmla="*/ 561142 h 570668"/>
              <a:gd name="connsiteX0" fmla="*/ 584217 w 2215272"/>
              <a:gd name="connsiteY0" fmla="*/ 556380 h 565906"/>
              <a:gd name="connsiteX1" fmla="*/ 0 w 2215272"/>
              <a:gd name="connsiteY1" fmla="*/ 2382 h 565906"/>
              <a:gd name="connsiteX2" fmla="*/ 1620850 w 2215272"/>
              <a:gd name="connsiteY2" fmla="*/ 0 h 565906"/>
              <a:gd name="connsiteX3" fmla="*/ 2215272 w 2215272"/>
              <a:gd name="connsiteY3" fmla="*/ 565906 h 565906"/>
              <a:gd name="connsiteX4" fmla="*/ 584217 w 2215272"/>
              <a:gd name="connsiteY4" fmla="*/ 556380 h 565906"/>
              <a:gd name="connsiteX0" fmla="*/ 584217 w 2215272"/>
              <a:gd name="connsiteY0" fmla="*/ 556380 h 561090"/>
              <a:gd name="connsiteX1" fmla="*/ 0 w 2215272"/>
              <a:gd name="connsiteY1" fmla="*/ 2382 h 561090"/>
              <a:gd name="connsiteX2" fmla="*/ 1620850 w 2215272"/>
              <a:gd name="connsiteY2" fmla="*/ 0 h 561090"/>
              <a:gd name="connsiteX3" fmla="*/ 2215272 w 2215272"/>
              <a:gd name="connsiteY3" fmla="*/ 561090 h 561090"/>
              <a:gd name="connsiteX4" fmla="*/ 584217 w 2215272"/>
              <a:gd name="connsiteY4" fmla="*/ 556380 h 561090"/>
              <a:gd name="connsiteX0" fmla="*/ 584217 w 2215272"/>
              <a:gd name="connsiteY0" fmla="*/ 553998 h 558708"/>
              <a:gd name="connsiteX1" fmla="*/ 0 w 2215272"/>
              <a:gd name="connsiteY1" fmla="*/ 0 h 558708"/>
              <a:gd name="connsiteX2" fmla="*/ 1642647 w 2215272"/>
              <a:gd name="connsiteY2" fmla="*/ 27 h 558708"/>
              <a:gd name="connsiteX3" fmla="*/ 2215272 w 2215272"/>
              <a:gd name="connsiteY3" fmla="*/ 558708 h 558708"/>
              <a:gd name="connsiteX4" fmla="*/ 584217 w 2215272"/>
              <a:gd name="connsiteY4" fmla="*/ 553998 h 558708"/>
              <a:gd name="connsiteX0" fmla="*/ 584217 w 2215272"/>
              <a:gd name="connsiteY0" fmla="*/ 553998 h 558708"/>
              <a:gd name="connsiteX1" fmla="*/ 0 w 2215272"/>
              <a:gd name="connsiteY1" fmla="*/ 0 h 558708"/>
              <a:gd name="connsiteX2" fmla="*/ 615475 w 2215272"/>
              <a:gd name="connsiteY2" fmla="*/ 118024 h 558708"/>
              <a:gd name="connsiteX3" fmla="*/ 2215272 w 2215272"/>
              <a:gd name="connsiteY3" fmla="*/ 558708 h 558708"/>
              <a:gd name="connsiteX4" fmla="*/ 584217 w 2215272"/>
              <a:gd name="connsiteY4" fmla="*/ 553998 h 558708"/>
              <a:gd name="connsiteX0" fmla="*/ 469783 w 2100838"/>
              <a:gd name="connsiteY0" fmla="*/ 436001 h 440711"/>
              <a:gd name="connsiteX1" fmla="*/ 0 w 2100838"/>
              <a:gd name="connsiteY1" fmla="*/ 0 h 440711"/>
              <a:gd name="connsiteX2" fmla="*/ 501041 w 2100838"/>
              <a:gd name="connsiteY2" fmla="*/ 27 h 440711"/>
              <a:gd name="connsiteX3" fmla="*/ 2100838 w 2100838"/>
              <a:gd name="connsiteY3" fmla="*/ 440711 h 440711"/>
              <a:gd name="connsiteX4" fmla="*/ 469783 w 2100838"/>
              <a:gd name="connsiteY4" fmla="*/ 436001 h 440711"/>
              <a:gd name="connsiteX0" fmla="*/ 469783 w 972856"/>
              <a:gd name="connsiteY0" fmla="*/ 436001 h 436001"/>
              <a:gd name="connsiteX1" fmla="*/ 0 w 972856"/>
              <a:gd name="connsiteY1" fmla="*/ 0 h 436001"/>
              <a:gd name="connsiteX2" fmla="*/ 501041 w 972856"/>
              <a:gd name="connsiteY2" fmla="*/ 27 h 436001"/>
              <a:gd name="connsiteX3" fmla="*/ 972856 w 972856"/>
              <a:gd name="connsiteY3" fmla="*/ 435895 h 436001"/>
              <a:gd name="connsiteX4" fmla="*/ 469783 w 972856"/>
              <a:gd name="connsiteY4" fmla="*/ 436001 h 436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72856" h="436001">
                <a:moveTo>
                  <a:pt x="469783" y="436001"/>
                </a:moveTo>
                <a:lnTo>
                  <a:pt x="0" y="0"/>
                </a:lnTo>
                <a:lnTo>
                  <a:pt x="501041" y="27"/>
                </a:lnTo>
                <a:lnTo>
                  <a:pt x="972856" y="435895"/>
                </a:lnTo>
                <a:lnTo>
                  <a:pt x="469783" y="436001"/>
                </a:lnTo>
                <a:close/>
              </a:path>
            </a:pathLst>
          </a:custGeom>
          <a:solidFill>
            <a:srgbClr val="0C193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Parallelogram 1"/>
          <p:cNvSpPr/>
          <p:nvPr userDrawn="1"/>
        </p:nvSpPr>
        <p:spPr>
          <a:xfrm>
            <a:off x="430853" y="-16737"/>
            <a:ext cx="1936109" cy="643931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46705"/>
              <a:gd name="connsiteY0" fmla="*/ 561142 h 582574"/>
              <a:gd name="connsiteX1" fmla="*/ 0 w 8346705"/>
              <a:gd name="connsiteY1" fmla="*/ 7144 h 582574"/>
              <a:gd name="connsiteX2" fmla="*/ 1574461 w 8346705"/>
              <a:gd name="connsiteY2" fmla="*/ 0 h 582574"/>
              <a:gd name="connsiteX3" fmla="*/ 8346705 w 8346705"/>
              <a:gd name="connsiteY3" fmla="*/ 582574 h 582574"/>
              <a:gd name="connsiteX4" fmla="*/ 584217 w 8346705"/>
              <a:gd name="connsiteY4" fmla="*/ 561142 h 582574"/>
              <a:gd name="connsiteX0" fmla="*/ 584217 w 2215272"/>
              <a:gd name="connsiteY0" fmla="*/ 561142 h 589718"/>
              <a:gd name="connsiteX1" fmla="*/ 0 w 2215272"/>
              <a:gd name="connsiteY1" fmla="*/ 7144 h 589718"/>
              <a:gd name="connsiteX2" fmla="*/ 1574461 w 2215272"/>
              <a:gd name="connsiteY2" fmla="*/ 0 h 589718"/>
              <a:gd name="connsiteX3" fmla="*/ 2215272 w 2215272"/>
              <a:gd name="connsiteY3" fmla="*/ 589718 h 589718"/>
              <a:gd name="connsiteX4" fmla="*/ 584217 w 2215272"/>
              <a:gd name="connsiteY4" fmla="*/ 561142 h 589718"/>
              <a:gd name="connsiteX0" fmla="*/ 584217 w 2215272"/>
              <a:gd name="connsiteY0" fmla="*/ 561142 h 570668"/>
              <a:gd name="connsiteX1" fmla="*/ 0 w 2215272"/>
              <a:gd name="connsiteY1" fmla="*/ 7144 h 570668"/>
              <a:gd name="connsiteX2" fmla="*/ 1574461 w 2215272"/>
              <a:gd name="connsiteY2" fmla="*/ 0 h 570668"/>
              <a:gd name="connsiteX3" fmla="*/ 2215272 w 2215272"/>
              <a:gd name="connsiteY3" fmla="*/ 570668 h 570668"/>
              <a:gd name="connsiteX4" fmla="*/ 584217 w 2215272"/>
              <a:gd name="connsiteY4" fmla="*/ 561142 h 570668"/>
              <a:gd name="connsiteX0" fmla="*/ 584217 w 2215272"/>
              <a:gd name="connsiteY0" fmla="*/ 556380 h 565906"/>
              <a:gd name="connsiteX1" fmla="*/ 0 w 2215272"/>
              <a:gd name="connsiteY1" fmla="*/ 2382 h 565906"/>
              <a:gd name="connsiteX2" fmla="*/ 1620850 w 2215272"/>
              <a:gd name="connsiteY2" fmla="*/ 0 h 565906"/>
              <a:gd name="connsiteX3" fmla="*/ 2215272 w 2215272"/>
              <a:gd name="connsiteY3" fmla="*/ 565906 h 565906"/>
              <a:gd name="connsiteX4" fmla="*/ 584217 w 2215272"/>
              <a:gd name="connsiteY4" fmla="*/ 556380 h 565906"/>
              <a:gd name="connsiteX0" fmla="*/ 584217 w 2215272"/>
              <a:gd name="connsiteY0" fmla="*/ 556380 h 561090"/>
              <a:gd name="connsiteX1" fmla="*/ 0 w 2215272"/>
              <a:gd name="connsiteY1" fmla="*/ 2382 h 561090"/>
              <a:gd name="connsiteX2" fmla="*/ 1620850 w 2215272"/>
              <a:gd name="connsiteY2" fmla="*/ 0 h 561090"/>
              <a:gd name="connsiteX3" fmla="*/ 2215272 w 2215272"/>
              <a:gd name="connsiteY3" fmla="*/ 561090 h 561090"/>
              <a:gd name="connsiteX4" fmla="*/ 584217 w 2215272"/>
              <a:gd name="connsiteY4" fmla="*/ 556380 h 561090"/>
              <a:gd name="connsiteX0" fmla="*/ 584217 w 2215272"/>
              <a:gd name="connsiteY0" fmla="*/ 553998 h 558708"/>
              <a:gd name="connsiteX1" fmla="*/ 0 w 2215272"/>
              <a:gd name="connsiteY1" fmla="*/ 0 h 558708"/>
              <a:gd name="connsiteX2" fmla="*/ 1642647 w 2215272"/>
              <a:gd name="connsiteY2" fmla="*/ 27 h 558708"/>
              <a:gd name="connsiteX3" fmla="*/ 2215272 w 2215272"/>
              <a:gd name="connsiteY3" fmla="*/ 558708 h 558708"/>
              <a:gd name="connsiteX4" fmla="*/ 584217 w 2215272"/>
              <a:gd name="connsiteY4" fmla="*/ 553998 h 5587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15272" h="558708">
                <a:moveTo>
                  <a:pt x="584217" y="553998"/>
                </a:moveTo>
                <a:lnTo>
                  <a:pt x="0" y="0"/>
                </a:lnTo>
                <a:lnTo>
                  <a:pt x="1642647" y="27"/>
                </a:lnTo>
                <a:lnTo>
                  <a:pt x="2215272" y="558708"/>
                </a:lnTo>
                <a:lnTo>
                  <a:pt x="584217" y="553998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Parallelogram 1"/>
          <p:cNvSpPr/>
          <p:nvPr userDrawn="1"/>
        </p:nvSpPr>
        <p:spPr>
          <a:xfrm>
            <a:off x="80646" y="4934143"/>
            <a:ext cx="205750" cy="210174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584217 w 8368765"/>
              <a:gd name="connsiteY0" fmla="*/ 560127 h 589817"/>
              <a:gd name="connsiteX1" fmla="*/ 0 w 8368765"/>
              <a:gd name="connsiteY1" fmla="*/ 6129 h 589817"/>
              <a:gd name="connsiteX2" fmla="*/ 8360786 w 8368765"/>
              <a:gd name="connsiteY2" fmla="*/ 0 h 589817"/>
              <a:gd name="connsiteX3" fmla="*/ 8368765 w 8368765"/>
              <a:gd name="connsiteY3" fmla="*/ 589817 h 589817"/>
              <a:gd name="connsiteX4" fmla="*/ 584217 w 8368765"/>
              <a:gd name="connsiteY4" fmla="*/ 560127 h 589817"/>
              <a:gd name="connsiteX0" fmla="*/ 584217 w 9993192"/>
              <a:gd name="connsiteY0" fmla="*/ 564256 h 593946"/>
              <a:gd name="connsiteX1" fmla="*/ 0 w 9993192"/>
              <a:gd name="connsiteY1" fmla="*/ 10258 h 593946"/>
              <a:gd name="connsiteX2" fmla="*/ 9993192 w 9993192"/>
              <a:gd name="connsiteY2" fmla="*/ 0 h 593946"/>
              <a:gd name="connsiteX3" fmla="*/ 8368765 w 9993192"/>
              <a:gd name="connsiteY3" fmla="*/ 593946 h 593946"/>
              <a:gd name="connsiteX4" fmla="*/ 584217 w 9993192"/>
              <a:gd name="connsiteY4" fmla="*/ 564256 h 593946"/>
              <a:gd name="connsiteX0" fmla="*/ 584217 w 9995656"/>
              <a:gd name="connsiteY0" fmla="*/ 564256 h 564256"/>
              <a:gd name="connsiteX1" fmla="*/ 0 w 9995656"/>
              <a:gd name="connsiteY1" fmla="*/ 10258 h 564256"/>
              <a:gd name="connsiteX2" fmla="*/ 9993192 w 9995656"/>
              <a:gd name="connsiteY2" fmla="*/ 0 h 564256"/>
              <a:gd name="connsiteX3" fmla="*/ 9995656 w 9995656"/>
              <a:gd name="connsiteY3" fmla="*/ 222324 h 564256"/>
              <a:gd name="connsiteX4" fmla="*/ 584217 w 9995656"/>
              <a:gd name="connsiteY4" fmla="*/ 564256 h 564256"/>
              <a:gd name="connsiteX0" fmla="*/ 225749 w 9995656"/>
              <a:gd name="connsiteY0" fmla="*/ 229796 h 229796"/>
              <a:gd name="connsiteX1" fmla="*/ 0 w 9995656"/>
              <a:gd name="connsiteY1" fmla="*/ 10258 h 229796"/>
              <a:gd name="connsiteX2" fmla="*/ 9993192 w 9995656"/>
              <a:gd name="connsiteY2" fmla="*/ 0 h 229796"/>
              <a:gd name="connsiteX3" fmla="*/ 9995656 w 9995656"/>
              <a:gd name="connsiteY3" fmla="*/ 222324 h 229796"/>
              <a:gd name="connsiteX4" fmla="*/ 225749 w 9995656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98650 w 10001171"/>
              <a:gd name="connsiteY1" fmla="*/ 101083 h 229796"/>
              <a:gd name="connsiteX2" fmla="*/ 0 w 10001171"/>
              <a:gd name="connsiteY2" fmla="*/ 1999 h 229796"/>
              <a:gd name="connsiteX3" fmla="*/ 9998707 w 10001171"/>
              <a:gd name="connsiteY3" fmla="*/ 0 h 229796"/>
              <a:gd name="connsiteX4" fmla="*/ 10001171 w 10001171"/>
              <a:gd name="connsiteY4" fmla="*/ 222324 h 229796"/>
              <a:gd name="connsiteX5" fmla="*/ 231264 w 10001171"/>
              <a:gd name="connsiteY5" fmla="*/ 229796 h 229796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998707 w 10001171"/>
              <a:gd name="connsiteY3" fmla="*/ 0 h 222324"/>
              <a:gd name="connsiteX4" fmla="*/ 10001171 w 10001171"/>
              <a:gd name="connsiteY4" fmla="*/ 222324 h 222324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832256 w 10001171"/>
              <a:gd name="connsiteY3" fmla="*/ 0 h 222324"/>
              <a:gd name="connsiteX4" fmla="*/ 10001171 w 10001171"/>
              <a:gd name="connsiteY4" fmla="*/ 222324 h 222324"/>
              <a:gd name="connsiteX0" fmla="*/ 9791059 w 9832267"/>
              <a:gd name="connsiteY0" fmla="*/ 175334 h 175334"/>
              <a:gd name="connsiteX1" fmla="*/ 98650 w 9832267"/>
              <a:gd name="connsiteY1" fmla="*/ 101083 h 175334"/>
              <a:gd name="connsiteX2" fmla="*/ 0 w 9832267"/>
              <a:gd name="connsiteY2" fmla="*/ 1999 h 175334"/>
              <a:gd name="connsiteX3" fmla="*/ 9832256 w 9832267"/>
              <a:gd name="connsiteY3" fmla="*/ 0 h 175334"/>
              <a:gd name="connsiteX4" fmla="*/ 9791059 w 9832267"/>
              <a:gd name="connsiteY4" fmla="*/ 175334 h 175334"/>
              <a:gd name="connsiteX0" fmla="*/ 9826533 w 9832319"/>
              <a:gd name="connsiteY0" fmla="*/ 93612 h 101083"/>
              <a:gd name="connsiteX1" fmla="*/ 98650 w 9832319"/>
              <a:gd name="connsiteY1" fmla="*/ 101083 h 101083"/>
              <a:gd name="connsiteX2" fmla="*/ 0 w 9832319"/>
              <a:gd name="connsiteY2" fmla="*/ 1999 h 101083"/>
              <a:gd name="connsiteX3" fmla="*/ 9832256 w 9832319"/>
              <a:gd name="connsiteY3" fmla="*/ 0 h 101083"/>
              <a:gd name="connsiteX4" fmla="*/ 9826533 w 9832319"/>
              <a:gd name="connsiteY4" fmla="*/ 93612 h 101083"/>
              <a:gd name="connsiteX0" fmla="*/ 9829262 w 9832353"/>
              <a:gd name="connsiteY0" fmla="*/ 99740 h 101083"/>
              <a:gd name="connsiteX1" fmla="*/ 98650 w 9832353"/>
              <a:gd name="connsiteY1" fmla="*/ 101083 h 101083"/>
              <a:gd name="connsiteX2" fmla="*/ 0 w 9832353"/>
              <a:gd name="connsiteY2" fmla="*/ 1999 h 101083"/>
              <a:gd name="connsiteX3" fmla="*/ 9832256 w 9832353"/>
              <a:gd name="connsiteY3" fmla="*/ 0 h 101083"/>
              <a:gd name="connsiteX4" fmla="*/ 9829262 w 9832353"/>
              <a:gd name="connsiteY4" fmla="*/ 99740 h 101083"/>
              <a:gd name="connsiteX0" fmla="*/ 9829262 w 11053452"/>
              <a:gd name="connsiteY0" fmla="*/ 111200 h 112543"/>
              <a:gd name="connsiteX1" fmla="*/ 98650 w 11053452"/>
              <a:gd name="connsiteY1" fmla="*/ 112543 h 112543"/>
              <a:gd name="connsiteX2" fmla="*/ 0 w 11053452"/>
              <a:gd name="connsiteY2" fmla="*/ 13459 h 112543"/>
              <a:gd name="connsiteX3" fmla="*/ 9832256 w 11053452"/>
              <a:gd name="connsiteY3" fmla="*/ 11460 h 112543"/>
              <a:gd name="connsiteX4" fmla="*/ 9829262 w 11053452"/>
              <a:gd name="connsiteY4" fmla="*/ 111200 h 112543"/>
              <a:gd name="connsiteX0" fmla="*/ 9829262 w 11053452"/>
              <a:gd name="connsiteY0" fmla="*/ 105540 h 106883"/>
              <a:gd name="connsiteX1" fmla="*/ 98650 w 11053452"/>
              <a:gd name="connsiteY1" fmla="*/ 106883 h 106883"/>
              <a:gd name="connsiteX2" fmla="*/ 0 w 11053452"/>
              <a:gd name="connsiteY2" fmla="*/ 7799 h 106883"/>
              <a:gd name="connsiteX3" fmla="*/ 9832256 w 11053452"/>
              <a:gd name="connsiteY3" fmla="*/ 5800 h 106883"/>
              <a:gd name="connsiteX4" fmla="*/ 9829262 w 11053452"/>
              <a:gd name="connsiteY4" fmla="*/ 105540 h 106883"/>
              <a:gd name="connsiteX0" fmla="*/ 9829262 w 10551265"/>
              <a:gd name="connsiteY0" fmla="*/ 105540 h 106883"/>
              <a:gd name="connsiteX1" fmla="*/ 98650 w 10551265"/>
              <a:gd name="connsiteY1" fmla="*/ 106883 h 106883"/>
              <a:gd name="connsiteX2" fmla="*/ 0 w 10551265"/>
              <a:gd name="connsiteY2" fmla="*/ 7799 h 106883"/>
              <a:gd name="connsiteX3" fmla="*/ 9832256 w 10551265"/>
              <a:gd name="connsiteY3" fmla="*/ 5800 h 106883"/>
              <a:gd name="connsiteX4" fmla="*/ 9829262 w 10551265"/>
              <a:gd name="connsiteY4" fmla="*/ 105540 h 106883"/>
              <a:gd name="connsiteX0" fmla="*/ 9829262 w 9832472"/>
              <a:gd name="connsiteY0" fmla="*/ 105540 h 106883"/>
              <a:gd name="connsiteX1" fmla="*/ 98650 w 9832472"/>
              <a:gd name="connsiteY1" fmla="*/ 106883 h 106883"/>
              <a:gd name="connsiteX2" fmla="*/ 0 w 9832472"/>
              <a:gd name="connsiteY2" fmla="*/ 7799 h 106883"/>
              <a:gd name="connsiteX3" fmla="*/ 9832256 w 9832472"/>
              <a:gd name="connsiteY3" fmla="*/ 5800 h 106883"/>
              <a:gd name="connsiteX4" fmla="*/ 9829262 w 9832472"/>
              <a:gd name="connsiteY4" fmla="*/ 105540 h 106883"/>
              <a:gd name="connsiteX0" fmla="*/ 9834719 w 9837930"/>
              <a:gd name="connsiteY0" fmla="*/ 105540 h 106883"/>
              <a:gd name="connsiteX1" fmla="*/ 104107 w 9837930"/>
              <a:gd name="connsiteY1" fmla="*/ 106883 h 106883"/>
              <a:gd name="connsiteX2" fmla="*/ 0 w 9837930"/>
              <a:gd name="connsiteY2" fmla="*/ 7799 h 106883"/>
              <a:gd name="connsiteX3" fmla="*/ 9837713 w 9837930"/>
              <a:gd name="connsiteY3" fmla="*/ 5800 h 106883"/>
              <a:gd name="connsiteX4" fmla="*/ 9834719 w 9837930"/>
              <a:gd name="connsiteY4" fmla="*/ 105540 h 106883"/>
              <a:gd name="connsiteX0" fmla="*/ 9834719 w 9837930"/>
              <a:gd name="connsiteY0" fmla="*/ 99740 h 101083"/>
              <a:gd name="connsiteX1" fmla="*/ 104107 w 9837930"/>
              <a:gd name="connsiteY1" fmla="*/ 101083 h 101083"/>
              <a:gd name="connsiteX2" fmla="*/ 0 w 9837930"/>
              <a:gd name="connsiteY2" fmla="*/ 1999 h 101083"/>
              <a:gd name="connsiteX3" fmla="*/ 9837713 w 9837930"/>
              <a:gd name="connsiteY3" fmla="*/ 0 h 101083"/>
              <a:gd name="connsiteX4" fmla="*/ 9834719 w 9837930"/>
              <a:gd name="connsiteY4" fmla="*/ 99740 h 101083"/>
              <a:gd name="connsiteX0" fmla="*/ 9834719 w 9834719"/>
              <a:gd name="connsiteY0" fmla="*/ 101784 h 103127"/>
              <a:gd name="connsiteX1" fmla="*/ 104107 w 9834719"/>
              <a:gd name="connsiteY1" fmla="*/ 103127 h 103127"/>
              <a:gd name="connsiteX2" fmla="*/ 0 w 9834719"/>
              <a:gd name="connsiteY2" fmla="*/ 4043 h 103127"/>
              <a:gd name="connsiteX3" fmla="*/ 7158112 w 9834719"/>
              <a:gd name="connsiteY3" fmla="*/ 0 h 103127"/>
              <a:gd name="connsiteX4" fmla="*/ 9834719 w 9834719"/>
              <a:gd name="connsiteY4" fmla="*/ 101784 h 103127"/>
              <a:gd name="connsiteX0" fmla="*/ 7084170 w 7158121"/>
              <a:gd name="connsiteY0" fmla="*/ 103827 h 103827"/>
              <a:gd name="connsiteX1" fmla="*/ 104107 w 7158121"/>
              <a:gd name="connsiteY1" fmla="*/ 103127 h 103827"/>
              <a:gd name="connsiteX2" fmla="*/ 0 w 7158121"/>
              <a:gd name="connsiteY2" fmla="*/ 4043 h 103827"/>
              <a:gd name="connsiteX3" fmla="*/ 7158112 w 7158121"/>
              <a:gd name="connsiteY3" fmla="*/ 0 h 103827"/>
              <a:gd name="connsiteX4" fmla="*/ 7084170 w 7158121"/>
              <a:gd name="connsiteY4" fmla="*/ 103827 h 103827"/>
              <a:gd name="connsiteX0" fmla="*/ 3302165 w 7158112"/>
              <a:gd name="connsiteY0" fmla="*/ 103827 h 103827"/>
              <a:gd name="connsiteX1" fmla="*/ 104107 w 7158112"/>
              <a:gd name="connsiteY1" fmla="*/ 103127 h 103827"/>
              <a:gd name="connsiteX2" fmla="*/ 0 w 7158112"/>
              <a:gd name="connsiteY2" fmla="*/ 4043 h 103827"/>
              <a:gd name="connsiteX3" fmla="*/ 7158112 w 7158112"/>
              <a:gd name="connsiteY3" fmla="*/ 0 h 103827"/>
              <a:gd name="connsiteX4" fmla="*/ 3302165 w 7158112"/>
              <a:gd name="connsiteY4" fmla="*/ 103827 h 103827"/>
              <a:gd name="connsiteX0" fmla="*/ 3302165 w 3302208"/>
              <a:gd name="connsiteY0" fmla="*/ 101784 h 101784"/>
              <a:gd name="connsiteX1" fmla="*/ 104107 w 3302208"/>
              <a:gd name="connsiteY1" fmla="*/ 101084 h 101784"/>
              <a:gd name="connsiteX2" fmla="*/ 0 w 3302208"/>
              <a:gd name="connsiteY2" fmla="*/ 2000 h 101784"/>
              <a:gd name="connsiteX3" fmla="*/ 3269687 w 3302208"/>
              <a:gd name="connsiteY3" fmla="*/ 0 h 101784"/>
              <a:gd name="connsiteX4" fmla="*/ 3302165 w 3302208"/>
              <a:gd name="connsiteY4" fmla="*/ 101784 h 101784"/>
              <a:gd name="connsiteX0" fmla="*/ 3302165 w 3302164"/>
              <a:gd name="connsiteY0" fmla="*/ 101784 h 101784"/>
              <a:gd name="connsiteX1" fmla="*/ 104107 w 3302164"/>
              <a:gd name="connsiteY1" fmla="*/ 101084 h 101784"/>
              <a:gd name="connsiteX2" fmla="*/ 0 w 3302164"/>
              <a:gd name="connsiteY2" fmla="*/ 2000 h 101784"/>
              <a:gd name="connsiteX3" fmla="*/ 917531 w 3302164"/>
              <a:gd name="connsiteY3" fmla="*/ 0 h 101784"/>
              <a:gd name="connsiteX4" fmla="*/ 3302165 w 3302164"/>
              <a:gd name="connsiteY4" fmla="*/ 101784 h 101784"/>
              <a:gd name="connsiteX0" fmla="*/ 158681 w 917531"/>
              <a:gd name="connsiteY0" fmla="*/ 99741 h 101084"/>
              <a:gd name="connsiteX1" fmla="*/ 104107 w 917531"/>
              <a:gd name="connsiteY1" fmla="*/ 101084 h 101084"/>
              <a:gd name="connsiteX2" fmla="*/ 0 w 917531"/>
              <a:gd name="connsiteY2" fmla="*/ 2000 h 101084"/>
              <a:gd name="connsiteX3" fmla="*/ 917531 w 917531"/>
              <a:gd name="connsiteY3" fmla="*/ 0 h 101084"/>
              <a:gd name="connsiteX4" fmla="*/ 158681 w 917531"/>
              <a:gd name="connsiteY4" fmla="*/ 99741 h 101084"/>
              <a:gd name="connsiteX0" fmla="*/ 158681 w 158696"/>
              <a:gd name="connsiteY0" fmla="*/ 97741 h 99084"/>
              <a:gd name="connsiteX1" fmla="*/ 104107 w 158696"/>
              <a:gd name="connsiteY1" fmla="*/ 99084 h 99084"/>
              <a:gd name="connsiteX2" fmla="*/ 0 w 158696"/>
              <a:gd name="connsiteY2" fmla="*/ 0 h 99084"/>
              <a:gd name="connsiteX3" fmla="*/ 66171 w 158696"/>
              <a:gd name="connsiteY3" fmla="*/ 43 h 99084"/>
              <a:gd name="connsiteX4" fmla="*/ 158681 w 158696"/>
              <a:gd name="connsiteY4" fmla="*/ 97741 h 99084"/>
              <a:gd name="connsiteX0" fmla="*/ 145037 w 145055"/>
              <a:gd name="connsiteY0" fmla="*/ 97741 h 99084"/>
              <a:gd name="connsiteX1" fmla="*/ 104107 w 145055"/>
              <a:gd name="connsiteY1" fmla="*/ 99084 h 99084"/>
              <a:gd name="connsiteX2" fmla="*/ 0 w 145055"/>
              <a:gd name="connsiteY2" fmla="*/ 0 h 99084"/>
              <a:gd name="connsiteX3" fmla="*/ 66171 w 145055"/>
              <a:gd name="connsiteY3" fmla="*/ 43 h 99084"/>
              <a:gd name="connsiteX4" fmla="*/ 145037 w 145055"/>
              <a:gd name="connsiteY4" fmla="*/ 97741 h 99084"/>
              <a:gd name="connsiteX0" fmla="*/ 145037 w 145460"/>
              <a:gd name="connsiteY0" fmla="*/ 97741 h 99084"/>
              <a:gd name="connsiteX1" fmla="*/ 104107 w 145460"/>
              <a:gd name="connsiteY1" fmla="*/ 99084 h 99084"/>
              <a:gd name="connsiteX2" fmla="*/ 0 w 145460"/>
              <a:gd name="connsiteY2" fmla="*/ 0 h 99084"/>
              <a:gd name="connsiteX3" fmla="*/ 66171 w 145460"/>
              <a:gd name="connsiteY3" fmla="*/ 43 h 99084"/>
              <a:gd name="connsiteX4" fmla="*/ 145037 w 145460"/>
              <a:gd name="connsiteY4" fmla="*/ 97741 h 99084"/>
              <a:gd name="connsiteX0" fmla="*/ 145037 w 145037"/>
              <a:gd name="connsiteY0" fmla="*/ 97741 h 99084"/>
              <a:gd name="connsiteX1" fmla="*/ 104107 w 145037"/>
              <a:gd name="connsiteY1" fmla="*/ 99084 h 99084"/>
              <a:gd name="connsiteX2" fmla="*/ 0 w 145037"/>
              <a:gd name="connsiteY2" fmla="*/ 0 h 99084"/>
              <a:gd name="connsiteX3" fmla="*/ 66171 w 145037"/>
              <a:gd name="connsiteY3" fmla="*/ 43 h 99084"/>
              <a:gd name="connsiteX4" fmla="*/ 145037 w 145037"/>
              <a:gd name="connsiteY4" fmla="*/ 97741 h 990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88935 w 188935"/>
              <a:gd name="connsiteY0" fmla="*/ 186454 h 186454"/>
              <a:gd name="connsiteX1" fmla="*/ 126175 w 188935"/>
              <a:gd name="connsiteY1" fmla="*/ 185754 h 186454"/>
              <a:gd name="connsiteX2" fmla="*/ 22068 w 188935"/>
              <a:gd name="connsiteY2" fmla="*/ 86670 h 186454"/>
              <a:gd name="connsiteX3" fmla="*/ 0 w 188935"/>
              <a:gd name="connsiteY3" fmla="*/ 0 h 186454"/>
              <a:gd name="connsiteX4" fmla="*/ 188935 w 188935"/>
              <a:gd name="connsiteY4" fmla="*/ 186454 h 186454"/>
              <a:gd name="connsiteX0" fmla="*/ 233045 w 233045"/>
              <a:gd name="connsiteY0" fmla="*/ 186454 h 186454"/>
              <a:gd name="connsiteX1" fmla="*/ 170285 w 233045"/>
              <a:gd name="connsiteY1" fmla="*/ 185754 h 186454"/>
              <a:gd name="connsiteX2" fmla="*/ 0 w 233045"/>
              <a:gd name="connsiteY2" fmla="*/ 12345 h 186454"/>
              <a:gd name="connsiteX3" fmla="*/ 44110 w 233045"/>
              <a:gd name="connsiteY3" fmla="*/ 0 h 186454"/>
              <a:gd name="connsiteX4" fmla="*/ 233045 w 233045"/>
              <a:gd name="connsiteY4" fmla="*/ 186454 h 186454"/>
              <a:gd name="connsiteX0" fmla="*/ 249417 w 249417"/>
              <a:gd name="connsiteY0" fmla="*/ 188411 h 188411"/>
              <a:gd name="connsiteX1" fmla="*/ 186657 w 249417"/>
              <a:gd name="connsiteY1" fmla="*/ 187711 h 188411"/>
              <a:gd name="connsiteX2" fmla="*/ 0 w 249417"/>
              <a:gd name="connsiteY2" fmla="*/ 0 h 188411"/>
              <a:gd name="connsiteX3" fmla="*/ 60482 w 249417"/>
              <a:gd name="connsiteY3" fmla="*/ 1957 h 188411"/>
              <a:gd name="connsiteX4" fmla="*/ 249417 w 249417"/>
              <a:gd name="connsiteY4" fmla="*/ 188411 h 188411"/>
              <a:gd name="connsiteX0" fmla="*/ 249417 w 249417"/>
              <a:gd name="connsiteY0" fmla="*/ 188411 h 188411"/>
              <a:gd name="connsiteX1" fmla="*/ 186657 w 249417"/>
              <a:gd name="connsiteY1" fmla="*/ 187711 h 188411"/>
              <a:gd name="connsiteX2" fmla="*/ 0 w 249417"/>
              <a:gd name="connsiteY2" fmla="*/ 0 h 188411"/>
              <a:gd name="connsiteX3" fmla="*/ 71397 w 249417"/>
              <a:gd name="connsiteY3" fmla="*/ 8086 h 188411"/>
              <a:gd name="connsiteX4" fmla="*/ 249417 w 249417"/>
              <a:gd name="connsiteY4" fmla="*/ 188411 h 188411"/>
              <a:gd name="connsiteX0" fmla="*/ 235774 w 235774"/>
              <a:gd name="connsiteY0" fmla="*/ 180325 h 180325"/>
              <a:gd name="connsiteX1" fmla="*/ 173014 w 235774"/>
              <a:gd name="connsiteY1" fmla="*/ 179625 h 180325"/>
              <a:gd name="connsiteX2" fmla="*/ 0 w 235774"/>
              <a:gd name="connsiteY2" fmla="*/ 86 h 180325"/>
              <a:gd name="connsiteX3" fmla="*/ 57754 w 235774"/>
              <a:gd name="connsiteY3" fmla="*/ 0 h 180325"/>
              <a:gd name="connsiteX4" fmla="*/ 235774 w 235774"/>
              <a:gd name="connsiteY4" fmla="*/ 180325 h 180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5774" h="180325">
                <a:moveTo>
                  <a:pt x="235774" y="180325"/>
                </a:moveTo>
                <a:lnTo>
                  <a:pt x="173014" y="179625"/>
                </a:lnTo>
                <a:lnTo>
                  <a:pt x="0" y="86"/>
                </a:lnTo>
                <a:lnTo>
                  <a:pt x="57754" y="0"/>
                </a:lnTo>
                <a:cubicBezTo>
                  <a:pt x="162423" y="100055"/>
                  <a:pt x="141677" y="83798"/>
                  <a:pt x="235774" y="180325"/>
                </a:cubicBezTo>
                <a:close/>
              </a:path>
            </a:pathLst>
          </a:custGeom>
          <a:solidFill>
            <a:srgbClr val="D9D9D9"/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Parallelogram 1"/>
          <p:cNvSpPr/>
          <p:nvPr userDrawn="1"/>
        </p:nvSpPr>
        <p:spPr>
          <a:xfrm>
            <a:off x="-3240" y="4608624"/>
            <a:ext cx="410796" cy="534875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584217 w 8368765"/>
              <a:gd name="connsiteY0" fmla="*/ 560127 h 589817"/>
              <a:gd name="connsiteX1" fmla="*/ 0 w 8368765"/>
              <a:gd name="connsiteY1" fmla="*/ 6129 h 589817"/>
              <a:gd name="connsiteX2" fmla="*/ 8360786 w 8368765"/>
              <a:gd name="connsiteY2" fmla="*/ 0 h 589817"/>
              <a:gd name="connsiteX3" fmla="*/ 8368765 w 8368765"/>
              <a:gd name="connsiteY3" fmla="*/ 589817 h 589817"/>
              <a:gd name="connsiteX4" fmla="*/ 584217 w 8368765"/>
              <a:gd name="connsiteY4" fmla="*/ 560127 h 589817"/>
              <a:gd name="connsiteX0" fmla="*/ 584217 w 9993192"/>
              <a:gd name="connsiteY0" fmla="*/ 564256 h 593946"/>
              <a:gd name="connsiteX1" fmla="*/ 0 w 9993192"/>
              <a:gd name="connsiteY1" fmla="*/ 10258 h 593946"/>
              <a:gd name="connsiteX2" fmla="*/ 9993192 w 9993192"/>
              <a:gd name="connsiteY2" fmla="*/ 0 h 593946"/>
              <a:gd name="connsiteX3" fmla="*/ 8368765 w 9993192"/>
              <a:gd name="connsiteY3" fmla="*/ 593946 h 593946"/>
              <a:gd name="connsiteX4" fmla="*/ 584217 w 9993192"/>
              <a:gd name="connsiteY4" fmla="*/ 564256 h 593946"/>
              <a:gd name="connsiteX0" fmla="*/ 584217 w 9995656"/>
              <a:gd name="connsiteY0" fmla="*/ 564256 h 564256"/>
              <a:gd name="connsiteX1" fmla="*/ 0 w 9995656"/>
              <a:gd name="connsiteY1" fmla="*/ 10258 h 564256"/>
              <a:gd name="connsiteX2" fmla="*/ 9993192 w 9995656"/>
              <a:gd name="connsiteY2" fmla="*/ 0 h 564256"/>
              <a:gd name="connsiteX3" fmla="*/ 9995656 w 9995656"/>
              <a:gd name="connsiteY3" fmla="*/ 222324 h 564256"/>
              <a:gd name="connsiteX4" fmla="*/ 584217 w 9995656"/>
              <a:gd name="connsiteY4" fmla="*/ 564256 h 564256"/>
              <a:gd name="connsiteX0" fmla="*/ 225749 w 9995656"/>
              <a:gd name="connsiteY0" fmla="*/ 229796 h 229796"/>
              <a:gd name="connsiteX1" fmla="*/ 0 w 9995656"/>
              <a:gd name="connsiteY1" fmla="*/ 10258 h 229796"/>
              <a:gd name="connsiteX2" fmla="*/ 9993192 w 9995656"/>
              <a:gd name="connsiteY2" fmla="*/ 0 h 229796"/>
              <a:gd name="connsiteX3" fmla="*/ 9995656 w 9995656"/>
              <a:gd name="connsiteY3" fmla="*/ 222324 h 229796"/>
              <a:gd name="connsiteX4" fmla="*/ 225749 w 9995656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98650 w 10001171"/>
              <a:gd name="connsiteY1" fmla="*/ 101083 h 229796"/>
              <a:gd name="connsiteX2" fmla="*/ 0 w 10001171"/>
              <a:gd name="connsiteY2" fmla="*/ 1999 h 229796"/>
              <a:gd name="connsiteX3" fmla="*/ 9998707 w 10001171"/>
              <a:gd name="connsiteY3" fmla="*/ 0 h 229796"/>
              <a:gd name="connsiteX4" fmla="*/ 10001171 w 10001171"/>
              <a:gd name="connsiteY4" fmla="*/ 222324 h 229796"/>
              <a:gd name="connsiteX5" fmla="*/ 231264 w 10001171"/>
              <a:gd name="connsiteY5" fmla="*/ 229796 h 229796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998707 w 10001171"/>
              <a:gd name="connsiteY3" fmla="*/ 0 h 222324"/>
              <a:gd name="connsiteX4" fmla="*/ 10001171 w 10001171"/>
              <a:gd name="connsiteY4" fmla="*/ 222324 h 222324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832256 w 10001171"/>
              <a:gd name="connsiteY3" fmla="*/ 0 h 222324"/>
              <a:gd name="connsiteX4" fmla="*/ 10001171 w 10001171"/>
              <a:gd name="connsiteY4" fmla="*/ 222324 h 222324"/>
              <a:gd name="connsiteX0" fmla="*/ 9791059 w 9832267"/>
              <a:gd name="connsiteY0" fmla="*/ 175334 h 175334"/>
              <a:gd name="connsiteX1" fmla="*/ 98650 w 9832267"/>
              <a:gd name="connsiteY1" fmla="*/ 101083 h 175334"/>
              <a:gd name="connsiteX2" fmla="*/ 0 w 9832267"/>
              <a:gd name="connsiteY2" fmla="*/ 1999 h 175334"/>
              <a:gd name="connsiteX3" fmla="*/ 9832256 w 9832267"/>
              <a:gd name="connsiteY3" fmla="*/ 0 h 175334"/>
              <a:gd name="connsiteX4" fmla="*/ 9791059 w 9832267"/>
              <a:gd name="connsiteY4" fmla="*/ 175334 h 175334"/>
              <a:gd name="connsiteX0" fmla="*/ 9826533 w 9832319"/>
              <a:gd name="connsiteY0" fmla="*/ 93612 h 101083"/>
              <a:gd name="connsiteX1" fmla="*/ 98650 w 9832319"/>
              <a:gd name="connsiteY1" fmla="*/ 101083 h 101083"/>
              <a:gd name="connsiteX2" fmla="*/ 0 w 9832319"/>
              <a:gd name="connsiteY2" fmla="*/ 1999 h 101083"/>
              <a:gd name="connsiteX3" fmla="*/ 9832256 w 9832319"/>
              <a:gd name="connsiteY3" fmla="*/ 0 h 101083"/>
              <a:gd name="connsiteX4" fmla="*/ 9826533 w 9832319"/>
              <a:gd name="connsiteY4" fmla="*/ 93612 h 101083"/>
              <a:gd name="connsiteX0" fmla="*/ 9829262 w 9832353"/>
              <a:gd name="connsiteY0" fmla="*/ 99740 h 101083"/>
              <a:gd name="connsiteX1" fmla="*/ 98650 w 9832353"/>
              <a:gd name="connsiteY1" fmla="*/ 101083 h 101083"/>
              <a:gd name="connsiteX2" fmla="*/ 0 w 9832353"/>
              <a:gd name="connsiteY2" fmla="*/ 1999 h 101083"/>
              <a:gd name="connsiteX3" fmla="*/ 9832256 w 9832353"/>
              <a:gd name="connsiteY3" fmla="*/ 0 h 101083"/>
              <a:gd name="connsiteX4" fmla="*/ 9829262 w 9832353"/>
              <a:gd name="connsiteY4" fmla="*/ 99740 h 101083"/>
              <a:gd name="connsiteX0" fmla="*/ 9829262 w 11053452"/>
              <a:gd name="connsiteY0" fmla="*/ 111200 h 112543"/>
              <a:gd name="connsiteX1" fmla="*/ 98650 w 11053452"/>
              <a:gd name="connsiteY1" fmla="*/ 112543 h 112543"/>
              <a:gd name="connsiteX2" fmla="*/ 0 w 11053452"/>
              <a:gd name="connsiteY2" fmla="*/ 13459 h 112543"/>
              <a:gd name="connsiteX3" fmla="*/ 9832256 w 11053452"/>
              <a:gd name="connsiteY3" fmla="*/ 11460 h 112543"/>
              <a:gd name="connsiteX4" fmla="*/ 9829262 w 11053452"/>
              <a:gd name="connsiteY4" fmla="*/ 111200 h 112543"/>
              <a:gd name="connsiteX0" fmla="*/ 9829262 w 11053452"/>
              <a:gd name="connsiteY0" fmla="*/ 105540 h 106883"/>
              <a:gd name="connsiteX1" fmla="*/ 98650 w 11053452"/>
              <a:gd name="connsiteY1" fmla="*/ 106883 h 106883"/>
              <a:gd name="connsiteX2" fmla="*/ 0 w 11053452"/>
              <a:gd name="connsiteY2" fmla="*/ 7799 h 106883"/>
              <a:gd name="connsiteX3" fmla="*/ 9832256 w 11053452"/>
              <a:gd name="connsiteY3" fmla="*/ 5800 h 106883"/>
              <a:gd name="connsiteX4" fmla="*/ 9829262 w 11053452"/>
              <a:gd name="connsiteY4" fmla="*/ 105540 h 106883"/>
              <a:gd name="connsiteX0" fmla="*/ 9829262 w 10551265"/>
              <a:gd name="connsiteY0" fmla="*/ 105540 h 106883"/>
              <a:gd name="connsiteX1" fmla="*/ 98650 w 10551265"/>
              <a:gd name="connsiteY1" fmla="*/ 106883 h 106883"/>
              <a:gd name="connsiteX2" fmla="*/ 0 w 10551265"/>
              <a:gd name="connsiteY2" fmla="*/ 7799 h 106883"/>
              <a:gd name="connsiteX3" fmla="*/ 9832256 w 10551265"/>
              <a:gd name="connsiteY3" fmla="*/ 5800 h 106883"/>
              <a:gd name="connsiteX4" fmla="*/ 9829262 w 10551265"/>
              <a:gd name="connsiteY4" fmla="*/ 105540 h 106883"/>
              <a:gd name="connsiteX0" fmla="*/ 9829262 w 9832472"/>
              <a:gd name="connsiteY0" fmla="*/ 105540 h 106883"/>
              <a:gd name="connsiteX1" fmla="*/ 98650 w 9832472"/>
              <a:gd name="connsiteY1" fmla="*/ 106883 h 106883"/>
              <a:gd name="connsiteX2" fmla="*/ 0 w 9832472"/>
              <a:gd name="connsiteY2" fmla="*/ 7799 h 106883"/>
              <a:gd name="connsiteX3" fmla="*/ 9832256 w 9832472"/>
              <a:gd name="connsiteY3" fmla="*/ 5800 h 106883"/>
              <a:gd name="connsiteX4" fmla="*/ 9829262 w 9832472"/>
              <a:gd name="connsiteY4" fmla="*/ 105540 h 106883"/>
              <a:gd name="connsiteX0" fmla="*/ 9834719 w 9837930"/>
              <a:gd name="connsiteY0" fmla="*/ 105540 h 106883"/>
              <a:gd name="connsiteX1" fmla="*/ 104107 w 9837930"/>
              <a:gd name="connsiteY1" fmla="*/ 106883 h 106883"/>
              <a:gd name="connsiteX2" fmla="*/ 0 w 9837930"/>
              <a:gd name="connsiteY2" fmla="*/ 7799 h 106883"/>
              <a:gd name="connsiteX3" fmla="*/ 9837713 w 9837930"/>
              <a:gd name="connsiteY3" fmla="*/ 5800 h 106883"/>
              <a:gd name="connsiteX4" fmla="*/ 9834719 w 9837930"/>
              <a:gd name="connsiteY4" fmla="*/ 105540 h 106883"/>
              <a:gd name="connsiteX0" fmla="*/ 9834719 w 9837930"/>
              <a:gd name="connsiteY0" fmla="*/ 99740 h 101083"/>
              <a:gd name="connsiteX1" fmla="*/ 104107 w 9837930"/>
              <a:gd name="connsiteY1" fmla="*/ 101083 h 101083"/>
              <a:gd name="connsiteX2" fmla="*/ 0 w 9837930"/>
              <a:gd name="connsiteY2" fmla="*/ 1999 h 101083"/>
              <a:gd name="connsiteX3" fmla="*/ 9837713 w 9837930"/>
              <a:gd name="connsiteY3" fmla="*/ 0 h 101083"/>
              <a:gd name="connsiteX4" fmla="*/ 9834719 w 9837930"/>
              <a:gd name="connsiteY4" fmla="*/ 99740 h 101083"/>
              <a:gd name="connsiteX0" fmla="*/ 9834719 w 9834719"/>
              <a:gd name="connsiteY0" fmla="*/ 101784 h 103127"/>
              <a:gd name="connsiteX1" fmla="*/ 104107 w 9834719"/>
              <a:gd name="connsiteY1" fmla="*/ 103127 h 103127"/>
              <a:gd name="connsiteX2" fmla="*/ 0 w 9834719"/>
              <a:gd name="connsiteY2" fmla="*/ 4043 h 103127"/>
              <a:gd name="connsiteX3" fmla="*/ 7158112 w 9834719"/>
              <a:gd name="connsiteY3" fmla="*/ 0 h 103127"/>
              <a:gd name="connsiteX4" fmla="*/ 9834719 w 9834719"/>
              <a:gd name="connsiteY4" fmla="*/ 101784 h 103127"/>
              <a:gd name="connsiteX0" fmla="*/ 7084170 w 7158121"/>
              <a:gd name="connsiteY0" fmla="*/ 103827 h 103827"/>
              <a:gd name="connsiteX1" fmla="*/ 104107 w 7158121"/>
              <a:gd name="connsiteY1" fmla="*/ 103127 h 103827"/>
              <a:gd name="connsiteX2" fmla="*/ 0 w 7158121"/>
              <a:gd name="connsiteY2" fmla="*/ 4043 h 103827"/>
              <a:gd name="connsiteX3" fmla="*/ 7158112 w 7158121"/>
              <a:gd name="connsiteY3" fmla="*/ 0 h 103827"/>
              <a:gd name="connsiteX4" fmla="*/ 7084170 w 7158121"/>
              <a:gd name="connsiteY4" fmla="*/ 103827 h 103827"/>
              <a:gd name="connsiteX0" fmla="*/ 3302165 w 7158112"/>
              <a:gd name="connsiteY0" fmla="*/ 103827 h 103827"/>
              <a:gd name="connsiteX1" fmla="*/ 104107 w 7158112"/>
              <a:gd name="connsiteY1" fmla="*/ 103127 h 103827"/>
              <a:gd name="connsiteX2" fmla="*/ 0 w 7158112"/>
              <a:gd name="connsiteY2" fmla="*/ 4043 h 103827"/>
              <a:gd name="connsiteX3" fmla="*/ 7158112 w 7158112"/>
              <a:gd name="connsiteY3" fmla="*/ 0 h 103827"/>
              <a:gd name="connsiteX4" fmla="*/ 3302165 w 7158112"/>
              <a:gd name="connsiteY4" fmla="*/ 103827 h 103827"/>
              <a:gd name="connsiteX0" fmla="*/ 3302165 w 3302208"/>
              <a:gd name="connsiteY0" fmla="*/ 101784 h 101784"/>
              <a:gd name="connsiteX1" fmla="*/ 104107 w 3302208"/>
              <a:gd name="connsiteY1" fmla="*/ 101084 h 101784"/>
              <a:gd name="connsiteX2" fmla="*/ 0 w 3302208"/>
              <a:gd name="connsiteY2" fmla="*/ 2000 h 101784"/>
              <a:gd name="connsiteX3" fmla="*/ 3269687 w 3302208"/>
              <a:gd name="connsiteY3" fmla="*/ 0 h 101784"/>
              <a:gd name="connsiteX4" fmla="*/ 3302165 w 3302208"/>
              <a:gd name="connsiteY4" fmla="*/ 101784 h 101784"/>
              <a:gd name="connsiteX0" fmla="*/ 3302165 w 3302164"/>
              <a:gd name="connsiteY0" fmla="*/ 101784 h 101784"/>
              <a:gd name="connsiteX1" fmla="*/ 104107 w 3302164"/>
              <a:gd name="connsiteY1" fmla="*/ 101084 h 101784"/>
              <a:gd name="connsiteX2" fmla="*/ 0 w 3302164"/>
              <a:gd name="connsiteY2" fmla="*/ 2000 h 101784"/>
              <a:gd name="connsiteX3" fmla="*/ 917531 w 3302164"/>
              <a:gd name="connsiteY3" fmla="*/ 0 h 101784"/>
              <a:gd name="connsiteX4" fmla="*/ 3302165 w 3302164"/>
              <a:gd name="connsiteY4" fmla="*/ 101784 h 101784"/>
              <a:gd name="connsiteX0" fmla="*/ 158681 w 917531"/>
              <a:gd name="connsiteY0" fmla="*/ 99741 h 101084"/>
              <a:gd name="connsiteX1" fmla="*/ 104107 w 917531"/>
              <a:gd name="connsiteY1" fmla="*/ 101084 h 101084"/>
              <a:gd name="connsiteX2" fmla="*/ 0 w 917531"/>
              <a:gd name="connsiteY2" fmla="*/ 2000 h 101084"/>
              <a:gd name="connsiteX3" fmla="*/ 917531 w 917531"/>
              <a:gd name="connsiteY3" fmla="*/ 0 h 101084"/>
              <a:gd name="connsiteX4" fmla="*/ 158681 w 917531"/>
              <a:gd name="connsiteY4" fmla="*/ 99741 h 101084"/>
              <a:gd name="connsiteX0" fmla="*/ 158681 w 158696"/>
              <a:gd name="connsiteY0" fmla="*/ 97741 h 99084"/>
              <a:gd name="connsiteX1" fmla="*/ 104107 w 158696"/>
              <a:gd name="connsiteY1" fmla="*/ 99084 h 99084"/>
              <a:gd name="connsiteX2" fmla="*/ 0 w 158696"/>
              <a:gd name="connsiteY2" fmla="*/ 0 h 99084"/>
              <a:gd name="connsiteX3" fmla="*/ 66171 w 158696"/>
              <a:gd name="connsiteY3" fmla="*/ 43 h 99084"/>
              <a:gd name="connsiteX4" fmla="*/ 158681 w 158696"/>
              <a:gd name="connsiteY4" fmla="*/ 97741 h 99084"/>
              <a:gd name="connsiteX0" fmla="*/ 145037 w 145055"/>
              <a:gd name="connsiteY0" fmla="*/ 97741 h 99084"/>
              <a:gd name="connsiteX1" fmla="*/ 104107 w 145055"/>
              <a:gd name="connsiteY1" fmla="*/ 99084 h 99084"/>
              <a:gd name="connsiteX2" fmla="*/ 0 w 145055"/>
              <a:gd name="connsiteY2" fmla="*/ 0 h 99084"/>
              <a:gd name="connsiteX3" fmla="*/ 66171 w 145055"/>
              <a:gd name="connsiteY3" fmla="*/ 43 h 99084"/>
              <a:gd name="connsiteX4" fmla="*/ 145037 w 145055"/>
              <a:gd name="connsiteY4" fmla="*/ 97741 h 99084"/>
              <a:gd name="connsiteX0" fmla="*/ 145037 w 145460"/>
              <a:gd name="connsiteY0" fmla="*/ 97741 h 99084"/>
              <a:gd name="connsiteX1" fmla="*/ 104107 w 145460"/>
              <a:gd name="connsiteY1" fmla="*/ 99084 h 99084"/>
              <a:gd name="connsiteX2" fmla="*/ 0 w 145460"/>
              <a:gd name="connsiteY2" fmla="*/ 0 h 99084"/>
              <a:gd name="connsiteX3" fmla="*/ 66171 w 145460"/>
              <a:gd name="connsiteY3" fmla="*/ 43 h 99084"/>
              <a:gd name="connsiteX4" fmla="*/ 145037 w 145460"/>
              <a:gd name="connsiteY4" fmla="*/ 97741 h 99084"/>
              <a:gd name="connsiteX0" fmla="*/ 145037 w 145037"/>
              <a:gd name="connsiteY0" fmla="*/ 97741 h 99084"/>
              <a:gd name="connsiteX1" fmla="*/ 104107 w 145037"/>
              <a:gd name="connsiteY1" fmla="*/ 99084 h 99084"/>
              <a:gd name="connsiteX2" fmla="*/ 0 w 145037"/>
              <a:gd name="connsiteY2" fmla="*/ 0 h 99084"/>
              <a:gd name="connsiteX3" fmla="*/ 66171 w 145037"/>
              <a:gd name="connsiteY3" fmla="*/ 43 h 99084"/>
              <a:gd name="connsiteX4" fmla="*/ 145037 w 145037"/>
              <a:gd name="connsiteY4" fmla="*/ 97741 h 990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379708 w 379708"/>
              <a:gd name="connsiteY0" fmla="*/ 304091 h 304091"/>
              <a:gd name="connsiteX1" fmla="*/ 316948 w 379708"/>
              <a:gd name="connsiteY1" fmla="*/ 303391 h 304091"/>
              <a:gd name="connsiteX2" fmla="*/ 0 w 379708"/>
              <a:gd name="connsiteY2" fmla="*/ 0 h 304091"/>
              <a:gd name="connsiteX3" fmla="*/ 279012 w 379708"/>
              <a:gd name="connsiteY3" fmla="*/ 204350 h 304091"/>
              <a:gd name="connsiteX4" fmla="*/ 379708 w 379708"/>
              <a:gd name="connsiteY4" fmla="*/ 304091 h 304091"/>
              <a:gd name="connsiteX0" fmla="*/ 379708 w 379708"/>
              <a:gd name="connsiteY0" fmla="*/ 304091 h 304091"/>
              <a:gd name="connsiteX1" fmla="*/ 316948 w 379708"/>
              <a:gd name="connsiteY1" fmla="*/ 303391 h 304091"/>
              <a:gd name="connsiteX2" fmla="*/ 0 w 379708"/>
              <a:gd name="connsiteY2" fmla="*/ 0 h 304091"/>
              <a:gd name="connsiteX3" fmla="*/ 68900 w 379708"/>
              <a:gd name="connsiteY3" fmla="*/ 2086 h 304091"/>
              <a:gd name="connsiteX4" fmla="*/ 379708 w 379708"/>
              <a:gd name="connsiteY4" fmla="*/ 304091 h 304091"/>
              <a:gd name="connsiteX0" fmla="*/ 379708 w 379708"/>
              <a:gd name="connsiteY0" fmla="*/ 304091 h 304091"/>
              <a:gd name="connsiteX1" fmla="*/ 316948 w 379708"/>
              <a:gd name="connsiteY1" fmla="*/ 303391 h 304091"/>
              <a:gd name="connsiteX2" fmla="*/ 0 w 379708"/>
              <a:gd name="connsiteY2" fmla="*/ 0 h 304091"/>
              <a:gd name="connsiteX3" fmla="*/ 68900 w 379708"/>
              <a:gd name="connsiteY3" fmla="*/ 2086 h 304091"/>
              <a:gd name="connsiteX4" fmla="*/ 379708 w 379708"/>
              <a:gd name="connsiteY4" fmla="*/ 304091 h 304091"/>
              <a:gd name="connsiteX0" fmla="*/ 379708 w 379708"/>
              <a:gd name="connsiteY0" fmla="*/ 302048 h 302048"/>
              <a:gd name="connsiteX1" fmla="*/ 316948 w 379708"/>
              <a:gd name="connsiteY1" fmla="*/ 301348 h 302048"/>
              <a:gd name="connsiteX2" fmla="*/ 0 w 379708"/>
              <a:gd name="connsiteY2" fmla="*/ 0 h 302048"/>
              <a:gd name="connsiteX3" fmla="*/ 68900 w 379708"/>
              <a:gd name="connsiteY3" fmla="*/ 43 h 302048"/>
              <a:gd name="connsiteX4" fmla="*/ 379708 w 379708"/>
              <a:gd name="connsiteY4" fmla="*/ 302048 h 302048"/>
              <a:gd name="connsiteX0" fmla="*/ 484491 w 484491"/>
              <a:gd name="connsiteY0" fmla="*/ 405276 h 405276"/>
              <a:gd name="connsiteX1" fmla="*/ 421731 w 484491"/>
              <a:gd name="connsiteY1" fmla="*/ 404576 h 405276"/>
              <a:gd name="connsiteX2" fmla="*/ 0 w 484491"/>
              <a:gd name="connsiteY2" fmla="*/ 0 h 405276"/>
              <a:gd name="connsiteX3" fmla="*/ 173683 w 484491"/>
              <a:gd name="connsiteY3" fmla="*/ 103271 h 405276"/>
              <a:gd name="connsiteX4" fmla="*/ 484491 w 484491"/>
              <a:gd name="connsiteY4" fmla="*/ 405276 h 405276"/>
              <a:gd name="connsiteX0" fmla="*/ 484491 w 484491"/>
              <a:gd name="connsiteY0" fmla="*/ 458913 h 458913"/>
              <a:gd name="connsiteX1" fmla="*/ 421731 w 484491"/>
              <a:gd name="connsiteY1" fmla="*/ 458213 h 458913"/>
              <a:gd name="connsiteX2" fmla="*/ 0 w 484491"/>
              <a:gd name="connsiteY2" fmla="*/ 53637 h 458913"/>
              <a:gd name="connsiteX3" fmla="*/ 13751 w 484491"/>
              <a:gd name="connsiteY3" fmla="*/ 0 h 458913"/>
              <a:gd name="connsiteX4" fmla="*/ 484491 w 484491"/>
              <a:gd name="connsiteY4" fmla="*/ 458913 h 458913"/>
              <a:gd name="connsiteX0" fmla="*/ 484491 w 484491"/>
              <a:gd name="connsiteY0" fmla="*/ 458913 h 458913"/>
              <a:gd name="connsiteX1" fmla="*/ 421731 w 484491"/>
              <a:gd name="connsiteY1" fmla="*/ 458213 h 458913"/>
              <a:gd name="connsiteX2" fmla="*/ 0 w 484491"/>
              <a:gd name="connsiteY2" fmla="*/ 53637 h 458913"/>
              <a:gd name="connsiteX3" fmla="*/ 13751 w 484491"/>
              <a:gd name="connsiteY3" fmla="*/ 0 h 458913"/>
              <a:gd name="connsiteX4" fmla="*/ 484491 w 484491"/>
              <a:gd name="connsiteY4" fmla="*/ 458913 h 458913"/>
              <a:gd name="connsiteX0" fmla="*/ 484491 w 484491"/>
              <a:gd name="connsiteY0" fmla="*/ 458913 h 458913"/>
              <a:gd name="connsiteX1" fmla="*/ 421731 w 484491"/>
              <a:gd name="connsiteY1" fmla="*/ 458213 h 458913"/>
              <a:gd name="connsiteX2" fmla="*/ 0 w 484491"/>
              <a:gd name="connsiteY2" fmla="*/ 53637 h 458913"/>
              <a:gd name="connsiteX3" fmla="*/ 13751 w 484491"/>
              <a:gd name="connsiteY3" fmla="*/ 0 h 458913"/>
              <a:gd name="connsiteX4" fmla="*/ 484491 w 484491"/>
              <a:gd name="connsiteY4" fmla="*/ 458913 h 458913"/>
              <a:gd name="connsiteX0" fmla="*/ 470740 w 470740"/>
              <a:gd name="connsiteY0" fmla="*/ 458913 h 458913"/>
              <a:gd name="connsiteX1" fmla="*/ 407980 w 470740"/>
              <a:gd name="connsiteY1" fmla="*/ 458213 h 458913"/>
              <a:gd name="connsiteX2" fmla="*/ 2622 w 470740"/>
              <a:gd name="connsiteY2" fmla="*/ 69981 h 458913"/>
              <a:gd name="connsiteX3" fmla="*/ 0 w 470740"/>
              <a:gd name="connsiteY3" fmla="*/ 0 h 458913"/>
              <a:gd name="connsiteX4" fmla="*/ 470740 w 470740"/>
              <a:gd name="connsiteY4" fmla="*/ 458913 h 4589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70740" h="458913">
                <a:moveTo>
                  <a:pt x="470740" y="458913"/>
                </a:moveTo>
                <a:lnTo>
                  <a:pt x="407980" y="458213"/>
                </a:lnTo>
                <a:lnTo>
                  <a:pt x="2622" y="69981"/>
                </a:lnTo>
                <a:lnTo>
                  <a:pt x="0" y="0"/>
                </a:lnTo>
                <a:cubicBezTo>
                  <a:pt x="474166" y="459291"/>
                  <a:pt x="376643" y="362386"/>
                  <a:pt x="470740" y="458913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13" name="Parallelogram 1"/>
          <p:cNvSpPr/>
          <p:nvPr userDrawn="1"/>
        </p:nvSpPr>
        <p:spPr>
          <a:xfrm>
            <a:off x="1702139" y="-8355"/>
            <a:ext cx="7479448" cy="753809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662664 w 8439233"/>
              <a:gd name="connsiteY0" fmla="*/ 625319 h 646751"/>
              <a:gd name="connsiteX1" fmla="*/ 0 w 8439233"/>
              <a:gd name="connsiteY1" fmla="*/ 0 h 646751"/>
              <a:gd name="connsiteX2" fmla="*/ 8439233 w 8439233"/>
              <a:gd name="connsiteY2" fmla="*/ 65192 h 646751"/>
              <a:gd name="connsiteX3" fmla="*/ 8425152 w 8439233"/>
              <a:gd name="connsiteY3" fmla="*/ 646751 h 646751"/>
              <a:gd name="connsiteX4" fmla="*/ 662664 w 8439233"/>
              <a:gd name="connsiteY4" fmla="*/ 625319 h 646751"/>
              <a:gd name="connsiteX0" fmla="*/ 662664 w 8433629"/>
              <a:gd name="connsiteY0" fmla="*/ 627253 h 648685"/>
              <a:gd name="connsiteX1" fmla="*/ 0 w 8433629"/>
              <a:gd name="connsiteY1" fmla="*/ 1934 h 648685"/>
              <a:gd name="connsiteX2" fmla="*/ 8433629 w 8433629"/>
              <a:gd name="connsiteY2" fmla="*/ 0 h 648685"/>
              <a:gd name="connsiteX3" fmla="*/ 8425152 w 8433629"/>
              <a:gd name="connsiteY3" fmla="*/ 648685 h 648685"/>
              <a:gd name="connsiteX4" fmla="*/ 662664 w 8433629"/>
              <a:gd name="connsiteY4" fmla="*/ 627253 h 648685"/>
              <a:gd name="connsiteX0" fmla="*/ 662664 w 8570840"/>
              <a:gd name="connsiteY0" fmla="*/ 627253 h 648685"/>
              <a:gd name="connsiteX1" fmla="*/ 0 w 8570840"/>
              <a:gd name="connsiteY1" fmla="*/ 1934 h 648685"/>
              <a:gd name="connsiteX2" fmla="*/ 8433629 w 8570840"/>
              <a:gd name="connsiteY2" fmla="*/ 0 h 648685"/>
              <a:gd name="connsiteX3" fmla="*/ 8570840 w 8570840"/>
              <a:gd name="connsiteY3" fmla="*/ 648685 h 648685"/>
              <a:gd name="connsiteX4" fmla="*/ 662664 w 8570840"/>
              <a:gd name="connsiteY4" fmla="*/ 627253 h 648685"/>
              <a:gd name="connsiteX0" fmla="*/ 662664 w 8570840"/>
              <a:gd name="connsiteY0" fmla="*/ 625319 h 646751"/>
              <a:gd name="connsiteX1" fmla="*/ 0 w 8570840"/>
              <a:gd name="connsiteY1" fmla="*/ 0 h 646751"/>
              <a:gd name="connsiteX2" fmla="*/ 8545696 w 8570840"/>
              <a:gd name="connsiteY2" fmla="*/ 2262 h 646751"/>
              <a:gd name="connsiteX3" fmla="*/ 8570840 w 8570840"/>
              <a:gd name="connsiteY3" fmla="*/ 646751 h 646751"/>
              <a:gd name="connsiteX4" fmla="*/ 662664 w 8570840"/>
              <a:gd name="connsiteY4" fmla="*/ 625319 h 6467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570840" h="646751">
                <a:moveTo>
                  <a:pt x="662664" y="625319"/>
                </a:moveTo>
                <a:lnTo>
                  <a:pt x="0" y="0"/>
                </a:lnTo>
                <a:lnTo>
                  <a:pt x="8545696" y="2262"/>
                </a:lnTo>
                <a:lnTo>
                  <a:pt x="8570840" y="646751"/>
                </a:lnTo>
                <a:lnTo>
                  <a:pt x="662664" y="625319"/>
                </a:lnTo>
                <a:close/>
              </a:path>
            </a:pathLst>
          </a:custGeom>
          <a:solidFill>
            <a:srgbClr val="0C193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Parallelogram 1"/>
          <p:cNvSpPr/>
          <p:nvPr userDrawn="1"/>
        </p:nvSpPr>
        <p:spPr>
          <a:xfrm>
            <a:off x="304800" y="4954038"/>
            <a:ext cx="8902290" cy="207841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584217 w 8368765"/>
              <a:gd name="connsiteY0" fmla="*/ 560127 h 589817"/>
              <a:gd name="connsiteX1" fmla="*/ 0 w 8368765"/>
              <a:gd name="connsiteY1" fmla="*/ 6129 h 589817"/>
              <a:gd name="connsiteX2" fmla="*/ 8360786 w 8368765"/>
              <a:gd name="connsiteY2" fmla="*/ 0 h 589817"/>
              <a:gd name="connsiteX3" fmla="*/ 8368765 w 8368765"/>
              <a:gd name="connsiteY3" fmla="*/ 589817 h 589817"/>
              <a:gd name="connsiteX4" fmla="*/ 584217 w 8368765"/>
              <a:gd name="connsiteY4" fmla="*/ 560127 h 589817"/>
              <a:gd name="connsiteX0" fmla="*/ 584217 w 9993192"/>
              <a:gd name="connsiteY0" fmla="*/ 564256 h 593946"/>
              <a:gd name="connsiteX1" fmla="*/ 0 w 9993192"/>
              <a:gd name="connsiteY1" fmla="*/ 10258 h 593946"/>
              <a:gd name="connsiteX2" fmla="*/ 9993192 w 9993192"/>
              <a:gd name="connsiteY2" fmla="*/ 0 h 593946"/>
              <a:gd name="connsiteX3" fmla="*/ 8368765 w 9993192"/>
              <a:gd name="connsiteY3" fmla="*/ 593946 h 593946"/>
              <a:gd name="connsiteX4" fmla="*/ 584217 w 9993192"/>
              <a:gd name="connsiteY4" fmla="*/ 564256 h 593946"/>
              <a:gd name="connsiteX0" fmla="*/ 584217 w 9995656"/>
              <a:gd name="connsiteY0" fmla="*/ 564256 h 564256"/>
              <a:gd name="connsiteX1" fmla="*/ 0 w 9995656"/>
              <a:gd name="connsiteY1" fmla="*/ 10258 h 564256"/>
              <a:gd name="connsiteX2" fmla="*/ 9993192 w 9995656"/>
              <a:gd name="connsiteY2" fmla="*/ 0 h 564256"/>
              <a:gd name="connsiteX3" fmla="*/ 9995656 w 9995656"/>
              <a:gd name="connsiteY3" fmla="*/ 222324 h 564256"/>
              <a:gd name="connsiteX4" fmla="*/ 584217 w 9995656"/>
              <a:gd name="connsiteY4" fmla="*/ 564256 h 564256"/>
              <a:gd name="connsiteX0" fmla="*/ 225749 w 9995656"/>
              <a:gd name="connsiteY0" fmla="*/ 229796 h 229796"/>
              <a:gd name="connsiteX1" fmla="*/ 0 w 9995656"/>
              <a:gd name="connsiteY1" fmla="*/ 10258 h 229796"/>
              <a:gd name="connsiteX2" fmla="*/ 9993192 w 9995656"/>
              <a:gd name="connsiteY2" fmla="*/ 0 h 229796"/>
              <a:gd name="connsiteX3" fmla="*/ 9995656 w 9995656"/>
              <a:gd name="connsiteY3" fmla="*/ 222324 h 229796"/>
              <a:gd name="connsiteX4" fmla="*/ 225749 w 9995656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98650 w 10001171"/>
              <a:gd name="connsiteY1" fmla="*/ 101083 h 229796"/>
              <a:gd name="connsiteX2" fmla="*/ 0 w 10001171"/>
              <a:gd name="connsiteY2" fmla="*/ 1999 h 229796"/>
              <a:gd name="connsiteX3" fmla="*/ 9998707 w 10001171"/>
              <a:gd name="connsiteY3" fmla="*/ 0 h 229796"/>
              <a:gd name="connsiteX4" fmla="*/ 10001171 w 10001171"/>
              <a:gd name="connsiteY4" fmla="*/ 222324 h 229796"/>
              <a:gd name="connsiteX5" fmla="*/ 231264 w 10001171"/>
              <a:gd name="connsiteY5" fmla="*/ 229796 h 229796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998707 w 10001171"/>
              <a:gd name="connsiteY3" fmla="*/ 0 h 222324"/>
              <a:gd name="connsiteX4" fmla="*/ 10001171 w 10001171"/>
              <a:gd name="connsiteY4" fmla="*/ 222324 h 222324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832256 w 10001171"/>
              <a:gd name="connsiteY3" fmla="*/ 0 h 222324"/>
              <a:gd name="connsiteX4" fmla="*/ 10001171 w 10001171"/>
              <a:gd name="connsiteY4" fmla="*/ 222324 h 222324"/>
              <a:gd name="connsiteX0" fmla="*/ 9791059 w 9832267"/>
              <a:gd name="connsiteY0" fmla="*/ 175334 h 175334"/>
              <a:gd name="connsiteX1" fmla="*/ 98650 w 9832267"/>
              <a:gd name="connsiteY1" fmla="*/ 101083 h 175334"/>
              <a:gd name="connsiteX2" fmla="*/ 0 w 9832267"/>
              <a:gd name="connsiteY2" fmla="*/ 1999 h 175334"/>
              <a:gd name="connsiteX3" fmla="*/ 9832256 w 9832267"/>
              <a:gd name="connsiteY3" fmla="*/ 0 h 175334"/>
              <a:gd name="connsiteX4" fmla="*/ 9791059 w 9832267"/>
              <a:gd name="connsiteY4" fmla="*/ 175334 h 175334"/>
              <a:gd name="connsiteX0" fmla="*/ 9826533 w 9832319"/>
              <a:gd name="connsiteY0" fmla="*/ 93612 h 101083"/>
              <a:gd name="connsiteX1" fmla="*/ 98650 w 9832319"/>
              <a:gd name="connsiteY1" fmla="*/ 101083 h 101083"/>
              <a:gd name="connsiteX2" fmla="*/ 0 w 9832319"/>
              <a:gd name="connsiteY2" fmla="*/ 1999 h 101083"/>
              <a:gd name="connsiteX3" fmla="*/ 9832256 w 9832319"/>
              <a:gd name="connsiteY3" fmla="*/ 0 h 101083"/>
              <a:gd name="connsiteX4" fmla="*/ 9826533 w 9832319"/>
              <a:gd name="connsiteY4" fmla="*/ 93612 h 101083"/>
              <a:gd name="connsiteX0" fmla="*/ 9829262 w 9832353"/>
              <a:gd name="connsiteY0" fmla="*/ 99740 h 101083"/>
              <a:gd name="connsiteX1" fmla="*/ 98650 w 9832353"/>
              <a:gd name="connsiteY1" fmla="*/ 101083 h 101083"/>
              <a:gd name="connsiteX2" fmla="*/ 0 w 9832353"/>
              <a:gd name="connsiteY2" fmla="*/ 1999 h 101083"/>
              <a:gd name="connsiteX3" fmla="*/ 9832256 w 9832353"/>
              <a:gd name="connsiteY3" fmla="*/ 0 h 101083"/>
              <a:gd name="connsiteX4" fmla="*/ 9829262 w 9832353"/>
              <a:gd name="connsiteY4" fmla="*/ 99740 h 101083"/>
              <a:gd name="connsiteX0" fmla="*/ 9829262 w 11053452"/>
              <a:gd name="connsiteY0" fmla="*/ 111200 h 112543"/>
              <a:gd name="connsiteX1" fmla="*/ 98650 w 11053452"/>
              <a:gd name="connsiteY1" fmla="*/ 112543 h 112543"/>
              <a:gd name="connsiteX2" fmla="*/ 0 w 11053452"/>
              <a:gd name="connsiteY2" fmla="*/ 13459 h 112543"/>
              <a:gd name="connsiteX3" fmla="*/ 9832256 w 11053452"/>
              <a:gd name="connsiteY3" fmla="*/ 11460 h 112543"/>
              <a:gd name="connsiteX4" fmla="*/ 9829262 w 11053452"/>
              <a:gd name="connsiteY4" fmla="*/ 111200 h 112543"/>
              <a:gd name="connsiteX0" fmla="*/ 9829262 w 11053452"/>
              <a:gd name="connsiteY0" fmla="*/ 105540 h 106883"/>
              <a:gd name="connsiteX1" fmla="*/ 98650 w 11053452"/>
              <a:gd name="connsiteY1" fmla="*/ 106883 h 106883"/>
              <a:gd name="connsiteX2" fmla="*/ 0 w 11053452"/>
              <a:gd name="connsiteY2" fmla="*/ 7799 h 106883"/>
              <a:gd name="connsiteX3" fmla="*/ 9832256 w 11053452"/>
              <a:gd name="connsiteY3" fmla="*/ 5800 h 106883"/>
              <a:gd name="connsiteX4" fmla="*/ 9829262 w 11053452"/>
              <a:gd name="connsiteY4" fmla="*/ 105540 h 106883"/>
              <a:gd name="connsiteX0" fmla="*/ 9829262 w 10551265"/>
              <a:gd name="connsiteY0" fmla="*/ 105540 h 106883"/>
              <a:gd name="connsiteX1" fmla="*/ 98650 w 10551265"/>
              <a:gd name="connsiteY1" fmla="*/ 106883 h 106883"/>
              <a:gd name="connsiteX2" fmla="*/ 0 w 10551265"/>
              <a:gd name="connsiteY2" fmla="*/ 7799 h 106883"/>
              <a:gd name="connsiteX3" fmla="*/ 9832256 w 10551265"/>
              <a:gd name="connsiteY3" fmla="*/ 5800 h 106883"/>
              <a:gd name="connsiteX4" fmla="*/ 9829262 w 10551265"/>
              <a:gd name="connsiteY4" fmla="*/ 105540 h 106883"/>
              <a:gd name="connsiteX0" fmla="*/ 9829262 w 9832472"/>
              <a:gd name="connsiteY0" fmla="*/ 105540 h 106883"/>
              <a:gd name="connsiteX1" fmla="*/ 98650 w 9832472"/>
              <a:gd name="connsiteY1" fmla="*/ 106883 h 106883"/>
              <a:gd name="connsiteX2" fmla="*/ 0 w 9832472"/>
              <a:gd name="connsiteY2" fmla="*/ 7799 h 106883"/>
              <a:gd name="connsiteX3" fmla="*/ 9832256 w 9832472"/>
              <a:gd name="connsiteY3" fmla="*/ 5800 h 106883"/>
              <a:gd name="connsiteX4" fmla="*/ 9829262 w 9832472"/>
              <a:gd name="connsiteY4" fmla="*/ 105540 h 106883"/>
              <a:gd name="connsiteX0" fmla="*/ 9834719 w 9837930"/>
              <a:gd name="connsiteY0" fmla="*/ 105540 h 106883"/>
              <a:gd name="connsiteX1" fmla="*/ 104107 w 9837930"/>
              <a:gd name="connsiteY1" fmla="*/ 106883 h 106883"/>
              <a:gd name="connsiteX2" fmla="*/ 0 w 9837930"/>
              <a:gd name="connsiteY2" fmla="*/ 7799 h 106883"/>
              <a:gd name="connsiteX3" fmla="*/ 9837713 w 9837930"/>
              <a:gd name="connsiteY3" fmla="*/ 5800 h 106883"/>
              <a:gd name="connsiteX4" fmla="*/ 9834719 w 9837930"/>
              <a:gd name="connsiteY4" fmla="*/ 105540 h 106883"/>
              <a:gd name="connsiteX0" fmla="*/ 9834719 w 9837930"/>
              <a:gd name="connsiteY0" fmla="*/ 99740 h 101083"/>
              <a:gd name="connsiteX1" fmla="*/ 104107 w 9837930"/>
              <a:gd name="connsiteY1" fmla="*/ 101083 h 101083"/>
              <a:gd name="connsiteX2" fmla="*/ 0 w 9837930"/>
              <a:gd name="connsiteY2" fmla="*/ 1999 h 101083"/>
              <a:gd name="connsiteX3" fmla="*/ 9837713 w 9837930"/>
              <a:gd name="connsiteY3" fmla="*/ 0 h 101083"/>
              <a:gd name="connsiteX4" fmla="*/ 9834719 w 9837930"/>
              <a:gd name="connsiteY4" fmla="*/ 99740 h 101083"/>
              <a:gd name="connsiteX0" fmla="*/ 9834719 w 10080371"/>
              <a:gd name="connsiteY0" fmla="*/ 107998 h 109341"/>
              <a:gd name="connsiteX1" fmla="*/ 104107 w 10080371"/>
              <a:gd name="connsiteY1" fmla="*/ 109341 h 109341"/>
              <a:gd name="connsiteX2" fmla="*/ 0 w 10080371"/>
              <a:gd name="connsiteY2" fmla="*/ 10257 h 109341"/>
              <a:gd name="connsiteX3" fmla="*/ 10080369 w 10080371"/>
              <a:gd name="connsiteY3" fmla="*/ 0 h 109341"/>
              <a:gd name="connsiteX4" fmla="*/ 9834719 w 10080371"/>
              <a:gd name="connsiteY4" fmla="*/ 107998 h 109341"/>
              <a:gd name="connsiteX0" fmla="*/ 9834719 w 10096915"/>
              <a:gd name="connsiteY0" fmla="*/ 97741 h 99084"/>
              <a:gd name="connsiteX1" fmla="*/ 104107 w 10096915"/>
              <a:gd name="connsiteY1" fmla="*/ 99084 h 99084"/>
              <a:gd name="connsiteX2" fmla="*/ 0 w 10096915"/>
              <a:gd name="connsiteY2" fmla="*/ 0 h 99084"/>
              <a:gd name="connsiteX3" fmla="*/ 10096913 w 10096915"/>
              <a:gd name="connsiteY3" fmla="*/ 22776 h 99084"/>
              <a:gd name="connsiteX4" fmla="*/ 9834719 w 10096915"/>
              <a:gd name="connsiteY4" fmla="*/ 97741 h 99084"/>
              <a:gd name="connsiteX0" fmla="*/ 9834719 w 10118975"/>
              <a:gd name="connsiteY0" fmla="*/ 97741 h 99084"/>
              <a:gd name="connsiteX1" fmla="*/ 104107 w 10118975"/>
              <a:gd name="connsiteY1" fmla="*/ 99084 h 99084"/>
              <a:gd name="connsiteX2" fmla="*/ 0 w 10118975"/>
              <a:gd name="connsiteY2" fmla="*/ 0 h 99084"/>
              <a:gd name="connsiteX3" fmla="*/ 10118973 w 10118975"/>
              <a:gd name="connsiteY3" fmla="*/ 6260 h 99084"/>
              <a:gd name="connsiteX4" fmla="*/ 9834719 w 10118975"/>
              <a:gd name="connsiteY4" fmla="*/ 97741 h 99084"/>
              <a:gd name="connsiteX0" fmla="*/ 10110464 w 10119054"/>
              <a:gd name="connsiteY0" fmla="*/ 184453 h 184453"/>
              <a:gd name="connsiteX1" fmla="*/ 104107 w 10119054"/>
              <a:gd name="connsiteY1" fmla="*/ 99084 h 184453"/>
              <a:gd name="connsiteX2" fmla="*/ 0 w 10119054"/>
              <a:gd name="connsiteY2" fmla="*/ 0 h 184453"/>
              <a:gd name="connsiteX3" fmla="*/ 10118973 w 10119054"/>
              <a:gd name="connsiteY3" fmla="*/ 6260 h 184453"/>
              <a:gd name="connsiteX4" fmla="*/ 10110464 w 10119054"/>
              <a:gd name="connsiteY4" fmla="*/ 184453 h 184453"/>
              <a:gd name="connsiteX0" fmla="*/ 10110464 w 10119054"/>
              <a:gd name="connsiteY0" fmla="*/ 184453 h 184453"/>
              <a:gd name="connsiteX1" fmla="*/ 181315 w 10119054"/>
              <a:gd name="connsiteY1" fmla="*/ 181666 h 184453"/>
              <a:gd name="connsiteX2" fmla="*/ 0 w 10119054"/>
              <a:gd name="connsiteY2" fmla="*/ 0 h 184453"/>
              <a:gd name="connsiteX3" fmla="*/ 10118973 w 10119054"/>
              <a:gd name="connsiteY3" fmla="*/ 6260 h 184453"/>
              <a:gd name="connsiteX4" fmla="*/ 10110464 w 10119054"/>
              <a:gd name="connsiteY4" fmla="*/ 184453 h 184453"/>
              <a:gd name="connsiteX0" fmla="*/ 10110464 w 10119054"/>
              <a:gd name="connsiteY0" fmla="*/ 178324 h 178324"/>
              <a:gd name="connsiteX1" fmla="*/ 181315 w 10119054"/>
              <a:gd name="connsiteY1" fmla="*/ 175537 h 178324"/>
              <a:gd name="connsiteX2" fmla="*/ 0 w 10119054"/>
              <a:gd name="connsiteY2" fmla="*/ 0 h 178324"/>
              <a:gd name="connsiteX3" fmla="*/ 10118973 w 10119054"/>
              <a:gd name="connsiteY3" fmla="*/ 131 h 178324"/>
              <a:gd name="connsiteX4" fmla="*/ 10110464 w 10119054"/>
              <a:gd name="connsiteY4" fmla="*/ 178324 h 1783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119054" h="178324">
                <a:moveTo>
                  <a:pt x="10110464" y="178324"/>
                </a:moveTo>
                <a:lnTo>
                  <a:pt x="181315" y="175537"/>
                </a:lnTo>
                <a:lnTo>
                  <a:pt x="0" y="0"/>
                </a:lnTo>
                <a:lnTo>
                  <a:pt x="10118973" y="131"/>
                </a:lnTo>
                <a:cubicBezTo>
                  <a:pt x="10119951" y="55239"/>
                  <a:pt x="10111873" y="81797"/>
                  <a:pt x="10110464" y="178324"/>
                </a:cubicBezTo>
                <a:close/>
              </a:path>
            </a:pathLst>
          </a:custGeom>
          <a:solidFill>
            <a:srgbClr val="0C1930"/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5" name="TextBox 24"/>
          <p:cNvSpPr txBox="1"/>
          <p:nvPr userDrawn="1"/>
        </p:nvSpPr>
        <p:spPr>
          <a:xfrm>
            <a:off x="455870" y="4922777"/>
            <a:ext cx="868812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 dirty="0">
                <a:solidFill>
                  <a:srgbClr val="D9D9D9"/>
                </a:solidFill>
                <a:latin typeface="Arial Narrow"/>
                <a:cs typeface="Arial Narrow"/>
              </a:rPr>
              <a:t>STEM101.ORG</a:t>
            </a:r>
            <a:r>
              <a:rPr lang="en-US" sz="1000" i="0" baseline="0" dirty="0">
                <a:solidFill>
                  <a:srgbClr val="D9D9D9"/>
                </a:solidFill>
                <a:latin typeface="Arial Narrow"/>
                <a:cs typeface="Arial Narrow"/>
              </a:rPr>
              <a:t>                                                                                                                                                                                                                 </a:t>
            </a:r>
            <a:r>
              <a:rPr lang="en-US" sz="1000" i="0" dirty="0">
                <a:solidFill>
                  <a:srgbClr val="D9D9D9"/>
                </a:solidFill>
                <a:latin typeface="Arial Narrow"/>
                <a:cs typeface="Arial Narrow"/>
              </a:rPr>
              <a:t>A Non-Profit</a:t>
            </a:r>
            <a:r>
              <a:rPr lang="en-US" sz="1000" i="0" baseline="0" dirty="0">
                <a:solidFill>
                  <a:srgbClr val="D9D9D9"/>
                </a:solidFill>
                <a:latin typeface="Arial Narrow"/>
                <a:cs typeface="Arial Narrow"/>
              </a:rPr>
              <a:t> K-16 Education Program</a:t>
            </a:r>
            <a:endParaRPr lang="en-US" sz="1000" dirty="0">
              <a:solidFill>
                <a:srgbClr val="D9D9D9"/>
              </a:solidFill>
              <a:latin typeface="Arial Narrow"/>
              <a:cs typeface="Arial Narrow"/>
            </a:endParaRPr>
          </a:p>
        </p:txBody>
      </p:sp>
      <p:pic>
        <p:nvPicPr>
          <p:cNvPr id="2" name="Picture 1" descr="A white text on a black background&#10;&#10;Description automatically generated">
            <a:extLst>
              <a:ext uri="{FF2B5EF4-FFF2-40B4-BE49-F238E27FC236}">
                <a16:creationId xmlns:a16="http://schemas.microsoft.com/office/drawing/2014/main" id="{C3CC4929-9716-859C-1A3F-D9076F9435A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6264" y="105811"/>
            <a:ext cx="2164213" cy="46972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arallelogram 1"/>
          <p:cNvSpPr/>
          <p:nvPr userDrawn="1"/>
        </p:nvSpPr>
        <p:spPr>
          <a:xfrm>
            <a:off x="0" y="-16711"/>
            <a:ext cx="850259" cy="502507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46705"/>
              <a:gd name="connsiteY0" fmla="*/ 561142 h 582574"/>
              <a:gd name="connsiteX1" fmla="*/ 0 w 8346705"/>
              <a:gd name="connsiteY1" fmla="*/ 7144 h 582574"/>
              <a:gd name="connsiteX2" fmla="*/ 1574461 w 8346705"/>
              <a:gd name="connsiteY2" fmla="*/ 0 h 582574"/>
              <a:gd name="connsiteX3" fmla="*/ 8346705 w 8346705"/>
              <a:gd name="connsiteY3" fmla="*/ 582574 h 582574"/>
              <a:gd name="connsiteX4" fmla="*/ 584217 w 8346705"/>
              <a:gd name="connsiteY4" fmla="*/ 561142 h 582574"/>
              <a:gd name="connsiteX0" fmla="*/ 584217 w 2215272"/>
              <a:gd name="connsiteY0" fmla="*/ 561142 h 589718"/>
              <a:gd name="connsiteX1" fmla="*/ 0 w 2215272"/>
              <a:gd name="connsiteY1" fmla="*/ 7144 h 589718"/>
              <a:gd name="connsiteX2" fmla="*/ 1574461 w 2215272"/>
              <a:gd name="connsiteY2" fmla="*/ 0 h 589718"/>
              <a:gd name="connsiteX3" fmla="*/ 2215272 w 2215272"/>
              <a:gd name="connsiteY3" fmla="*/ 589718 h 589718"/>
              <a:gd name="connsiteX4" fmla="*/ 584217 w 2215272"/>
              <a:gd name="connsiteY4" fmla="*/ 561142 h 589718"/>
              <a:gd name="connsiteX0" fmla="*/ 584217 w 2215272"/>
              <a:gd name="connsiteY0" fmla="*/ 561142 h 570668"/>
              <a:gd name="connsiteX1" fmla="*/ 0 w 2215272"/>
              <a:gd name="connsiteY1" fmla="*/ 7144 h 570668"/>
              <a:gd name="connsiteX2" fmla="*/ 1574461 w 2215272"/>
              <a:gd name="connsiteY2" fmla="*/ 0 h 570668"/>
              <a:gd name="connsiteX3" fmla="*/ 2215272 w 2215272"/>
              <a:gd name="connsiteY3" fmla="*/ 570668 h 570668"/>
              <a:gd name="connsiteX4" fmla="*/ 584217 w 2215272"/>
              <a:gd name="connsiteY4" fmla="*/ 561142 h 570668"/>
              <a:gd name="connsiteX0" fmla="*/ 584217 w 2215272"/>
              <a:gd name="connsiteY0" fmla="*/ 556380 h 565906"/>
              <a:gd name="connsiteX1" fmla="*/ 0 w 2215272"/>
              <a:gd name="connsiteY1" fmla="*/ 2382 h 565906"/>
              <a:gd name="connsiteX2" fmla="*/ 1620850 w 2215272"/>
              <a:gd name="connsiteY2" fmla="*/ 0 h 565906"/>
              <a:gd name="connsiteX3" fmla="*/ 2215272 w 2215272"/>
              <a:gd name="connsiteY3" fmla="*/ 565906 h 565906"/>
              <a:gd name="connsiteX4" fmla="*/ 584217 w 2215272"/>
              <a:gd name="connsiteY4" fmla="*/ 556380 h 565906"/>
              <a:gd name="connsiteX0" fmla="*/ 584217 w 2215272"/>
              <a:gd name="connsiteY0" fmla="*/ 556380 h 561090"/>
              <a:gd name="connsiteX1" fmla="*/ 0 w 2215272"/>
              <a:gd name="connsiteY1" fmla="*/ 2382 h 561090"/>
              <a:gd name="connsiteX2" fmla="*/ 1620850 w 2215272"/>
              <a:gd name="connsiteY2" fmla="*/ 0 h 561090"/>
              <a:gd name="connsiteX3" fmla="*/ 2215272 w 2215272"/>
              <a:gd name="connsiteY3" fmla="*/ 561090 h 561090"/>
              <a:gd name="connsiteX4" fmla="*/ 584217 w 2215272"/>
              <a:gd name="connsiteY4" fmla="*/ 556380 h 561090"/>
              <a:gd name="connsiteX0" fmla="*/ 584217 w 2215272"/>
              <a:gd name="connsiteY0" fmla="*/ 553998 h 558708"/>
              <a:gd name="connsiteX1" fmla="*/ 0 w 2215272"/>
              <a:gd name="connsiteY1" fmla="*/ 0 h 558708"/>
              <a:gd name="connsiteX2" fmla="*/ 1642647 w 2215272"/>
              <a:gd name="connsiteY2" fmla="*/ 27 h 558708"/>
              <a:gd name="connsiteX3" fmla="*/ 2215272 w 2215272"/>
              <a:gd name="connsiteY3" fmla="*/ 558708 h 558708"/>
              <a:gd name="connsiteX4" fmla="*/ 584217 w 2215272"/>
              <a:gd name="connsiteY4" fmla="*/ 553998 h 558708"/>
              <a:gd name="connsiteX0" fmla="*/ 584217 w 2215272"/>
              <a:gd name="connsiteY0" fmla="*/ 553998 h 558708"/>
              <a:gd name="connsiteX1" fmla="*/ 0 w 2215272"/>
              <a:gd name="connsiteY1" fmla="*/ 0 h 558708"/>
              <a:gd name="connsiteX2" fmla="*/ 615475 w 2215272"/>
              <a:gd name="connsiteY2" fmla="*/ 118024 h 558708"/>
              <a:gd name="connsiteX3" fmla="*/ 2215272 w 2215272"/>
              <a:gd name="connsiteY3" fmla="*/ 558708 h 558708"/>
              <a:gd name="connsiteX4" fmla="*/ 584217 w 2215272"/>
              <a:gd name="connsiteY4" fmla="*/ 553998 h 558708"/>
              <a:gd name="connsiteX0" fmla="*/ 469783 w 2100838"/>
              <a:gd name="connsiteY0" fmla="*/ 436001 h 440711"/>
              <a:gd name="connsiteX1" fmla="*/ 0 w 2100838"/>
              <a:gd name="connsiteY1" fmla="*/ 0 h 440711"/>
              <a:gd name="connsiteX2" fmla="*/ 501041 w 2100838"/>
              <a:gd name="connsiteY2" fmla="*/ 27 h 440711"/>
              <a:gd name="connsiteX3" fmla="*/ 2100838 w 2100838"/>
              <a:gd name="connsiteY3" fmla="*/ 440711 h 440711"/>
              <a:gd name="connsiteX4" fmla="*/ 469783 w 2100838"/>
              <a:gd name="connsiteY4" fmla="*/ 436001 h 440711"/>
              <a:gd name="connsiteX0" fmla="*/ 469783 w 972856"/>
              <a:gd name="connsiteY0" fmla="*/ 436001 h 436001"/>
              <a:gd name="connsiteX1" fmla="*/ 0 w 972856"/>
              <a:gd name="connsiteY1" fmla="*/ 0 h 436001"/>
              <a:gd name="connsiteX2" fmla="*/ 501041 w 972856"/>
              <a:gd name="connsiteY2" fmla="*/ 27 h 436001"/>
              <a:gd name="connsiteX3" fmla="*/ 972856 w 972856"/>
              <a:gd name="connsiteY3" fmla="*/ 435895 h 436001"/>
              <a:gd name="connsiteX4" fmla="*/ 469783 w 972856"/>
              <a:gd name="connsiteY4" fmla="*/ 436001 h 436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72856" h="436001">
                <a:moveTo>
                  <a:pt x="469783" y="436001"/>
                </a:moveTo>
                <a:lnTo>
                  <a:pt x="0" y="0"/>
                </a:lnTo>
                <a:lnTo>
                  <a:pt x="501041" y="27"/>
                </a:lnTo>
                <a:lnTo>
                  <a:pt x="972856" y="435895"/>
                </a:lnTo>
                <a:lnTo>
                  <a:pt x="469783" y="436001"/>
                </a:lnTo>
                <a:close/>
              </a:path>
            </a:pathLst>
          </a:custGeom>
          <a:solidFill>
            <a:srgbClr val="0C193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Parallelogram 1"/>
          <p:cNvSpPr/>
          <p:nvPr userDrawn="1"/>
        </p:nvSpPr>
        <p:spPr>
          <a:xfrm>
            <a:off x="430853" y="-16737"/>
            <a:ext cx="1936109" cy="643931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46705"/>
              <a:gd name="connsiteY0" fmla="*/ 561142 h 582574"/>
              <a:gd name="connsiteX1" fmla="*/ 0 w 8346705"/>
              <a:gd name="connsiteY1" fmla="*/ 7144 h 582574"/>
              <a:gd name="connsiteX2" fmla="*/ 1574461 w 8346705"/>
              <a:gd name="connsiteY2" fmla="*/ 0 h 582574"/>
              <a:gd name="connsiteX3" fmla="*/ 8346705 w 8346705"/>
              <a:gd name="connsiteY3" fmla="*/ 582574 h 582574"/>
              <a:gd name="connsiteX4" fmla="*/ 584217 w 8346705"/>
              <a:gd name="connsiteY4" fmla="*/ 561142 h 582574"/>
              <a:gd name="connsiteX0" fmla="*/ 584217 w 2215272"/>
              <a:gd name="connsiteY0" fmla="*/ 561142 h 589718"/>
              <a:gd name="connsiteX1" fmla="*/ 0 w 2215272"/>
              <a:gd name="connsiteY1" fmla="*/ 7144 h 589718"/>
              <a:gd name="connsiteX2" fmla="*/ 1574461 w 2215272"/>
              <a:gd name="connsiteY2" fmla="*/ 0 h 589718"/>
              <a:gd name="connsiteX3" fmla="*/ 2215272 w 2215272"/>
              <a:gd name="connsiteY3" fmla="*/ 589718 h 589718"/>
              <a:gd name="connsiteX4" fmla="*/ 584217 w 2215272"/>
              <a:gd name="connsiteY4" fmla="*/ 561142 h 589718"/>
              <a:gd name="connsiteX0" fmla="*/ 584217 w 2215272"/>
              <a:gd name="connsiteY0" fmla="*/ 561142 h 570668"/>
              <a:gd name="connsiteX1" fmla="*/ 0 w 2215272"/>
              <a:gd name="connsiteY1" fmla="*/ 7144 h 570668"/>
              <a:gd name="connsiteX2" fmla="*/ 1574461 w 2215272"/>
              <a:gd name="connsiteY2" fmla="*/ 0 h 570668"/>
              <a:gd name="connsiteX3" fmla="*/ 2215272 w 2215272"/>
              <a:gd name="connsiteY3" fmla="*/ 570668 h 570668"/>
              <a:gd name="connsiteX4" fmla="*/ 584217 w 2215272"/>
              <a:gd name="connsiteY4" fmla="*/ 561142 h 570668"/>
              <a:gd name="connsiteX0" fmla="*/ 584217 w 2215272"/>
              <a:gd name="connsiteY0" fmla="*/ 556380 h 565906"/>
              <a:gd name="connsiteX1" fmla="*/ 0 w 2215272"/>
              <a:gd name="connsiteY1" fmla="*/ 2382 h 565906"/>
              <a:gd name="connsiteX2" fmla="*/ 1620850 w 2215272"/>
              <a:gd name="connsiteY2" fmla="*/ 0 h 565906"/>
              <a:gd name="connsiteX3" fmla="*/ 2215272 w 2215272"/>
              <a:gd name="connsiteY3" fmla="*/ 565906 h 565906"/>
              <a:gd name="connsiteX4" fmla="*/ 584217 w 2215272"/>
              <a:gd name="connsiteY4" fmla="*/ 556380 h 565906"/>
              <a:gd name="connsiteX0" fmla="*/ 584217 w 2215272"/>
              <a:gd name="connsiteY0" fmla="*/ 556380 h 561090"/>
              <a:gd name="connsiteX1" fmla="*/ 0 w 2215272"/>
              <a:gd name="connsiteY1" fmla="*/ 2382 h 561090"/>
              <a:gd name="connsiteX2" fmla="*/ 1620850 w 2215272"/>
              <a:gd name="connsiteY2" fmla="*/ 0 h 561090"/>
              <a:gd name="connsiteX3" fmla="*/ 2215272 w 2215272"/>
              <a:gd name="connsiteY3" fmla="*/ 561090 h 561090"/>
              <a:gd name="connsiteX4" fmla="*/ 584217 w 2215272"/>
              <a:gd name="connsiteY4" fmla="*/ 556380 h 561090"/>
              <a:gd name="connsiteX0" fmla="*/ 584217 w 2215272"/>
              <a:gd name="connsiteY0" fmla="*/ 553998 h 558708"/>
              <a:gd name="connsiteX1" fmla="*/ 0 w 2215272"/>
              <a:gd name="connsiteY1" fmla="*/ 0 h 558708"/>
              <a:gd name="connsiteX2" fmla="*/ 1642647 w 2215272"/>
              <a:gd name="connsiteY2" fmla="*/ 27 h 558708"/>
              <a:gd name="connsiteX3" fmla="*/ 2215272 w 2215272"/>
              <a:gd name="connsiteY3" fmla="*/ 558708 h 558708"/>
              <a:gd name="connsiteX4" fmla="*/ 584217 w 2215272"/>
              <a:gd name="connsiteY4" fmla="*/ 553998 h 5587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15272" h="558708">
                <a:moveTo>
                  <a:pt x="584217" y="553998"/>
                </a:moveTo>
                <a:lnTo>
                  <a:pt x="0" y="0"/>
                </a:lnTo>
                <a:lnTo>
                  <a:pt x="1642647" y="27"/>
                </a:lnTo>
                <a:lnTo>
                  <a:pt x="2215272" y="558708"/>
                </a:lnTo>
                <a:lnTo>
                  <a:pt x="584217" y="553998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Parallelogram 1"/>
          <p:cNvSpPr/>
          <p:nvPr userDrawn="1"/>
        </p:nvSpPr>
        <p:spPr>
          <a:xfrm>
            <a:off x="80646" y="4934143"/>
            <a:ext cx="205750" cy="210174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584217 w 8368765"/>
              <a:gd name="connsiteY0" fmla="*/ 560127 h 589817"/>
              <a:gd name="connsiteX1" fmla="*/ 0 w 8368765"/>
              <a:gd name="connsiteY1" fmla="*/ 6129 h 589817"/>
              <a:gd name="connsiteX2" fmla="*/ 8360786 w 8368765"/>
              <a:gd name="connsiteY2" fmla="*/ 0 h 589817"/>
              <a:gd name="connsiteX3" fmla="*/ 8368765 w 8368765"/>
              <a:gd name="connsiteY3" fmla="*/ 589817 h 589817"/>
              <a:gd name="connsiteX4" fmla="*/ 584217 w 8368765"/>
              <a:gd name="connsiteY4" fmla="*/ 560127 h 589817"/>
              <a:gd name="connsiteX0" fmla="*/ 584217 w 9993192"/>
              <a:gd name="connsiteY0" fmla="*/ 564256 h 593946"/>
              <a:gd name="connsiteX1" fmla="*/ 0 w 9993192"/>
              <a:gd name="connsiteY1" fmla="*/ 10258 h 593946"/>
              <a:gd name="connsiteX2" fmla="*/ 9993192 w 9993192"/>
              <a:gd name="connsiteY2" fmla="*/ 0 h 593946"/>
              <a:gd name="connsiteX3" fmla="*/ 8368765 w 9993192"/>
              <a:gd name="connsiteY3" fmla="*/ 593946 h 593946"/>
              <a:gd name="connsiteX4" fmla="*/ 584217 w 9993192"/>
              <a:gd name="connsiteY4" fmla="*/ 564256 h 593946"/>
              <a:gd name="connsiteX0" fmla="*/ 584217 w 9995656"/>
              <a:gd name="connsiteY0" fmla="*/ 564256 h 564256"/>
              <a:gd name="connsiteX1" fmla="*/ 0 w 9995656"/>
              <a:gd name="connsiteY1" fmla="*/ 10258 h 564256"/>
              <a:gd name="connsiteX2" fmla="*/ 9993192 w 9995656"/>
              <a:gd name="connsiteY2" fmla="*/ 0 h 564256"/>
              <a:gd name="connsiteX3" fmla="*/ 9995656 w 9995656"/>
              <a:gd name="connsiteY3" fmla="*/ 222324 h 564256"/>
              <a:gd name="connsiteX4" fmla="*/ 584217 w 9995656"/>
              <a:gd name="connsiteY4" fmla="*/ 564256 h 564256"/>
              <a:gd name="connsiteX0" fmla="*/ 225749 w 9995656"/>
              <a:gd name="connsiteY0" fmla="*/ 229796 h 229796"/>
              <a:gd name="connsiteX1" fmla="*/ 0 w 9995656"/>
              <a:gd name="connsiteY1" fmla="*/ 10258 h 229796"/>
              <a:gd name="connsiteX2" fmla="*/ 9993192 w 9995656"/>
              <a:gd name="connsiteY2" fmla="*/ 0 h 229796"/>
              <a:gd name="connsiteX3" fmla="*/ 9995656 w 9995656"/>
              <a:gd name="connsiteY3" fmla="*/ 222324 h 229796"/>
              <a:gd name="connsiteX4" fmla="*/ 225749 w 9995656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98650 w 10001171"/>
              <a:gd name="connsiteY1" fmla="*/ 101083 h 229796"/>
              <a:gd name="connsiteX2" fmla="*/ 0 w 10001171"/>
              <a:gd name="connsiteY2" fmla="*/ 1999 h 229796"/>
              <a:gd name="connsiteX3" fmla="*/ 9998707 w 10001171"/>
              <a:gd name="connsiteY3" fmla="*/ 0 h 229796"/>
              <a:gd name="connsiteX4" fmla="*/ 10001171 w 10001171"/>
              <a:gd name="connsiteY4" fmla="*/ 222324 h 229796"/>
              <a:gd name="connsiteX5" fmla="*/ 231264 w 10001171"/>
              <a:gd name="connsiteY5" fmla="*/ 229796 h 229796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998707 w 10001171"/>
              <a:gd name="connsiteY3" fmla="*/ 0 h 222324"/>
              <a:gd name="connsiteX4" fmla="*/ 10001171 w 10001171"/>
              <a:gd name="connsiteY4" fmla="*/ 222324 h 222324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832256 w 10001171"/>
              <a:gd name="connsiteY3" fmla="*/ 0 h 222324"/>
              <a:gd name="connsiteX4" fmla="*/ 10001171 w 10001171"/>
              <a:gd name="connsiteY4" fmla="*/ 222324 h 222324"/>
              <a:gd name="connsiteX0" fmla="*/ 9791059 w 9832267"/>
              <a:gd name="connsiteY0" fmla="*/ 175334 h 175334"/>
              <a:gd name="connsiteX1" fmla="*/ 98650 w 9832267"/>
              <a:gd name="connsiteY1" fmla="*/ 101083 h 175334"/>
              <a:gd name="connsiteX2" fmla="*/ 0 w 9832267"/>
              <a:gd name="connsiteY2" fmla="*/ 1999 h 175334"/>
              <a:gd name="connsiteX3" fmla="*/ 9832256 w 9832267"/>
              <a:gd name="connsiteY3" fmla="*/ 0 h 175334"/>
              <a:gd name="connsiteX4" fmla="*/ 9791059 w 9832267"/>
              <a:gd name="connsiteY4" fmla="*/ 175334 h 175334"/>
              <a:gd name="connsiteX0" fmla="*/ 9826533 w 9832319"/>
              <a:gd name="connsiteY0" fmla="*/ 93612 h 101083"/>
              <a:gd name="connsiteX1" fmla="*/ 98650 w 9832319"/>
              <a:gd name="connsiteY1" fmla="*/ 101083 h 101083"/>
              <a:gd name="connsiteX2" fmla="*/ 0 w 9832319"/>
              <a:gd name="connsiteY2" fmla="*/ 1999 h 101083"/>
              <a:gd name="connsiteX3" fmla="*/ 9832256 w 9832319"/>
              <a:gd name="connsiteY3" fmla="*/ 0 h 101083"/>
              <a:gd name="connsiteX4" fmla="*/ 9826533 w 9832319"/>
              <a:gd name="connsiteY4" fmla="*/ 93612 h 101083"/>
              <a:gd name="connsiteX0" fmla="*/ 9829262 w 9832353"/>
              <a:gd name="connsiteY0" fmla="*/ 99740 h 101083"/>
              <a:gd name="connsiteX1" fmla="*/ 98650 w 9832353"/>
              <a:gd name="connsiteY1" fmla="*/ 101083 h 101083"/>
              <a:gd name="connsiteX2" fmla="*/ 0 w 9832353"/>
              <a:gd name="connsiteY2" fmla="*/ 1999 h 101083"/>
              <a:gd name="connsiteX3" fmla="*/ 9832256 w 9832353"/>
              <a:gd name="connsiteY3" fmla="*/ 0 h 101083"/>
              <a:gd name="connsiteX4" fmla="*/ 9829262 w 9832353"/>
              <a:gd name="connsiteY4" fmla="*/ 99740 h 101083"/>
              <a:gd name="connsiteX0" fmla="*/ 9829262 w 11053452"/>
              <a:gd name="connsiteY0" fmla="*/ 111200 h 112543"/>
              <a:gd name="connsiteX1" fmla="*/ 98650 w 11053452"/>
              <a:gd name="connsiteY1" fmla="*/ 112543 h 112543"/>
              <a:gd name="connsiteX2" fmla="*/ 0 w 11053452"/>
              <a:gd name="connsiteY2" fmla="*/ 13459 h 112543"/>
              <a:gd name="connsiteX3" fmla="*/ 9832256 w 11053452"/>
              <a:gd name="connsiteY3" fmla="*/ 11460 h 112543"/>
              <a:gd name="connsiteX4" fmla="*/ 9829262 w 11053452"/>
              <a:gd name="connsiteY4" fmla="*/ 111200 h 112543"/>
              <a:gd name="connsiteX0" fmla="*/ 9829262 w 11053452"/>
              <a:gd name="connsiteY0" fmla="*/ 105540 h 106883"/>
              <a:gd name="connsiteX1" fmla="*/ 98650 w 11053452"/>
              <a:gd name="connsiteY1" fmla="*/ 106883 h 106883"/>
              <a:gd name="connsiteX2" fmla="*/ 0 w 11053452"/>
              <a:gd name="connsiteY2" fmla="*/ 7799 h 106883"/>
              <a:gd name="connsiteX3" fmla="*/ 9832256 w 11053452"/>
              <a:gd name="connsiteY3" fmla="*/ 5800 h 106883"/>
              <a:gd name="connsiteX4" fmla="*/ 9829262 w 11053452"/>
              <a:gd name="connsiteY4" fmla="*/ 105540 h 106883"/>
              <a:gd name="connsiteX0" fmla="*/ 9829262 w 10551265"/>
              <a:gd name="connsiteY0" fmla="*/ 105540 h 106883"/>
              <a:gd name="connsiteX1" fmla="*/ 98650 w 10551265"/>
              <a:gd name="connsiteY1" fmla="*/ 106883 h 106883"/>
              <a:gd name="connsiteX2" fmla="*/ 0 w 10551265"/>
              <a:gd name="connsiteY2" fmla="*/ 7799 h 106883"/>
              <a:gd name="connsiteX3" fmla="*/ 9832256 w 10551265"/>
              <a:gd name="connsiteY3" fmla="*/ 5800 h 106883"/>
              <a:gd name="connsiteX4" fmla="*/ 9829262 w 10551265"/>
              <a:gd name="connsiteY4" fmla="*/ 105540 h 106883"/>
              <a:gd name="connsiteX0" fmla="*/ 9829262 w 9832472"/>
              <a:gd name="connsiteY0" fmla="*/ 105540 h 106883"/>
              <a:gd name="connsiteX1" fmla="*/ 98650 w 9832472"/>
              <a:gd name="connsiteY1" fmla="*/ 106883 h 106883"/>
              <a:gd name="connsiteX2" fmla="*/ 0 w 9832472"/>
              <a:gd name="connsiteY2" fmla="*/ 7799 h 106883"/>
              <a:gd name="connsiteX3" fmla="*/ 9832256 w 9832472"/>
              <a:gd name="connsiteY3" fmla="*/ 5800 h 106883"/>
              <a:gd name="connsiteX4" fmla="*/ 9829262 w 9832472"/>
              <a:gd name="connsiteY4" fmla="*/ 105540 h 106883"/>
              <a:gd name="connsiteX0" fmla="*/ 9834719 w 9837930"/>
              <a:gd name="connsiteY0" fmla="*/ 105540 h 106883"/>
              <a:gd name="connsiteX1" fmla="*/ 104107 w 9837930"/>
              <a:gd name="connsiteY1" fmla="*/ 106883 h 106883"/>
              <a:gd name="connsiteX2" fmla="*/ 0 w 9837930"/>
              <a:gd name="connsiteY2" fmla="*/ 7799 h 106883"/>
              <a:gd name="connsiteX3" fmla="*/ 9837713 w 9837930"/>
              <a:gd name="connsiteY3" fmla="*/ 5800 h 106883"/>
              <a:gd name="connsiteX4" fmla="*/ 9834719 w 9837930"/>
              <a:gd name="connsiteY4" fmla="*/ 105540 h 106883"/>
              <a:gd name="connsiteX0" fmla="*/ 9834719 w 9837930"/>
              <a:gd name="connsiteY0" fmla="*/ 99740 h 101083"/>
              <a:gd name="connsiteX1" fmla="*/ 104107 w 9837930"/>
              <a:gd name="connsiteY1" fmla="*/ 101083 h 101083"/>
              <a:gd name="connsiteX2" fmla="*/ 0 w 9837930"/>
              <a:gd name="connsiteY2" fmla="*/ 1999 h 101083"/>
              <a:gd name="connsiteX3" fmla="*/ 9837713 w 9837930"/>
              <a:gd name="connsiteY3" fmla="*/ 0 h 101083"/>
              <a:gd name="connsiteX4" fmla="*/ 9834719 w 9837930"/>
              <a:gd name="connsiteY4" fmla="*/ 99740 h 101083"/>
              <a:gd name="connsiteX0" fmla="*/ 9834719 w 9834719"/>
              <a:gd name="connsiteY0" fmla="*/ 101784 h 103127"/>
              <a:gd name="connsiteX1" fmla="*/ 104107 w 9834719"/>
              <a:gd name="connsiteY1" fmla="*/ 103127 h 103127"/>
              <a:gd name="connsiteX2" fmla="*/ 0 w 9834719"/>
              <a:gd name="connsiteY2" fmla="*/ 4043 h 103127"/>
              <a:gd name="connsiteX3" fmla="*/ 7158112 w 9834719"/>
              <a:gd name="connsiteY3" fmla="*/ 0 h 103127"/>
              <a:gd name="connsiteX4" fmla="*/ 9834719 w 9834719"/>
              <a:gd name="connsiteY4" fmla="*/ 101784 h 103127"/>
              <a:gd name="connsiteX0" fmla="*/ 7084170 w 7158121"/>
              <a:gd name="connsiteY0" fmla="*/ 103827 h 103827"/>
              <a:gd name="connsiteX1" fmla="*/ 104107 w 7158121"/>
              <a:gd name="connsiteY1" fmla="*/ 103127 h 103827"/>
              <a:gd name="connsiteX2" fmla="*/ 0 w 7158121"/>
              <a:gd name="connsiteY2" fmla="*/ 4043 h 103827"/>
              <a:gd name="connsiteX3" fmla="*/ 7158112 w 7158121"/>
              <a:gd name="connsiteY3" fmla="*/ 0 h 103827"/>
              <a:gd name="connsiteX4" fmla="*/ 7084170 w 7158121"/>
              <a:gd name="connsiteY4" fmla="*/ 103827 h 103827"/>
              <a:gd name="connsiteX0" fmla="*/ 3302165 w 7158112"/>
              <a:gd name="connsiteY0" fmla="*/ 103827 h 103827"/>
              <a:gd name="connsiteX1" fmla="*/ 104107 w 7158112"/>
              <a:gd name="connsiteY1" fmla="*/ 103127 h 103827"/>
              <a:gd name="connsiteX2" fmla="*/ 0 w 7158112"/>
              <a:gd name="connsiteY2" fmla="*/ 4043 h 103827"/>
              <a:gd name="connsiteX3" fmla="*/ 7158112 w 7158112"/>
              <a:gd name="connsiteY3" fmla="*/ 0 h 103827"/>
              <a:gd name="connsiteX4" fmla="*/ 3302165 w 7158112"/>
              <a:gd name="connsiteY4" fmla="*/ 103827 h 103827"/>
              <a:gd name="connsiteX0" fmla="*/ 3302165 w 3302208"/>
              <a:gd name="connsiteY0" fmla="*/ 101784 h 101784"/>
              <a:gd name="connsiteX1" fmla="*/ 104107 w 3302208"/>
              <a:gd name="connsiteY1" fmla="*/ 101084 h 101784"/>
              <a:gd name="connsiteX2" fmla="*/ 0 w 3302208"/>
              <a:gd name="connsiteY2" fmla="*/ 2000 h 101784"/>
              <a:gd name="connsiteX3" fmla="*/ 3269687 w 3302208"/>
              <a:gd name="connsiteY3" fmla="*/ 0 h 101784"/>
              <a:gd name="connsiteX4" fmla="*/ 3302165 w 3302208"/>
              <a:gd name="connsiteY4" fmla="*/ 101784 h 101784"/>
              <a:gd name="connsiteX0" fmla="*/ 3302165 w 3302164"/>
              <a:gd name="connsiteY0" fmla="*/ 101784 h 101784"/>
              <a:gd name="connsiteX1" fmla="*/ 104107 w 3302164"/>
              <a:gd name="connsiteY1" fmla="*/ 101084 h 101784"/>
              <a:gd name="connsiteX2" fmla="*/ 0 w 3302164"/>
              <a:gd name="connsiteY2" fmla="*/ 2000 h 101784"/>
              <a:gd name="connsiteX3" fmla="*/ 917531 w 3302164"/>
              <a:gd name="connsiteY3" fmla="*/ 0 h 101784"/>
              <a:gd name="connsiteX4" fmla="*/ 3302165 w 3302164"/>
              <a:gd name="connsiteY4" fmla="*/ 101784 h 101784"/>
              <a:gd name="connsiteX0" fmla="*/ 158681 w 917531"/>
              <a:gd name="connsiteY0" fmla="*/ 99741 h 101084"/>
              <a:gd name="connsiteX1" fmla="*/ 104107 w 917531"/>
              <a:gd name="connsiteY1" fmla="*/ 101084 h 101084"/>
              <a:gd name="connsiteX2" fmla="*/ 0 w 917531"/>
              <a:gd name="connsiteY2" fmla="*/ 2000 h 101084"/>
              <a:gd name="connsiteX3" fmla="*/ 917531 w 917531"/>
              <a:gd name="connsiteY3" fmla="*/ 0 h 101084"/>
              <a:gd name="connsiteX4" fmla="*/ 158681 w 917531"/>
              <a:gd name="connsiteY4" fmla="*/ 99741 h 101084"/>
              <a:gd name="connsiteX0" fmla="*/ 158681 w 158696"/>
              <a:gd name="connsiteY0" fmla="*/ 97741 h 99084"/>
              <a:gd name="connsiteX1" fmla="*/ 104107 w 158696"/>
              <a:gd name="connsiteY1" fmla="*/ 99084 h 99084"/>
              <a:gd name="connsiteX2" fmla="*/ 0 w 158696"/>
              <a:gd name="connsiteY2" fmla="*/ 0 h 99084"/>
              <a:gd name="connsiteX3" fmla="*/ 66171 w 158696"/>
              <a:gd name="connsiteY3" fmla="*/ 43 h 99084"/>
              <a:gd name="connsiteX4" fmla="*/ 158681 w 158696"/>
              <a:gd name="connsiteY4" fmla="*/ 97741 h 99084"/>
              <a:gd name="connsiteX0" fmla="*/ 145037 w 145055"/>
              <a:gd name="connsiteY0" fmla="*/ 97741 h 99084"/>
              <a:gd name="connsiteX1" fmla="*/ 104107 w 145055"/>
              <a:gd name="connsiteY1" fmla="*/ 99084 h 99084"/>
              <a:gd name="connsiteX2" fmla="*/ 0 w 145055"/>
              <a:gd name="connsiteY2" fmla="*/ 0 h 99084"/>
              <a:gd name="connsiteX3" fmla="*/ 66171 w 145055"/>
              <a:gd name="connsiteY3" fmla="*/ 43 h 99084"/>
              <a:gd name="connsiteX4" fmla="*/ 145037 w 145055"/>
              <a:gd name="connsiteY4" fmla="*/ 97741 h 99084"/>
              <a:gd name="connsiteX0" fmla="*/ 145037 w 145460"/>
              <a:gd name="connsiteY0" fmla="*/ 97741 h 99084"/>
              <a:gd name="connsiteX1" fmla="*/ 104107 w 145460"/>
              <a:gd name="connsiteY1" fmla="*/ 99084 h 99084"/>
              <a:gd name="connsiteX2" fmla="*/ 0 w 145460"/>
              <a:gd name="connsiteY2" fmla="*/ 0 h 99084"/>
              <a:gd name="connsiteX3" fmla="*/ 66171 w 145460"/>
              <a:gd name="connsiteY3" fmla="*/ 43 h 99084"/>
              <a:gd name="connsiteX4" fmla="*/ 145037 w 145460"/>
              <a:gd name="connsiteY4" fmla="*/ 97741 h 99084"/>
              <a:gd name="connsiteX0" fmla="*/ 145037 w 145037"/>
              <a:gd name="connsiteY0" fmla="*/ 97741 h 99084"/>
              <a:gd name="connsiteX1" fmla="*/ 104107 w 145037"/>
              <a:gd name="connsiteY1" fmla="*/ 99084 h 99084"/>
              <a:gd name="connsiteX2" fmla="*/ 0 w 145037"/>
              <a:gd name="connsiteY2" fmla="*/ 0 h 99084"/>
              <a:gd name="connsiteX3" fmla="*/ 66171 w 145037"/>
              <a:gd name="connsiteY3" fmla="*/ 43 h 99084"/>
              <a:gd name="connsiteX4" fmla="*/ 145037 w 145037"/>
              <a:gd name="connsiteY4" fmla="*/ 97741 h 990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88935 w 188935"/>
              <a:gd name="connsiteY0" fmla="*/ 186454 h 186454"/>
              <a:gd name="connsiteX1" fmla="*/ 126175 w 188935"/>
              <a:gd name="connsiteY1" fmla="*/ 185754 h 186454"/>
              <a:gd name="connsiteX2" fmla="*/ 22068 w 188935"/>
              <a:gd name="connsiteY2" fmla="*/ 86670 h 186454"/>
              <a:gd name="connsiteX3" fmla="*/ 0 w 188935"/>
              <a:gd name="connsiteY3" fmla="*/ 0 h 186454"/>
              <a:gd name="connsiteX4" fmla="*/ 188935 w 188935"/>
              <a:gd name="connsiteY4" fmla="*/ 186454 h 186454"/>
              <a:gd name="connsiteX0" fmla="*/ 233045 w 233045"/>
              <a:gd name="connsiteY0" fmla="*/ 186454 h 186454"/>
              <a:gd name="connsiteX1" fmla="*/ 170285 w 233045"/>
              <a:gd name="connsiteY1" fmla="*/ 185754 h 186454"/>
              <a:gd name="connsiteX2" fmla="*/ 0 w 233045"/>
              <a:gd name="connsiteY2" fmla="*/ 12345 h 186454"/>
              <a:gd name="connsiteX3" fmla="*/ 44110 w 233045"/>
              <a:gd name="connsiteY3" fmla="*/ 0 h 186454"/>
              <a:gd name="connsiteX4" fmla="*/ 233045 w 233045"/>
              <a:gd name="connsiteY4" fmla="*/ 186454 h 186454"/>
              <a:gd name="connsiteX0" fmla="*/ 249417 w 249417"/>
              <a:gd name="connsiteY0" fmla="*/ 188411 h 188411"/>
              <a:gd name="connsiteX1" fmla="*/ 186657 w 249417"/>
              <a:gd name="connsiteY1" fmla="*/ 187711 h 188411"/>
              <a:gd name="connsiteX2" fmla="*/ 0 w 249417"/>
              <a:gd name="connsiteY2" fmla="*/ 0 h 188411"/>
              <a:gd name="connsiteX3" fmla="*/ 60482 w 249417"/>
              <a:gd name="connsiteY3" fmla="*/ 1957 h 188411"/>
              <a:gd name="connsiteX4" fmla="*/ 249417 w 249417"/>
              <a:gd name="connsiteY4" fmla="*/ 188411 h 188411"/>
              <a:gd name="connsiteX0" fmla="*/ 249417 w 249417"/>
              <a:gd name="connsiteY0" fmla="*/ 188411 h 188411"/>
              <a:gd name="connsiteX1" fmla="*/ 186657 w 249417"/>
              <a:gd name="connsiteY1" fmla="*/ 187711 h 188411"/>
              <a:gd name="connsiteX2" fmla="*/ 0 w 249417"/>
              <a:gd name="connsiteY2" fmla="*/ 0 h 188411"/>
              <a:gd name="connsiteX3" fmla="*/ 71397 w 249417"/>
              <a:gd name="connsiteY3" fmla="*/ 8086 h 188411"/>
              <a:gd name="connsiteX4" fmla="*/ 249417 w 249417"/>
              <a:gd name="connsiteY4" fmla="*/ 188411 h 188411"/>
              <a:gd name="connsiteX0" fmla="*/ 235774 w 235774"/>
              <a:gd name="connsiteY0" fmla="*/ 180325 h 180325"/>
              <a:gd name="connsiteX1" fmla="*/ 173014 w 235774"/>
              <a:gd name="connsiteY1" fmla="*/ 179625 h 180325"/>
              <a:gd name="connsiteX2" fmla="*/ 0 w 235774"/>
              <a:gd name="connsiteY2" fmla="*/ 86 h 180325"/>
              <a:gd name="connsiteX3" fmla="*/ 57754 w 235774"/>
              <a:gd name="connsiteY3" fmla="*/ 0 h 180325"/>
              <a:gd name="connsiteX4" fmla="*/ 235774 w 235774"/>
              <a:gd name="connsiteY4" fmla="*/ 180325 h 180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5774" h="180325">
                <a:moveTo>
                  <a:pt x="235774" y="180325"/>
                </a:moveTo>
                <a:lnTo>
                  <a:pt x="173014" y="179625"/>
                </a:lnTo>
                <a:lnTo>
                  <a:pt x="0" y="86"/>
                </a:lnTo>
                <a:lnTo>
                  <a:pt x="57754" y="0"/>
                </a:lnTo>
                <a:cubicBezTo>
                  <a:pt x="162423" y="100055"/>
                  <a:pt x="141677" y="83798"/>
                  <a:pt x="235774" y="180325"/>
                </a:cubicBezTo>
                <a:close/>
              </a:path>
            </a:pathLst>
          </a:custGeom>
          <a:solidFill>
            <a:srgbClr val="D9D9D9"/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Parallelogram 1"/>
          <p:cNvSpPr/>
          <p:nvPr userDrawn="1"/>
        </p:nvSpPr>
        <p:spPr>
          <a:xfrm>
            <a:off x="-3240" y="4608624"/>
            <a:ext cx="410796" cy="534875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584217 w 8368765"/>
              <a:gd name="connsiteY0" fmla="*/ 560127 h 589817"/>
              <a:gd name="connsiteX1" fmla="*/ 0 w 8368765"/>
              <a:gd name="connsiteY1" fmla="*/ 6129 h 589817"/>
              <a:gd name="connsiteX2" fmla="*/ 8360786 w 8368765"/>
              <a:gd name="connsiteY2" fmla="*/ 0 h 589817"/>
              <a:gd name="connsiteX3" fmla="*/ 8368765 w 8368765"/>
              <a:gd name="connsiteY3" fmla="*/ 589817 h 589817"/>
              <a:gd name="connsiteX4" fmla="*/ 584217 w 8368765"/>
              <a:gd name="connsiteY4" fmla="*/ 560127 h 589817"/>
              <a:gd name="connsiteX0" fmla="*/ 584217 w 9993192"/>
              <a:gd name="connsiteY0" fmla="*/ 564256 h 593946"/>
              <a:gd name="connsiteX1" fmla="*/ 0 w 9993192"/>
              <a:gd name="connsiteY1" fmla="*/ 10258 h 593946"/>
              <a:gd name="connsiteX2" fmla="*/ 9993192 w 9993192"/>
              <a:gd name="connsiteY2" fmla="*/ 0 h 593946"/>
              <a:gd name="connsiteX3" fmla="*/ 8368765 w 9993192"/>
              <a:gd name="connsiteY3" fmla="*/ 593946 h 593946"/>
              <a:gd name="connsiteX4" fmla="*/ 584217 w 9993192"/>
              <a:gd name="connsiteY4" fmla="*/ 564256 h 593946"/>
              <a:gd name="connsiteX0" fmla="*/ 584217 w 9995656"/>
              <a:gd name="connsiteY0" fmla="*/ 564256 h 564256"/>
              <a:gd name="connsiteX1" fmla="*/ 0 w 9995656"/>
              <a:gd name="connsiteY1" fmla="*/ 10258 h 564256"/>
              <a:gd name="connsiteX2" fmla="*/ 9993192 w 9995656"/>
              <a:gd name="connsiteY2" fmla="*/ 0 h 564256"/>
              <a:gd name="connsiteX3" fmla="*/ 9995656 w 9995656"/>
              <a:gd name="connsiteY3" fmla="*/ 222324 h 564256"/>
              <a:gd name="connsiteX4" fmla="*/ 584217 w 9995656"/>
              <a:gd name="connsiteY4" fmla="*/ 564256 h 564256"/>
              <a:gd name="connsiteX0" fmla="*/ 225749 w 9995656"/>
              <a:gd name="connsiteY0" fmla="*/ 229796 h 229796"/>
              <a:gd name="connsiteX1" fmla="*/ 0 w 9995656"/>
              <a:gd name="connsiteY1" fmla="*/ 10258 h 229796"/>
              <a:gd name="connsiteX2" fmla="*/ 9993192 w 9995656"/>
              <a:gd name="connsiteY2" fmla="*/ 0 h 229796"/>
              <a:gd name="connsiteX3" fmla="*/ 9995656 w 9995656"/>
              <a:gd name="connsiteY3" fmla="*/ 222324 h 229796"/>
              <a:gd name="connsiteX4" fmla="*/ 225749 w 9995656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98650 w 10001171"/>
              <a:gd name="connsiteY1" fmla="*/ 101083 h 229796"/>
              <a:gd name="connsiteX2" fmla="*/ 0 w 10001171"/>
              <a:gd name="connsiteY2" fmla="*/ 1999 h 229796"/>
              <a:gd name="connsiteX3" fmla="*/ 9998707 w 10001171"/>
              <a:gd name="connsiteY3" fmla="*/ 0 h 229796"/>
              <a:gd name="connsiteX4" fmla="*/ 10001171 w 10001171"/>
              <a:gd name="connsiteY4" fmla="*/ 222324 h 229796"/>
              <a:gd name="connsiteX5" fmla="*/ 231264 w 10001171"/>
              <a:gd name="connsiteY5" fmla="*/ 229796 h 229796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998707 w 10001171"/>
              <a:gd name="connsiteY3" fmla="*/ 0 h 222324"/>
              <a:gd name="connsiteX4" fmla="*/ 10001171 w 10001171"/>
              <a:gd name="connsiteY4" fmla="*/ 222324 h 222324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832256 w 10001171"/>
              <a:gd name="connsiteY3" fmla="*/ 0 h 222324"/>
              <a:gd name="connsiteX4" fmla="*/ 10001171 w 10001171"/>
              <a:gd name="connsiteY4" fmla="*/ 222324 h 222324"/>
              <a:gd name="connsiteX0" fmla="*/ 9791059 w 9832267"/>
              <a:gd name="connsiteY0" fmla="*/ 175334 h 175334"/>
              <a:gd name="connsiteX1" fmla="*/ 98650 w 9832267"/>
              <a:gd name="connsiteY1" fmla="*/ 101083 h 175334"/>
              <a:gd name="connsiteX2" fmla="*/ 0 w 9832267"/>
              <a:gd name="connsiteY2" fmla="*/ 1999 h 175334"/>
              <a:gd name="connsiteX3" fmla="*/ 9832256 w 9832267"/>
              <a:gd name="connsiteY3" fmla="*/ 0 h 175334"/>
              <a:gd name="connsiteX4" fmla="*/ 9791059 w 9832267"/>
              <a:gd name="connsiteY4" fmla="*/ 175334 h 175334"/>
              <a:gd name="connsiteX0" fmla="*/ 9826533 w 9832319"/>
              <a:gd name="connsiteY0" fmla="*/ 93612 h 101083"/>
              <a:gd name="connsiteX1" fmla="*/ 98650 w 9832319"/>
              <a:gd name="connsiteY1" fmla="*/ 101083 h 101083"/>
              <a:gd name="connsiteX2" fmla="*/ 0 w 9832319"/>
              <a:gd name="connsiteY2" fmla="*/ 1999 h 101083"/>
              <a:gd name="connsiteX3" fmla="*/ 9832256 w 9832319"/>
              <a:gd name="connsiteY3" fmla="*/ 0 h 101083"/>
              <a:gd name="connsiteX4" fmla="*/ 9826533 w 9832319"/>
              <a:gd name="connsiteY4" fmla="*/ 93612 h 101083"/>
              <a:gd name="connsiteX0" fmla="*/ 9829262 w 9832353"/>
              <a:gd name="connsiteY0" fmla="*/ 99740 h 101083"/>
              <a:gd name="connsiteX1" fmla="*/ 98650 w 9832353"/>
              <a:gd name="connsiteY1" fmla="*/ 101083 h 101083"/>
              <a:gd name="connsiteX2" fmla="*/ 0 w 9832353"/>
              <a:gd name="connsiteY2" fmla="*/ 1999 h 101083"/>
              <a:gd name="connsiteX3" fmla="*/ 9832256 w 9832353"/>
              <a:gd name="connsiteY3" fmla="*/ 0 h 101083"/>
              <a:gd name="connsiteX4" fmla="*/ 9829262 w 9832353"/>
              <a:gd name="connsiteY4" fmla="*/ 99740 h 101083"/>
              <a:gd name="connsiteX0" fmla="*/ 9829262 w 11053452"/>
              <a:gd name="connsiteY0" fmla="*/ 111200 h 112543"/>
              <a:gd name="connsiteX1" fmla="*/ 98650 w 11053452"/>
              <a:gd name="connsiteY1" fmla="*/ 112543 h 112543"/>
              <a:gd name="connsiteX2" fmla="*/ 0 w 11053452"/>
              <a:gd name="connsiteY2" fmla="*/ 13459 h 112543"/>
              <a:gd name="connsiteX3" fmla="*/ 9832256 w 11053452"/>
              <a:gd name="connsiteY3" fmla="*/ 11460 h 112543"/>
              <a:gd name="connsiteX4" fmla="*/ 9829262 w 11053452"/>
              <a:gd name="connsiteY4" fmla="*/ 111200 h 112543"/>
              <a:gd name="connsiteX0" fmla="*/ 9829262 w 11053452"/>
              <a:gd name="connsiteY0" fmla="*/ 105540 h 106883"/>
              <a:gd name="connsiteX1" fmla="*/ 98650 w 11053452"/>
              <a:gd name="connsiteY1" fmla="*/ 106883 h 106883"/>
              <a:gd name="connsiteX2" fmla="*/ 0 w 11053452"/>
              <a:gd name="connsiteY2" fmla="*/ 7799 h 106883"/>
              <a:gd name="connsiteX3" fmla="*/ 9832256 w 11053452"/>
              <a:gd name="connsiteY3" fmla="*/ 5800 h 106883"/>
              <a:gd name="connsiteX4" fmla="*/ 9829262 w 11053452"/>
              <a:gd name="connsiteY4" fmla="*/ 105540 h 106883"/>
              <a:gd name="connsiteX0" fmla="*/ 9829262 w 10551265"/>
              <a:gd name="connsiteY0" fmla="*/ 105540 h 106883"/>
              <a:gd name="connsiteX1" fmla="*/ 98650 w 10551265"/>
              <a:gd name="connsiteY1" fmla="*/ 106883 h 106883"/>
              <a:gd name="connsiteX2" fmla="*/ 0 w 10551265"/>
              <a:gd name="connsiteY2" fmla="*/ 7799 h 106883"/>
              <a:gd name="connsiteX3" fmla="*/ 9832256 w 10551265"/>
              <a:gd name="connsiteY3" fmla="*/ 5800 h 106883"/>
              <a:gd name="connsiteX4" fmla="*/ 9829262 w 10551265"/>
              <a:gd name="connsiteY4" fmla="*/ 105540 h 106883"/>
              <a:gd name="connsiteX0" fmla="*/ 9829262 w 9832472"/>
              <a:gd name="connsiteY0" fmla="*/ 105540 h 106883"/>
              <a:gd name="connsiteX1" fmla="*/ 98650 w 9832472"/>
              <a:gd name="connsiteY1" fmla="*/ 106883 h 106883"/>
              <a:gd name="connsiteX2" fmla="*/ 0 w 9832472"/>
              <a:gd name="connsiteY2" fmla="*/ 7799 h 106883"/>
              <a:gd name="connsiteX3" fmla="*/ 9832256 w 9832472"/>
              <a:gd name="connsiteY3" fmla="*/ 5800 h 106883"/>
              <a:gd name="connsiteX4" fmla="*/ 9829262 w 9832472"/>
              <a:gd name="connsiteY4" fmla="*/ 105540 h 106883"/>
              <a:gd name="connsiteX0" fmla="*/ 9834719 w 9837930"/>
              <a:gd name="connsiteY0" fmla="*/ 105540 h 106883"/>
              <a:gd name="connsiteX1" fmla="*/ 104107 w 9837930"/>
              <a:gd name="connsiteY1" fmla="*/ 106883 h 106883"/>
              <a:gd name="connsiteX2" fmla="*/ 0 w 9837930"/>
              <a:gd name="connsiteY2" fmla="*/ 7799 h 106883"/>
              <a:gd name="connsiteX3" fmla="*/ 9837713 w 9837930"/>
              <a:gd name="connsiteY3" fmla="*/ 5800 h 106883"/>
              <a:gd name="connsiteX4" fmla="*/ 9834719 w 9837930"/>
              <a:gd name="connsiteY4" fmla="*/ 105540 h 106883"/>
              <a:gd name="connsiteX0" fmla="*/ 9834719 w 9837930"/>
              <a:gd name="connsiteY0" fmla="*/ 99740 h 101083"/>
              <a:gd name="connsiteX1" fmla="*/ 104107 w 9837930"/>
              <a:gd name="connsiteY1" fmla="*/ 101083 h 101083"/>
              <a:gd name="connsiteX2" fmla="*/ 0 w 9837930"/>
              <a:gd name="connsiteY2" fmla="*/ 1999 h 101083"/>
              <a:gd name="connsiteX3" fmla="*/ 9837713 w 9837930"/>
              <a:gd name="connsiteY3" fmla="*/ 0 h 101083"/>
              <a:gd name="connsiteX4" fmla="*/ 9834719 w 9837930"/>
              <a:gd name="connsiteY4" fmla="*/ 99740 h 101083"/>
              <a:gd name="connsiteX0" fmla="*/ 9834719 w 9834719"/>
              <a:gd name="connsiteY0" fmla="*/ 101784 h 103127"/>
              <a:gd name="connsiteX1" fmla="*/ 104107 w 9834719"/>
              <a:gd name="connsiteY1" fmla="*/ 103127 h 103127"/>
              <a:gd name="connsiteX2" fmla="*/ 0 w 9834719"/>
              <a:gd name="connsiteY2" fmla="*/ 4043 h 103127"/>
              <a:gd name="connsiteX3" fmla="*/ 7158112 w 9834719"/>
              <a:gd name="connsiteY3" fmla="*/ 0 h 103127"/>
              <a:gd name="connsiteX4" fmla="*/ 9834719 w 9834719"/>
              <a:gd name="connsiteY4" fmla="*/ 101784 h 103127"/>
              <a:gd name="connsiteX0" fmla="*/ 7084170 w 7158121"/>
              <a:gd name="connsiteY0" fmla="*/ 103827 h 103827"/>
              <a:gd name="connsiteX1" fmla="*/ 104107 w 7158121"/>
              <a:gd name="connsiteY1" fmla="*/ 103127 h 103827"/>
              <a:gd name="connsiteX2" fmla="*/ 0 w 7158121"/>
              <a:gd name="connsiteY2" fmla="*/ 4043 h 103827"/>
              <a:gd name="connsiteX3" fmla="*/ 7158112 w 7158121"/>
              <a:gd name="connsiteY3" fmla="*/ 0 h 103827"/>
              <a:gd name="connsiteX4" fmla="*/ 7084170 w 7158121"/>
              <a:gd name="connsiteY4" fmla="*/ 103827 h 103827"/>
              <a:gd name="connsiteX0" fmla="*/ 3302165 w 7158112"/>
              <a:gd name="connsiteY0" fmla="*/ 103827 h 103827"/>
              <a:gd name="connsiteX1" fmla="*/ 104107 w 7158112"/>
              <a:gd name="connsiteY1" fmla="*/ 103127 h 103827"/>
              <a:gd name="connsiteX2" fmla="*/ 0 w 7158112"/>
              <a:gd name="connsiteY2" fmla="*/ 4043 h 103827"/>
              <a:gd name="connsiteX3" fmla="*/ 7158112 w 7158112"/>
              <a:gd name="connsiteY3" fmla="*/ 0 h 103827"/>
              <a:gd name="connsiteX4" fmla="*/ 3302165 w 7158112"/>
              <a:gd name="connsiteY4" fmla="*/ 103827 h 103827"/>
              <a:gd name="connsiteX0" fmla="*/ 3302165 w 3302208"/>
              <a:gd name="connsiteY0" fmla="*/ 101784 h 101784"/>
              <a:gd name="connsiteX1" fmla="*/ 104107 w 3302208"/>
              <a:gd name="connsiteY1" fmla="*/ 101084 h 101784"/>
              <a:gd name="connsiteX2" fmla="*/ 0 w 3302208"/>
              <a:gd name="connsiteY2" fmla="*/ 2000 h 101784"/>
              <a:gd name="connsiteX3" fmla="*/ 3269687 w 3302208"/>
              <a:gd name="connsiteY3" fmla="*/ 0 h 101784"/>
              <a:gd name="connsiteX4" fmla="*/ 3302165 w 3302208"/>
              <a:gd name="connsiteY4" fmla="*/ 101784 h 101784"/>
              <a:gd name="connsiteX0" fmla="*/ 3302165 w 3302164"/>
              <a:gd name="connsiteY0" fmla="*/ 101784 h 101784"/>
              <a:gd name="connsiteX1" fmla="*/ 104107 w 3302164"/>
              <a:gd name="connsiteY1" fmla="*/ 101084 h 101784"/>
              <a:gd name="connsiteX2" fmla="*/ 0 w 3302164"/>
              <a:gd name="connsiteY2" fmla="*/ 2000 h 101784"/>
              <a:gd name="connsiteX3" fmla="*/ 917531 w 3302164"/>
              <a:gd name="connsiteY3" fmla="*/ 0 h 101784"/>
              <a:gd name="connsiteX4" fmla="*/ 3302165 w 3302164"/>
              <a:gd name="connsiteY4" fmla="*/ 101784 h 101784"/>
              <a:gd name="connsiteX0" fmla="*/ 158681 w 917531"/>
              <a:gd name="connsiteY0" fmla="*/ 99741 h 101084"/>
              <a:gd name="connsiteX1" fmla="*/ 104107 w 917531"/>
              <a:gd name="connsiteY1" fmla="*/ 101084 h 101084"/>
              <a:gd name="connsiteX2" fmla="*/ 0 w 917531"/>
              <a:gd name="connsiteY2" fmla="*/ 2000 h 101084"/>
              <a:gd name="connsiteX3" fmla="*/ 917531 w 917531"/>
              <a:gd name="connsiteY3" fmla="*/ 0 h 101084"/>
              <a:gd name="connsiteX4" fmla="*/ 158681 w 917531"/>
              <a:gd name="connsiteY4" fmla="*/ 99741 h 101084"/>
              <a:gd name="connsiteX0" fmla="*/ 158681 w 158696"/>
              <a:gd name="connsiteY0" fmla="*/ 97741 h 99084"/>
              <a:gd name="connsiteX1" fmla="*/ 104107 w 158696"/>
              <a:gd name="connsiteY1" fmla="*/ 99084 h 99084"/>
              <a:gd name="connsiteX2" fmla="*/ 0 w 158696"/>
              <a:gd name="connsiteY2" fmla="*/ 0 h 99084"/>
              <a:gd name="connsiteX3" fmla="*/ 66171 w 158696"/>
              <a:gd name="connsiteY3" fmla="*/ 43 h 99084"/>
              <a:gd name="connsiteX4" fmla="*/ 158681 w 158696"/>
              <a:gd name="connsiteY4" fmla="*/ 97741 h 99084"/>
              <a:gd name="connsiteX0" fmla="*/ 145037 w 145055"/>
              <a:gd name="connsiteY0" fmla="*/ 97741 h 99084"/>
              <a:gd name="connsiteX1" fmla="*/ 104107 w 145055"/>
              <a:gd name="connsiteY1" fmla="*/ 99084 h 99084"/>
              <a:gd name="connsiteX2" fmla="*/ 0 w 145055"/>
              <a:gd name="connsiteY2" fmla="*/ 0 h 99084"/>
              <a:gd name="connsiteX3" fmla="*/ 66171 w 145055"/>
              <a:gd name="connsiteY3" fmla="*/ 43 h 99084"/>
              <a:gd name="connsiteX4" fmla="*/ 145037 w 145055"/>
              <a:gd name="connsiteY4" fmla="*/ 97741 h 99084"/>
              <a:gd name="connsiteX0" fmla="*/ 145037 w 145460"/>
              <a:gd name="connsiteY0" fmla="*/ 97741 h 99084"/>
              <a:gd name="connsiteX1" fmla="*/ 104107 w 145460"/>
              <a:gd name="connsiteY1" fmla="*/ 99084 h 99084"/>
              <a:gd name="connsiteX2" fmla="*/ 0 w 145460"/>
              <a:gd name="connsiteY2" fmla="*/ 0 h 99084"/>
              <a:gd name="connsiteX3" fmla="*/ 66171 w 145460"/>
              <a:gd name="connsiteY3" fmla="*/ 43 h 99084"/>
              <a:gd name="connsiteX4" fmla="*/ 145037 w 145460"/>
              <a:gd name="connsiteY4" fmla="*/ 97741 h 99084"/>
              <a:gd name="connsiteX0" fmla="*/ 145037 w 145037"/>
              <a:gd name="connsiteY0" fmla="*/ 97741 h 99084"/>
              <a:gd name="connsiteX1" fmla="*/ 104107 w 145037"/>
              <a:gd name="connsiteY1" fmla="*/ 99084 h 99084"/>
              <a:gd name="connsiteX2" fmla="*/ 0 w 145037"/>
              <a:gd name="connsiteY2" fmla="*/ 0 h 99084"/>
              <a:gd name="connsiteX3" fmla="*/ 66171 w 145037"/>
              <a:gd name="connsiteY3" fmla="*/ 43 h 99084"/>
              <a:gd name="connsiteX4" fmla="*/ 145037 w 145037"/>
              <a:gd name="connsiteY4" fmla="*/ 97741 h 990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379708 w 379708"/>
              <a:gd name="connsiteY0" fmla="*/ 304091 h 304091"/>
              <a:gd name="connsiteX1" fmla="*/ 316948 w 379708"/>
              <a:gd name="connsiteY1" fmla="*/ 303391 h 304091"/>
              <a:gd name="connsiteX2" fmla="*/ 0 w 379708"/>
              <a:gd name="connsiteY2" fmla="*/ 0 h 304091"/>
              <a:gd name="connsiteX3" fmla="*/ 279012 w 379708"/>
              <a:gd name="connsiteY3" fmla="*/ 204350 h 304091"/>
              <a:gd name="connsiteX4" fmla="*/ 379708 w 379708"/>
              <a:gd name="connsiteY4" fmla="*/ 304091 h 304091"/>
              <a:gd name="connsiteX0" fmla="*/ 379708 w 379708"/>
              <a:gd name="connsiteY0" fmla="*/ 304091 h 304091"/>
              <a:gd name="connsiteX1" fmla="*/ 316948 w 379708"/>
              <a:gd name="connsiteY1" fmla="*/ 303391 h 304091"/>
              <a:gd name="connsiteX2" fmla="*/ 0 w 379708"/>
              <a:gd name="connsiteY2" fmla="*/ 0 h 304091"/>
              <a:gd name="connsiteX3" fmla="*/ 68900 w 379708"/>
              <a:gd name="connsiteY3" fmla="*/ 2086 h 304091"/>
              <a:gd name="connsiteX4" fmla="*/ 379708 w 379708"/>
              <a:gd name="connsiteY4" fmla="*/ 304091 h 304091"/>
              <a:gd name="connsiteX0" fmla="*/ 379708 w 379708"/>
              <a:gd name="connsiteY0" fmla="*/ 304091 h 304091"/>
              <a:gd name="connsiteX1" fmla="*/ 316948 w 379708"/>
              <a:gd name="connsiteY1" fmla="*/ 303391 h 304091"/>
              <a:gd name="connsiteX2" fmla="*/ 0 w 379708"/>
              <a:gd name="connsiteY2" fmla="*/ 0 h 304091"/>
              <a:gd name="connsiteX3" fmla="*/ 68900 w 379708"/>
              <a:gd name="connsiteY3" fmla="*/ 2086 h 304091"/>
              <a:gd name="connsiteX4" fmla="*/ 379708 w 379708"/>
              <a:gd name="connsiteY4" fmla="*/ 304091 h 304091"/>
              <a:gd name="connsiteX0" fmla="*/ 379708 w 379708"/>
              <a:gd name="connsiteY0" fmla="*/ 302048 h 302048"/>
              <a:gd name="connsiteX1" fmla="*/ 316948 w 379708"/>
              <a:gd name="connsiteY1" fmla="*/ 301348 h 302048"/>
              <a:gd name="connsiteX2" fmla="*/ 0 w 379708"/>
              <a:gd name="connsiteY2" fmla="*/ 0 h 302048"/>
              <a:gd name="connsiteX3" fmla="*/ 68900 w 379708"/>
              <a:gd name="connsiteY3" fmla="*/ 43 h 302048"/>
              <a:gd name="connsiteX4" fmla="*/ 379708 w 379708"/>
              <a:gd name="connsiteY4" fmla="*/ 302048 h 302048"/>
              <a:gd name="connsiteX0" fmla="*/ 484491 w 484491"/>
              <a:gd name="connsiteY0" fmla="*/ 405276 h 405276"/>
              <a:gd name="connsiteX1" fmla="*/ 421731 w 484491"/>
              <a:gd name="connsiteY1" fmla="*/ 404576 h 405276"/>
              <a:gd name="connsiteX2" fmla="*/ 0 w 484491"/>
              <a:gd name="connsiteY2" fmla="*/ 0 h 405276"/>
              <a:gd name="connsiteX3" fmla="*/ 173683 w 484491"/>
              <a:gd name="connsiteY3" fmla="*/ 103271 h 405276"/>
              <a:gd name="connsiteX4" fmla="*/ 484491 w 484491"/>
              <a:gd name="connsiteY4" fmla="*/ 405276 h 405276"/>
              <a:gd name="connsiteX0" fmla="*/ 484491 w 484491"/>
              <a:gd name="connsiteY0" fmla="*/ 458913 h 458913"/>
              <a:gd name="connsiteX1" fmla="*/ 421731 w 484491"/>
              <a:gd name="connsiteY1" fmla="*/ 458213 h 458913"/>
              <a:gd name="connsiteX2" fmla="*/ 0 w 484491"/>
              <a:gd name="connsiteY2" fmla="*/ 53637 h 458913"/>
              <a:gd name="connsiteX3" fmla="*/ 13751 w 484491"/>
              <a:gd name="connsiteY3" fmla="*/ 0 h 458913"/>
              <a:gd name="connsiteX4" fmla="*/ 484491 w 484491"/>
              <a:gd name="connsiteY4" fmla="*/ 458913 h 458913"/>
              <a:gd name="connsiteX0" fmla="*/ 484491 w 484491"/>
              <a:gd name="connsiteY0" fmla="*/ 458913 h 458913"/>
              <a:gd name="connsiteX1" fmla="*/ 421731 w 484491"/>
              <a:gd name="connsiteY1" fmla="*/ 458213 h 458913"/>
              <a:gd name="connsiteX2" fmla="*/ 0 w 484491"/>
              <a:gd name="connsiteY2" fmla="*/ 53637 h 458913"/>
              <a:gd name="connsiteX3" fmla="*/ 13751 w 484491"/>
              <a:gd name="connsiteY3" fmla="*/ 0 h 458913"/>
              <a:gd name="connsiteX4" fmla="*/ 484491 w 484491"/>
              <a:gd name="connsiteY4" fmla="*/ 458913 h 458913"/>
              <a:gd name="connsiteX0" fmla="*/ 484491 w 484491"/>
              <a:gd name="connsiteY0" fmla="*/ 458913 h 458913"/>
              <a:gd name="connsiteX1" fmla="*/ 421731 w 484491"/>
              <a:gd name="connsiteY1" fmla="*/ 458213 h 458913"/>
              <a:gd name="connsiteX2" fmla="*/ 0 w 484491"/>
              <a:gd name="connsiteY2" fmla="*/ 53637 h 458913"/>
              <a:gd name="connsiteX3" fmla="*/ 13751 w 484491"/>
              <a:gd name="connsiteY3" fmla="*/ 0 h 458913"/>
              <a:gd name="connsiteX4" fmla="*/ 484491 w 484491"/>
              <a:gd name="connsiteY4" fmla="*/ 458913 h 458913"/>
              <a:gd name="connsiteX0" fmla="*/ 470740 w 470740"/>
              <a:gd name="connsiteY0" fmla="*/ 458913 h 458913"/>
              <a:gd name="connsiteX1" fmla="*/ 407980 w 470740"/>
              <a:gd name="connsiteY1" fmla="*/ 458213 h 458913"/>
              <a:gd name="connsiteX2" fmla="*/ 2622 w 470740"/>
              <a:gd name="connsiteY2" fmla="*/ 69981 h 458913"/>
              <a:gd name="connsiteX3" fmla="*/ 0 w 470740"/>
              <a:gd name="connsiteY3" fmla="*/ 0 h 458913"/>
              <a:gd name="connsiteX4" fmla="*/ 470740 w 470740"/>
              <a:gd name="connsiteY4" fmla="*/ 458913 h 4589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70740" h="458913">
                <a:moveTo>
                  <a:pt x="470740" y="458913"/>
                </a:moveTo>
                <a:lnTo>
                  <a:pt x="407980" y="458213"/>
                </a:lnTo>
                <a:lnTo>
                  <a:pt x="2622" y="69981"/>
                </a:lnTo>
                <a:lnTo>
                  <a:pt x="0" y="0"/>
                </a:lnTo>
                <a:cubicBezTo>
                  <a:pt x="474166" y="459291"/>
                  <a:pt x="376643" y="362386"/>
                  <a:pt x="470740" y="458913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11" name="Parallelogram 1"/>
          <p:cNvSpPr/>
          <p:nvPr userDrawn="1"/>
        </p:nvSpPr>
        <p:spPr>
          <a:xfrm>
            <a:off x="1702139" y="-8355"/>
            <a:ext cx="7479448" cy="753809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662664 w 8439233"/>
              <a:gd name="connsiteY0" fmla="*/ 625319 h 646751"/>
              <a:gd name="connsiteX1" fmla="*/ 0 w 8439233"/>
              <a:gd name="connsiteY1" fmla="*/ 0 h 646751"/>
              <a:gd name="connsiteX2" fmla="*/ 8439233 w 8439233"/>
              <a:gd name="connsiteY2" fmla="*/ 65192 h 646751"/>
              <a:gd name="connsiteX3" fmla="*/ 8425152 w 8439233"/>
              <a:gd name="connsiteY3" fmla="*/ 646751 h 646751"/>
              <a:gd name="connsiteX4" fmla="*/ 662664 w 8439233"/>
              <a:gd name="connsiteY4" fmla="*/ 625319 h 646751"/>
              <a:gd name="connsiteX0" fmla="*/ 662664 w 8433629"/>
              <a:gd name="connsiteY0" fmla="*/ 627253 h 648685"/>
              <a:gd name="connsiteX1" fmla="*/ 0 w 8433629"/>
              <a:gd name="connsiteY1" fmla="*/ 1934 h 648685"/>
              <a:gd name="connsiteX2" fmla="*/ 8433629 w 8433629"/>
              <a:gd name="connsiteY2" fmla="*/ 0 h 648685"/>
              <a:gd name="connsiteX3" fmla="*/ 8425152 w 8433629"/>
              <a:gd name="connsiteY3" fmla="*/ 648685 h 648685"/>
              <a:gd name="connsiteX4" fmla="*/ 662664 w 8433629"/>
              <a:gd name="connsiteY4" fmla="*/ 627253 h 648685"/>
              <a:gd name="connsiteX0" fmla="*/ 662664 w 8570840"/>
              <a:gd name="connsiteY0" fmla="*/ 627253 h 648685"/>
              <a:gd name="connsiteX1" fmla="*/ 0 w 8570840"/>
              <a:gd name="connsiteY1" fmla="*/ 1934 h 648685"/>
              <a:gd name="connsiteX2" fmla="*/ 8433629 w 8570840"/>
              <a:gd name="connsiteY2" fmla="*/ 0 h 648685"/>
              <a:gd name="connsiteX3" fmla="*/ 8570840 w 8570840"/>
              <a:gd name="connsiteY3" fmla="*/ 648685 h 648685"/>
              <a:gd name="connsiteX4" fmla="*/ 662664 w 8570840"/>
              <a:gd name="connsiteY4" fmla="*/ 627253 h 648685"/>
              <a:gd name="connsiteX0" fmla="*/ 662664 w 8570840"/>
              <a:gd name="connsiteY0" fmla="*/ 625319 h 646751"/>
              <a:gd name="connsiteX1" fmla="*/ 0 w 8570840"/>
              <a:gd name="connsiteY1" fmla="*/ 0 h 646751"/>
              <a:gd name="connsiteX2" fmla="*/ 8545696 w 8570840"/>
              <a:gd name="connsiteY2" fmla="*/ 2262 h 646751"/>
              <a:gd name="connsiteX3" fmla="*/ 8570840 w 8570840"/>
              <a:gd name="connsiteY3" fmla="*/ 646751 h 646751"/>
              <a:gd name="connsiteX4" fmla="*/ 662664 w 8570840"/>
              <a:gd name="connsiteY4" fmla="*/ 625319 h 6467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570840" h="646751">
                <a:moveTo>
                  <a:pt x="662664" y="625319"/>
                </a:moveTo>
                <a:lnTo>
                  <a:pt x="0" y="0"/>
                </a:lnTo>
                <a:lnTo>
                  <a:pt x="8545696" y="2262"/>
                </a:lnTo>
                <a:lnTo>
                  <a:pt x="8570840" y="646751"/>
                </a:lnTo>
                <a:lnTo>
                  <a:pt x="662664" y="625319"/>
                </a:lnTo>
                <a:close/>
              </a:path>
            </a:pathLst>
          </a:custGeom>
          <a:solidFill>
            <a:srgbClr val="0C193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Parallelogram 1"/>
          <p:cNvSpPr/>
          <p:nvPr userDrawn="1"/>
        </p:nvSpPr>
        <p:spPr>
          <a:xfrm>
            <a:off x="304800" y="4954038"/>
            <a:ext cx="8902290" cy="207841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584217 w 8368765"/>
              <a:gd name="connsiteY0" fmla="*/ 560127 h 589817"/>
              <a:gd name="connsiteX1" fmla="*/ 0 w 8368765"/>
              <a:gd name="connsiteY1" fmla="*/ 6129 h 589817"/>
              <a:gd name="connsiteX2" fmla="*/ 8360786 w 8368765"/>
              <a:gd name="connsiteY2" fmla="*/ 0 h 589817"/>
              <a:gd name="connsiteX3" fmla="*/ 8368765 w 8368765"/>
              <a:gd name="connsiteY3" fmla="*/ 589817 h 589817"/>
              <a:gd name="connsiteX4" fmla="*/ 584217 w 8368765"/>
              <a:gd name="connsiteY4" fmla="*/ 560127 h 589817"/>
              <a:gd name="connsiteX0" fmla="*/ 584217 w 9993192"/>
              <a:gd name="connsiteY0" fmla="*/ 564256 h 593946"/>
              <a:gd name="connsiteX1" fmla="*/ 0 w 9993192"/>
              <a:gd name="connsiteY1" fmla="*/ 10258 h 593946"/>
              <a:gd name="connsiteX2" fmla="*/ 9993192 w 9993192"/>
              <a:gd name="connsiteY2" fmla="*/ 0 h 593946"/>
              <a:gd name="connsiteX3" fmla="*/ 8368765 w 9993192"/>
              <a:gd name="connsiteY3" fmla="*/ 593946 h 593946"/>
              <a:gd name="connsiteX4" fmla="*/ 584217 w 9993192"/>
              <a:gd name="connsiteY4" fmla="*/ 564256 h 593946"/>
              <a:gd name="connsiteX0" fmla="*/ 584217 w 9995656"/>
              <a:gd name="connsiteY0" fmla="*/ 564256 h 564256"/>
              <a:gd name="connsiteX1" fmla="*/ 0 w 9995656"/>
              <a:gd name="connsiteY1" fmla="*/ 10258 h 564256"/>
              <a:gd name="connsiteX2" fmla="*/ 9993192 w 9995656"/>
              <a:gd name="connsiteY2" fmla="*/ 0 h 564256"/>
              <a:gd name="connsiteX3" fmla="*/ 9995656 w 9995656"/>
              <a:gd name="connsiteY3" fmla="*/ 222324 h 564256"/>
              <a:gd name="connsiteX4" fmla="*/ 584217 w 9995656"/>
              <a:gd name="connsiteY4" fmla="*/ 564256 h 564256"/>
              <a:gd name="connsiteX0" fmla="*/ 225749 w 9995656"/>
              <a:gd name="connsiteY0" fmla="*/ 229796 h 229796"/>
              <a:gd name="connsiteX1" fmla="*/ 0 w 9995656"/>
              <a:gd name="connsiteY1" fmla="*/ 10258 h 229796"/>
              <a:gd name="connsiteX2" fmla="*/ 9993192 w 9995656"/>
              <a:gd name="connsiteY2" fmla="*/ 0 h 229796"/>
              <a:gd name="connsiteX3" fmla="*/ 9995656 w 9995656"/>
              <a:gd name="connsiteY3" fmla="*/ 222324 h 229796"/>
              <a:gd name="connsiteX4" fmla="*/ 225749 w 9995656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98650 w 10001171"/>
              <a:gd name="connsiteY1" fmla="*/ 101083 h 229796"/>
              <a:gd name="connsiteX2" fmla="*/ 0 w 10001171"/>
              <a:gd name="connsiteY2" fmla="*/ 1999 h 229796"/>
              <a:gd name="connsiteX3" fmla="*/ 9998707 w 10001171"/>
              <a:gd name="connsiteY3" fmla="*/ 0 h 229796"/>
              <a:gd name="connsiteX4" fmla="*/ 10001171 w 10001171"/>
              <a:gd name="connsiteY4" fmla="*/ 222324 h 229796"/>
              <a:gd name="connsiteX5" fmla="*/ 231264 w 10001171"/>
              <a:gd name="connsiteY5" fmla="*/ 229796 h 229796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998707 w 10001171"/>
              <a:gd name="connsiteY3" fmla="*/ 0 h 222324"/>
              <a:gd name="connsiteX4" fmla="*/ 10001171 w 10001171"/>
              <a:gd name="connsiteY4" fmla="*/ 222324 h 222324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832256 w 10001171"/>
              <a:gd name="connsiteY3" fmla="*/ 0 h 222324"/>
              <a:gd name="connsiteX4" fmla="*/ 10001171 w 10001171"/>
              <a:gd name="connsiteY4" fmla="*/ 222324 h 222324"/>
              <a:gd name="connsiteX0" fmla="*/ 9791059 w 9832267"/>
              <a:gd name="connsiteY0" fmla="*/ 175334 h 175334"/>
              <a:gd name="connsiteX1" fmla="*/ 98650 w 9832267"/>
              <a:gd name="connsiteY1" fmla="*/ 101083 h 175334"/>
              <a:gd name="connsiteX2" fmla="*/ 0 w 9832267"/>
              <a:gd name="connsiteY2" fmla="*/ 1999 h 175334"/>
              <a:gd name="connsiteX3" fmla="*/ 9832256 w 9832267"/>
              <a:gd name="connsiteY3" fmla="*/ 0 h 175334"/>
              <a:gd name="connsiteX4" fmla="*/ 9791059 w 9832267"/>
              <a:gd name="connsiteY4" fmla="*/ 175334 h 175334"/>
              <a:gd name="connsiteX0" fmla="*/ 9826533 w 9832319"/>
              <a:gd name="connsiteY0" fmla="*/ 93612 h 101083"/>
              <a:gd name="connsiteX1" fmla="*/ 98650 w 9832319"/>
              <a:gd name="connsiteY1" fmla="*/ 101083 h 101083"/>
              <a:gd name="connsiteX2" fmla="*/ 0 w 9832319"/>
              <a:gd name="connsiteY2" fmla="*/ 1999 h 101083"/>
              <a:gd name="connsiteX3" fmla="*/ 9832256 w 9832319"/>
              <a:gd name="connsiteY3" fmla="*/ 0 h 101083"/>
              <a:gd name="connsiteX4" fmla="*/ 9826533 w 9832319"/>
              <a:gd name="connsiteY4" fmla="*/ 93612 h 101083"/>
              <a:gd name="connsiteX0" fmla="*/ 9829262 w 9832353"/>
              <a:gd name="connsiteY0" fmla="*/ 99740 h 101083"/>
              <a:gd name="connsiteX1" fmla="*/ 98650 w 9832353"/>
              <a:gd name="connsiteY1" fmla="*/ 101083 h 101083"/>
              <a:gd name="connsiteX2" fmla="*/ 0 w 9832353"/>
              <a:gd name="connsiteY2" fmla="*/ 1999 h 101083"/>
              <a:gd name="connsiteX3" fmla="*/ 9832256 w 9832353"/>
              <a:gd name="connsiteY3" fmla="*/ 0 h 101083"/>
              <a:gd name="connsiteX4" fmla="*/ 9829262 w 9832353"/>
              <a:gd name="connsiteY4" fmla="*/ 99740 h 101083"/>
              <a:gd name="connsiteX0" fmla="*/ 9829262 w 11053452"/>
              <a:gd name="connsiteY0" fmla="*/ 111200 h 112543"/>
              <a:gd name="connsiteX1" fmla="*/ 98650 w 11053452"/>
              <a:gd name="connsiteY1" fmla="*/ 112543 h 112543"/>
              <a:gd name="connsiteX2" fmla="*/ 0 w 11053452"/>
              <a:gd name="connsiteY2" fmla="*/ 13459 h 112543"/>
              <a:gd name="connsiteX3" fmla="*/ 9832256 w 11053452"/>
              <a:gd name="connsiteY3" fmla="*/ 11460 h 112543"/>
              <a:gd name="connsiteX4" fmla="*/ 9829262 w 11053452"/>
              <a:gd name="connsiteY4" fmla="*/ 111200 h 112543"/>
              <a:gd name="connsiteX0" fmla="*/ 9829262 w 11053452"/>
              <a:gd name="connsiteY0" fmla="*/ 105540 h 106883"/>
              <a:gd name="connsiteX1" fmla="*/ 98650 w 11053452"/>
              <a:gd name="connsiteY1" fmla="*/ 106883 h 106883"/>
              <a:gd name="connsiteX2" fmla="*/ 0 w 11053452"/>
              <a:gd name="connsiteY2" fmla="*/ 7799 h 106883"/>
              <a:gd name="connsiteX3" fmla="*/ 9832256 w 11053452"/>
              <a:gd name="connsiteY3" fmla="*/ 5800 h 106883"/>
              <a:gd name="connsiteX4" fmla="*/ 9829262 w 11053452"/>
              <a:gd name="connsiteY4" fmla="*/ 105540 h 106883"/>
              <a:gd name="connsiteX0" fmla="*/ 9829262 w 10551265"/>
              <a:gd name="connsiteY0" fmla="*/ 105540 h 106883"/>
              <a:gd name="connsiteX1" fmla="*/ 98650 w 10551265"/>
              <a:gd name="connsiteY1" fmla="*/ 106883 h 106883"/>
              <a:gd name="connsiteX2" fmla="*/ 0 w 10551265"/>
              <a:gd name="connsiteY2" fmla="*/ 7799 h 106883"/>
              <a:gd name="connsiteX3" fmla="*/ 9832256 w 10551265"/>
              <a:gd name="connsiteY3" fmla="*/ 5800 h 106883"/>
              <a:gd name="connsiteX4" fmla="*/ 9829262 w 10551265"/>
              <a:gd name="connsiteY4" fmla="*/ 105540 h 106883"/>
              <a:gd name="connsiteX0" fmla="*/ 9829262 w 9832472"/>
              <a:gd name="connsiteY0" fmla="*/ 105540 h 106883"/>
              <a:gd name="connsiteX1" fmla="*/ 98650 w 9832472"/>
              <a:gd name="connsiteY1" fmla="*/ 106883 h 106883"/>
              <a:gd name="connsiteX2" fmla="*/ 0 w 9832472"/>
              <a:gd name="connsiteY2" fmla="*/ 7799 h 106883"/>
              <a:gd name="connsiteX3" fmla="*/ 9832256 w 9832472"/>
              <a:gd name="connsiteY3" fmla="*/ 5800 h 106883"/>
              <a:gd name="connsiteX4" fmla="*/ 9829262 w 9832472"/>
              <a:gd name="connsiteY4" fmla="*/ 105540 h 106883"/>
              <a:gd name="connsiteX0" fmla="*/ 9834719 w 9837930"/>
              <a:gd name="connsiteY0" fmla="*/ 105540 h 106883"/>
              <a:gd name="connsiteX1" fmla="*/ 104107 w 9837930"/>
              <a:gd name="connsiteY1" fmla="*/ 106883 h 106883"/>
              <a:gd name="connsiteX2" fmla="*/ 0 w 9837930"/>
              <a:gd name="connsiteY2" fmla="*/ 7799 h 106883"/>
              <a:gd name="connsiteX3" fmla="*/ 9837713 w 9837930"/>
              <a:gd name="connsiteY3" fmla="*/ 5800 h 106883"/>
              <a:gd name="connsiteX4" fmla="*/ 9834719 w 9837930"/>
              <a:gd name="connsiteY4" fmla="*/ 105540 h 106883"/>
              <a:gd name="connsiteX0" fmla="*/ 9834719 w 9837930"/>
              <a:gd name="connsiteY0" fmla="*/ 99740 h 101083"/>
              <a:gd name="connsiteX1" fmla="*/ 104107 w 9837930"/>
              <a:gd name="connsiteY1" fmla="*/ 101083 h 101083"/>
              <a:gd name="connsiteX2" fmla="*/ 0 w 9837930"/>
              <a:gd name="connsiteY2" fmla="*/ 1999 h 101083"/>
              <a:gd name="connsiteX3" fmla="*/ 9837713 w 9837930"/>
              <a:gd name="connsiteY3" fmla="*/ 0 h 101083"/>
              <a:gd name="connsiteX4" fmla="*/ 9834719 w 9837930"/>
              <a:gd name="connsiteY4" fmla="*/ 99740 h 101083"/>
              <a:gd name="connsiteX0" fmla="*/ 9834719 w 10080371"/>
              <a:gd name="connsiteY0" fmla="*/ 107998 h 109341"/>
              <a:gd name="connsiteX1" fmla="*/ 104107 w 10080371"/>
              <a:gd name="connsiteY1" fmla="*/ 109341 h 109341"/>
              <a:gd name="connsiteX2" fmla="*/ 0 w 10080371"/>
              <a:gd name="connsiteY2" fmla="*/ 10257 h 109341"/>
              <a:gd name="connsiteX3" fmla="*/ 10080369 w 10080371"/>
              <a:gd name="connsiteY3" fmla="*/ 0 h 109341"/>
              <a:gd name="connsiteX4" fmla="*/ 9834719 w 10080371"/>
              <a:gd name="connsiteY4" fmla="*/ 107998 h 109341"/>
              <a:gd name="connsiteX0" fmla="*/ 9834719 w 10096915"/>
              <a:gd name="connsiteY0" fmla="*/ 97741 h 99084"/>
              <a:gd name="connsiteX1" fmla="*/ 104107 w 10096915"/>
              <a:gd name="connsiteY1" fmla="*/ 99084 h 99084"/>
              <a:gd name="connsiteX2" fmla="*/ 0 w 10096915"/>
              <a:gd name="connsiteY2" fmla="*/ 0 h 99084"/>
              <a:gd name="connsiteX3" fmla="*/ 10096913 w 10096915"/>
              <a:gd name="connsiteY3" fmla="*/ 22776 h 99084"/>
              <a:gd name="connsiteX4" fmla="*/ 9834719 w 10096915"/>
              <a:gd name="connsiteY4" fmla="*/ 97741 h 99084"/>
              <a:gd name="connsiteX0" fmla="*/ 9834719 w 10118975"/>
              <a:gd name="connsiteY0" fmla="*/ 97741 h 99084"/>
              <a:gd name="connsiteX1" fmla="*/ 104107 w 10118975"/>
              <a:gd name="connsiteY1" fmla="*/ 99084 h 99084"/>
              <a:gd name="connsiteX2" fmla="*/ 0 w 10118975"/>
              <a:gd name="connsiteY2" fmla="*/ 0 h 99084"/>
              <a:gd name="connsiteX3" fmla="*/ 10118973 w 10118975"/>
              <a:gd name="connsiteY3" fmla="*/ 6260 h 99084"/>
              <a:gd name="connsiteX4" fmla="*/ 9834719 w 10118975"/>
              <a:gd name="connsiteY4" fmla="*/ 97741 h 99084"/>
              <a:gd name="connsiteX0" fmla="*/ 10110464 w 10119054"/>
              <a:gd name="connsiteY0" fmla="*/ 184453 h 184453"/>
              <a:gd name="connsiteX1" fmla="*/ 104107 w 10119054"/>
              <a:gd name="connsiteY1" fmla="*/ 99084 h 184453"/>
              <a:gd name="connsiteX2" fmla="*/ 0 w 10119054"/>
              <a:gd name="connsiteY2" fmla="*/ 0 h 184453"/>
              <a:gd name="connsiteX3" fmla="*/ 10118973 w 10119054"/>
              <a:gd name="connsiteY3" fmla="*/ 6260 h 184453"/>
              <a:gd name="connsiteX4" fmla="*/ 10110464 w 10119054"/>
              <a:gd name="connsiteY4" fmla="*/ 184453 h 184453"/>
              <a:gd name="connsiteX0" fmla="*/ 10110464 w 10119054"/>
              <a:gd name="connsiteY0" fmla="*/ 184453 h 184453"/>
              <a:gd name="connsiteX1" fmla="*/ 181315 w 10119054"/>
              <a:gd name="connsiteY1" fmla="*/ 181666 h 184453"/>
              <a:gd name="connsiteX2" fmla="*/ 0 w 10119054"/>
              <a:gd name="connsiteY2" fmla="*/ 0 h 184453"/>
              <a:gd name="connsiteX3" fmla="*/ 10118973 w 10119054"/>
              <a:gd name="connsiteY3" fmla="*/ 6260 h 184453"/>
              <a:gd name="connsiteX4" fmla="*/ 10110464 w 10119054"/>
              <a:gd name="connsiteY4" fmla="*/ 184453 h 184453"/>
              <a:gd name="connsiteX0" fmla="*/ 10110464 w 10119054"/>
              <a:gd name="connsiteY0" fmla="*/ 178324 h 178324"/>
              <a:gd name="connsiteX1" fmla="*/ 181315 w 10119054"/>
              <a:gd name="connsiteY1" fmla="*/ 175537 h 178324"/>
              <a:gd name="connsiteX2" fmla="*/ 0 w 10119054"/>
              <a:gd name="connsiteY2" fmla="*/ 0 h 178324"/>
              <a:gd name="connsiteX3" fmla="*/ 10118973 w 10119054"/>
              <a:gd name="connsiteY3" fmla="*/ 131 h 178324"/>
              <a:gd name="connsiteX4" fmla="*/ 10110464 w 10119054"/>
              <a:gd name="connsiteY4" fmla="*/ 178324 h 1783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119054" h="178324">
                <a:moveTo>
                  <a:pt x="10110464" y="178324"/>
                </a:moveTo>
                <a:lnTo>
                  <a:pt x="181315" y="175537"/>
                </a:lnTo>
                <a:lnTo>
                  <a:pt x="0" y="0"/>
                </a:lnTo>
                <a:lnTo>
                  <a:pt x="10118973" y="131"/>
                </a:lnTo>
                <a:cubicBezTo>
                  <a:pt x="10119951" y="55239"/>
                  <a:pt x="10111873" y="81797"/>
                  <a:pt x="10110464" y="178324"/>
                </a:cubicBezTo>
                <a:close/>
              </a:path>
            </a:pathLst>
          </a:custGeom>
          <a:solidFill>
            <a:srgbClr val="0C1930"/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TextBox 19"/>
          <p:cNvSpPr txBox="1"/>
          <p:nvPr userDrawn="1"/>
        </p:nvSpPr>
        <p:spPr>
          <a:xfrm>
            <a:off x="455870" y="4922777"/>
            <a:ext cx="868812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 dirty="0">
                <a:solidFill>
                  <a:srgbClr val="D9D9D9"/>
                </a:solidFill>
                <a:latin typeface="Arial Narrow"/>
                <a:cs typeface="Arial Narrow"/>
              </a:rPr>
              <a:t>STEM101.ORG</a:t>
            </a:r>
            <a:r>
              <a:rPr lang="en-US" sz="1000" i="0" baseline="0" dirty="0">
                <a:solidFill>
                  <a:srgbClr val="D9D9D9"/>
                </a:solidFill>
                <a:latin typeface="Arial Narrow"/>
                <a:cs typeface="Arial Narrow"/>
              </a:rPr>
              <a:t>                                                                                                                                                                                                                 </a:t>
            </a:r>
            <a:r>
              <a:rPr lang="en-US" sz="1000" i="0" dirty="0">
                <a:solidFill>
                  <a:srgbClr val="D9D9D9"/>
                </a:solidFill>
                <a:latin typeface="Arial Narrow"/>
                <a:cs typeface="Arial Narrow"/>
              </a:rPr>
              <a:t>A Non-Profit</a:t>
            </a:r>
            <a:r>
              <a:rPr lang="en-US" sz="1000" i="0" baseline="0" dirty="0">
                <a:solidFill>
                  <a:srgbClr val="D9D9D9"/>
                </a:solidFill>
                <a:latin typeface="Arial Narrow"/>
                <a:cs typeface="Arial Narrow"/>
              </a:rPr>
              <a:t> K-16 Education Program</a:t>
            </a:r>
            <a:endParaRPr lang="en-US" sz="1000" dirty="0">
              <a:solidFill>
                <a:srgbClr val="D9D9D9"/>
              </a:solidFill>
              <a:latin typeface="Arial Narrow"/>
              <a:cs typeface="Arial Narrow"/>
            </a:endParaRPr>
          </a:p>
        </p:txBody>
      </p:sp>
      <p:pic>
        <p:nvPicPr>
          <p:cNvPr id="4" name="Picture 3" descr="A white text on a black background&#10;&#10;Description automatically generated">
            <a:extLst>
              <a:ext uri="{FF2B5EF4-FFF2-40B4-BE49-F238E27FC236}">
                <a16:creationId xmlns:a16="http://schemas.microsoft.com/office/drawing/2014/main" id="{1E5588A3-BA1B-8673-E4FE-1832806FA4B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6264" y="105811"/>
            <a:ext cx="2164213" cy="46972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761F5-D8D8-40C6-8D23-53FB4F657941}" type="datetimeFigureOut">
              <a:rPr lang="en-US" smtClean="0"/>
              <a:t>12/8/2023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2D5C0-7033-4DB5-8DD1-2301A54E55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07893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761F5-D8D8-40C6-8D23-53FB4F657941}" type="datetimeFigureOut">
              <a:rPr lang="en-US" smtClean="0"/>
              <a:t>12/8/2023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2D5C0-7033-4DB5-8DD1-2301A54E55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01178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761F5-D8D8-40C6-8D23-53FB4F657941}" type="datetimeFigureOut">
              <a:rPr lang="en-US" smtClean="0"/>
              <a:t>12/8/2023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2D5C0-7033-4DB5-8DD1-2301A54E55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69283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761F5-D8D8-40C6-8D23-53FB4F657941}" type="datetimeFigureOut">
              <a:rPr lang="en-US" smtClean="0"/>
              <a:t>12/8/2023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2D5C0-7033-4DB5-8DD1-2301A54E55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53912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arallelogram 1"/>
          <p:cNvSpPr/>
          <p:nvPr/>
        </p:nvSpPr>
        <p:spPr>
          <a:xfrm>
            <a:off x="0" y="-16711"/>
            <a:ext cx="850259" cy="502507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46705"/>
              <a:gd name="connsiteY0" fmla="*/ 561142 h 582574"/>
              <a:gd name="connsiteX1" fmla="*/ 0 w 8346705"/>
              <a:gd name="connsiteY1" fmla="*/ 7144 h 582574"/>
              <a:gd name="connsiteX2" fmla="*/ 1574461 w 8346705"/>
              <a:gd name="connsiteY2" fmla="*/ 0 h 582574"/>
              <a:gd name="connsiteX3" fmla="*/ 8346705 w 8346705"/>
              <a:gd name="connsiteY3" fmla="*/ 582574 h 582574"/>
              <a:gd name="connsiteX4" fmla="*/ 584217 w 8346705"/>
              <a:gd name="connsiteY4" fmla="*/ 561142 h 582574"/>
              <a:gd name="connsiteX0" fmla="*/ 584217 w 2215272"/>
              <a:gd name="connsiteY0" fmla="*/ 561142 h 589718"/>
              <a:gd name="connsiteX1" fmla="*/ 0 w 2215272"/>
              <a:gd name="connsiteY1" fmla="*/ 7144 h 589718"/>
              <a:gd name="connsiteX2" fmla="*/ 1574461 w 2215272"/>
              <a:gd name="connsiteY2" fmla="*/ 0 h 589718"/>
              <a:gd name="connsiteX3" fmla="*/ 2215272 w 2215272"/>
              <a:gd name="connsiteY3" fmla="*/ 589718 h 589718"/>
              <a:gd name="connsiteX4" fmla="*/ 584217 w 2215272"/>
              <a:gd name="connsiteY4" fmla="*/ 561142 h 589718"/>
              <a:gd name="connsiteX0" fmla="*/ 584217 w 2215272"/>
              <a:gd name="connsiteY0" fmla="*/ 561142 h 570668"/>
              <a:gd name="connsiteX1" fmla="*/ 0 w 2215272"/>
              <a:gd name="connsiteY1" fmla="*/ 7144 h 570668"/>
              <a:gd name="connsiteX2" fmla="*/ 1574461 w 2215272"/>
              <a:gd name="connsiteY2" fmla="*/ 0 h 570668"/>
              <a:gd name="connsiteX3" fmla="*/ 2215272 w 2215272"/>
              <a:gd name="connsiteY3" fmla="*/ 570668 h 570668"/>
              <a:gd name="connsiteX4" fmla="*/ 584217 w 2215272"/>
              <a:gd name="connsiteY4" fmla="*/ 561142 h 570668"/>
              <a:gd name="connsiteX0" fmla="*/ 584217 w 2215272"/>
              <a:gd name="connsiteY0" fmla="*/ 556380 h 565906"/>
              <a:gd name="connsiteX1" fmla="*/ 0 w 2215272"/>
              <a:gd name="connsiteY1" fmla="*/ 2382 h 565906"/>
              <a:gd name="connsiteX2" fmla="*/ 1620850 w 2215272"/>
              <a:gd name="connsiteY2" fmla="*/ 0 h 565906"/>
              <a:gd name="connsiteX3" fmla="*/ 2215272 w 2215272"/>
              <a:gd name="connsiteY3" fmla="*/ 565906 h 565906"/>
              <a:gd name="connsiteX4" fmla="*/ 584217 w 2215272"/>
              <a:gd name="connsiteY4" fmla="*/ 556380 h 565906"/>
              <a:gd name="connsiteX0" fmla="*/ 584217 w 2215272"/>
              <a:gd name="connsiteY0" fmla="*/ 556380 h 561090"/>
              <a:gd name="connsiteX1" fmla="*/ 0 w 2215272"/>
              <a:gd name="connsiteY1" fmla="*/ 2382 h 561090"/>
              <a:gd name="connsiteX2" fmla="*/ 1620850 w 2215272"/>
              <a:gd name="connsiteY2" fmla="*/ 0 h 561090"/>
              <a:gd name="connsiteX3" fmla="*/ 2215272 w 2215272"/>
              <a:gd name="connsiteY3" fmla="*/ 561090 h 561090"/>
              <a:gd name="connsiteX4" fmla="*/ 584217 w 2215272"/>
              <a:gd name="connsiteY4" fmla="*/ 556380 h 561090"/>
              <a:gd name="connsiteX0" fmla="*/ 584217 w 2215272"/>
              <a:gd name="connsiteY0" fmla="*/ 553998 h 558708"/>
              <a:gd name="connsiteX1" fmla="*/ 0 w 2215272"/>
              <a:gd name="connsiteY1" fmla="*/ 0 h 558708"/>
              <a:gd name="connsiteX2" fmla="*/ 1642647 w 2215272"/>
              <a:gd name="connsiteY2" fmla="*/ 27 h 558708"/>
              <a:gd name="connsiteX3" fmla="*/ 2215272 w 2215272"/>
              <a:gd name="connsiteY3" fmla="*/ 558708 h 558708"/>
              <a:gd name="connsiteX4" fmla="*/ 584217 w 2215272"/>
              <a:gd name="connsiteY4" fmla="*/ 553998 h 558708"/>
              <a:gd name="connsiteX0" fmla="*/ 584217 w 2215272"/>
              <a:gd name="connsiteY0" fmla="*/ 553998 h 558708"/>
              <a:gd name="connsiteX1" fmla="*/ 0 w 2215272"/>
              <a:gd name="connsiteY1" fmla="*/ 0 h 558708"/>
              <a:gd name="connsiteX2" fmla="*/ 615475 w 2215272"/>
              <a:gd name="connsiteY2" fmla="*/ 118024 h 558708"/>
              <a:gd name="connsiteX3" fmla="*/ 2215272 w 2215272"/>
              <a:gd name="connsiteY3" fmla="*/ 558708 h 558708"/>
              <a:gd name="connsiteX4" fmla="*/ 584217 w 2215272"/>
              <a:gd name="connsiteY4" fmla="*/ 553998 h 558708"/>
              <a:gd name="connsiteX0" fmla="*/ 469783 w 2100838"/>
              <a:gd name="connsiteY0" fmla="*/ 436001 h 440711"/>
              <a:gd name="connsiteX1" fmla="*/ 0 w 2100838"/>
              <a:gd name="connsiteY1" fmla="*/ 0 h 440711"/>
              <a:gd name="connsiteX2" fmla="*/ 501041 w 2100838"/>
              <a:gd name="connsiteY2" fmla="*/ 27 h 440711"/>
              <a:gd name="connsiteX3" fmla="*/ 2100838 w 2100838"/>
              <a:gd name="connsiteY3" fmla="*/ 440711 h 440711"/>
              <a:gd name="connsiteX4" fmla="*/ 469783 w 2100838"/>
              <a:gd name="connsiteY4" fmla="*/ 436001 h 440711"/>
              <a:gd name="connsiteX0" fmla="*/ 469783 w 972856"/>
              <a:gd name="connsiteY0" fmla="*/ 436001 h 436001"/>
              <a:gd name="connsiteX1" fmla="*/ 0 w 972856"/>
              <a:gd name="connsiteY1" fmla="*/ 0 h 436001"/>
              <a:gd name="connsiteX2" fmla="*/ 501041 w 972856"/>
              <a:gd name="connsiteY2" fmla="*/ 27 h 436001"/>
              <a:gd name="connsiteX3" fmla="*/ 972856 w 972856"/>
              <a:gd name="connsiteY3" fmla="*/ 435895 h 436001"/>
              <a:gd name="connsiteX4" fmla="*/ 469783 w 972856"/>
              <a:gd name="connsiteY4" fmla="*/ 436001 h 436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72856" h="436001">
                <a:moveTo>
                  <a:pt x="469783" y="436001"/>
                </a:moveTo>
                <a:lnTo>
                  <a:pt x="0" y="0"/>
                </a:lnTo>
                <a:lnTo>
                  <a:pt x="501041" y="27"/>
                </a:lnTo>
                <a:lnTo>
                  <a:pt x="972856" y="435895"/>
                </a:lnTo>
                <a:lnTo>
                  <a:pt x="469783" y="436001"/>
                </a:lnTo>
                <a:close/>
              </a:path>
            </a:pathLst>
          </a:custGeom>
          <a:solidFill>
            <a:srgbClr val="0C193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Parallelogram 1"/>
          <p:cNvSpPr/>
          <p:nvPr/>
        </p:nvSpPr>
        <p:spPr>
          <a:xfrm>
            <a:off x="430853" y="-16737"/>
            <a:ext cx="1936109" cy="643931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46705"/>
              <a:gd name="connsiteY0" fmla="*/ 561142 h 582574"/>
              <a:gd name="connsiteX1" fmla="*/ 0 w 8346705"/>
              <a:gd name="connsiteY1" fmla="*/ 7144 h 582574"/>
              <a:gd name="connsiteX2" fmla="*/ 1574461 w 8346705"/>
              <a:gd name="connsiteY2" fmla="*/ 0 h 582574"/>
              <a:gd name="connsiteX3" fmla="*/ 8346705 w 8346705"/>
              <a:gd name="connsiteY3" fmla="*/ 582574 h 582574"/>
              <a:gd name="connsiteX4" fmla="*/ 584217 w 8346705"/>
              <a:gd name="connsiteY4" fmla="*/ 561142 h 582574"/>
              <a:gd name="connsiteX0" fmla="*/ 584217 w 2215272"/>
              <a:gd name="connsiteY0" fmla="*/ 561142 h 589718"/>
              <a:gd name="connsiteX1" fmla="*/ 0 w 2215272"/>
              <a:gd name="connsiteY1" fmla="*/ 7144 h 589718"/>
              <a:gd name="connsiteX2" fmla="*/ 1574461 w 2215272"/>
              <a:gd name="connsiteY2" fmla="*/ 0 h 589718"/>
              <a:gd name="connsiteX3" fmla="*/ 2215272 w 2215272"/>
              <a:gd name="connsiteY3" fmla="*/ 589718 h 589718"/>
              <a:gd name="connsiteX4" fmla="*/ 584217 w 2215272"/>
              <a:gd name="connsiteY4" fmla="*/ 561142 h 589718"/>
              <a:gd name="connsiteX0" fmla="*/ 584217 w 2215272"/>
              <a:gd name="connsiteY0" fmla="*/ 561142 h 570668"/>
              <a:gd name="connsiteX1" fmla="*/ 0 w 2215272"/>
              <a:gd name="connsiteY1" fmla="*/ 7144 h 570668"/>
              <a:gd name="connsiteX2" fmla="*/ 1574461 w 2215272"/>
              <a:gd name="connsiteY2" fmla="*/ 0 h 570668"/>
              <a:gd name="connsiteX3" fmla="*/ 2215272 w 2215272"/>
              <a:gd name="connsiteY3" fmla="*/ 570668 h 570668"/>
              <a:gd name="connsiteX4" fmla="*/ 584217 w 2215272"/>
              <a:gd name="connsiteY4" fmla="*/ 561142 h 570668"/>
              <a:gd name="connsiteX0" fmla="*/ 584217 w 2215272"/>
              <a:gd name="connsiteY0" fmla="*/ 556380 h 565906"/>
              <a:gd name="connsiteX1" fmla="*/ 0 w 2215272"/>
              <a:gd name="connsiteY1" fmla="*/ 2382 h 565906"/>
              <a:gd name="connsiteX2" fmla="*/ 1620850 w 2215272"/>
              <a:gd name="connsiteY2" fmla="*/ 0 h 565906"/>
              <a:gd name="connsiteX3" fmla="*/ 2215272 w 2215272"/>
              <a:gd name="connsiteY3" fmla="*/ 565906 h 565906"/>
              <a:gd name="connsiteX4" fmla="*/ 584217 w 2215272"/>
              <a:gd name="connsiteY4" fmla="*/ 556380 h 565906"/>
              <a:gd name="connsiteX0" fmla="*/ 584217 w 2215272"/>
              <a:gd name="connsiteY0" fmla="*/ 556380 h 561090"/>
              <a:gd name="connsiteX1" fmla="*/ 0 w 2215272"/>
              <a:gd name="connsiteY1" fmla="*/ 2382 h 561090"/>
              <a:gd name="connsiteX2" fmla="*/ 1620850 w 2215272"/>
              <a:gd name="connsiteY2" fmla="*/ 0 h 561090"/>
              <a:gd name="connsiteX3" fmla="*/ 2215272 w 2215272"/>
              <a:gd name="connsiteY3" fmla="*/ 561090 h 561090"/>
              <a:gd name="connsiteX4" fmla="*/ 584217 w 2215272"/>
              <a:gd name="connsiteY4" fmla="*/ 556380 h 561090"/>
              <a:gd name="connsiteX0" fmla="*/ 584217 w 2215272"/>
              <a:gd name="connsiteY0" fmla="*/ 553998 h 558708"/>
              <a:gd name="connsiteX1" fmla="*/ 0 w 2215272"/>
              <a:gd name="connsiteY1" fmla="*/ 0 h 558708"/>
              <a:gd name="connsiteX2" fmla="*/ 1642647 w 2215272"/>
              <a:gd name="connsiteY2" fmla="*/ 27 h 558708"/>
              <a:gd name="connsiteX3" fmla="*/ 2215272 w 2215272"/>
              <a:gd name="connsiteY3" fmla="*/ 558708 h 558708"/>
              <a:gd name="connsiteX4" fmla="*/ 584217 w 2215272"/>
              <a:gd name="connsiteY4" fmla="*/ 553998 h 5587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15272" h="558708">
                <a:moveTo>
                  <a:pt x="584217" y="553998"/>
                </a:moveTo>
                <a:lnTo>
                  <a:pt x="0" y="0"/>
                </a:lnTo>
                <a:lnTo>
                  <a:pt x="1642647" y="27"/>
                </a:lnTo>
                <a:lnTo>
                  <a:pt x="2215272" y="558708"/>
                </a:lnTo>
                <a:lnTo>
                  <a:pt x="584217" y="553998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Parallelogram 1"/>
          <p:cNvSpPr/>
          <p:nvPr/>
        </p:nvSpPr>
        <p:spPr>
          <a:xfrm>
            <a:off x="1702139" y="-8355"/>
            <a:ext cx="7479448" cy="753809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662664 w 8439233"/>
              <a:gd name="connsiteY0" fmla="*/ 625319 h 646751"/>
              <a:gd name="connsiteX1" fmla="*/ 0 w 8439233"/>
              <a:gd name="connsiteY1" fmla="*/ 0 h 646751"/>
              <a:gd name="connsiteX2" fmla="*/ 8439233 w 8439233"/>
              <a:gd name="connsiteY2" fmla="*/ 65192 h 646751"/>
              <a:gd name="connsiteX3" fmla="*/ 8425152 w 8439233"/>
              <a:gd name="connsiteY3" fmla="*/ 646751 h 646751"/>
              <a:gd name="connsiteX4" fmla="*/ 662664 w 8439233"/>
              <a:gd name="connsiteY4" fmla="*/ 625319 h 646751"/>
              <a:gd name="connsiteX0" fmla="*/ 662664 w 8433629"/>
              <a:gd name="connsiteY0" fmla="*/ 627253 h 648685"/>
              <a:gd name="connsiteX1" fmla="*/ 0 w 8433629"/>
              <a:gd name="connsiteY1" fmla="*/ 1934 h 648685"/>
              <a:gd name="connsiteX2" fmla="*/ 8433629 w 8433629"/>
              <a:gd name="connsiteY2" fmla="*/ 0 h 648685"/>
              <a:gd name="connsiteX3" fmla="*/ 8425152 w 8433629"/>
              <a:gd name="connsiteY3" fmla="*/ 648685 h 648685"/>
              <a:gd name="connsiteX4" fmla="*/ 662664 w 8433629"/>
              <a:gd name="connsiteY4" fmla="*/ 627253 h 648685"/>
              <a:gd name="connsiteX0" fmla="*/ 662664 w 8570840"/>
              <a:gd name="connsiteY0" fmla="*/ 627253 h 648685"/>
              <a:gd name="connsiteX1" fmla="*/ 0 w 8570840"/>
              <a:gd name="connsiteY1" fmla="*/ 1934 h 648685"/>
              <a:gd name="connsiteX2" fmla="*/ 8433629 w 8570840"/>
              <a:gd name="connsiteY2" fmla="*/ 0 h 648685"/>
              <a:gd name="connsiteX3" fmla="*/ 8570840 w 8570840"/>
              <a:gd name="connsiteY3" fmla="*/ 648685 h 648685"/>
              <a:gd name="connsiteX4" fmla="*/ 662664 w 8570840"/>
              <a:gd name="connsiteY4" fmla="*/ 627253 h 648685"/>
              <a:gd name="connsiteX0" fmla="*/ 662664 w 8570840"/>
              <a:gd name="connsiteY0" fmla="*/ 625319 h 646751"/>
              <a:gd name="connsiteX1" fmla="*/ 0 w 8570840"/>
              <a:gd name="connsiteY1" fmla="*/ 0 h 646751"/>
              <a:gd name="connsiteX2" fmla="*/ 8545696 w 8570840"/>
              <a:gd name="connsiteY2" fmla="*/ 2262 h 646751"/>
              <a:gd name="connsiteX3" fmla="*/ 8570840 w 8570840"/>
              <a:gd name="connsiteY3" fmla="*/ 646751 h 646751"/>
              <a:gd name="connsiteX4" fmla="*/ 662664 w 8570840"/>
              <a:gd name="connsiteY4" fmla="*/ 625319 h 6467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570840" h="646751">
                <a:moveTo>
                  <a:pt x="662664" y="625319"/>
                </a:moveTo>
                <a:lnTo>
                  <a:pt x="0" y="0"/>
                </a:lnTo>
                <a:lnTo>
                  <a:pt x="8545696" y="2262"/>
                </a:lnTo>
                <a:lnTo>
                  <a:pt x="8570840" y="646751"/>
                </a:lnTo>
                <a:lnTo>
                  <a:pt x="662664" y="625319"/>
                </a:lnTo>
                <a:close/>
              </a:path>
            </a:pathLst>
          </a:custGeom>
          <a:solidFill>
            <a:srgbClr val="0C193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Parallelogram 1"/>
          <p:cNvSpPr/>
          <p:nvPr/>
        </p:nvSpPr>
        <p:spPr>
          <a:xfrm>
            <a:off x="80646" y="4934143"/>
            <a:ext cx="205750" cy="210174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584217 w 8368765"/>
              <a:gd name="connsiteY0" fmla="*/ 560127 h 589817"/>
              <a:gd name="connsiteX1" fmla="*/ 0 w 8368765"/>
              <a:gd name="connsiteY1" fmla="*/ 6129 h 589817"/>
              <a:gd name="connsiteX2" fmla="*/ 8360786 w 8368765"/>
              <a:gd name="connsiteY2" fmla="*/ 0 h 589817"/>
              <a:gd name="connsiteX3" fmla="*/ 8368765 w 8368765"/>
              <a:gd name="connsiteY3" fmla="*/ 589817 h 589817"/>
              <a:gd name="connsiteX4" fmla="*/ 584217 w 8368765"/>
              <a:gd name="connsiteY4" fmla="*/ 560127 h 589817"/>
              <a:gd name="connsiteX0" fmla="*/ 584217 w 9993192"/>
              <a:gd name="connsiteY0" fmla="*/ 564256 h 593946"/>
              <a:gd name="connsiteX1" fmla="*/ 0 w 9993192"/>
              <a:gd name="connsiteY1" fmla="*/ 10258 h 593946"/>
              <a:gd name="connsiteX2" fmla="*/ 9993192 w 9993192"/>
              <a:gd name="connsiteY2" fmla="*/ 0 h 593946"/>
              <a:gd name="connsiteX3" fmla="*/ 8368765 w 9993192"/>
              <a:gd name="connsiteY3" fmla="*/ 593946 h 593946"/>
              <a:gd name="connsiteX4" fmla="*/ 584217 w 9993192"/>
              <a:gd name="connsiteY4" fmla="*/ 564256 h 593946"/>
              <a:gd name="connsiteX0" fmla="*/ 584217 w 9995656"/>
              <a:gd name="connsiteY0" fmla="*/ 564256 h 564256"/>
              <a:gd name="connsiteX1" fmla="*/ 0 w 9995656"/>
              <a:gd name="connsiteY1" fmla="*/ 10258 h 564256"/>
              <a:gd name="connsiteX2" fmla="*/ 9993192 w 9995656"/>
              <a:gd name="connsiteY2" fmla="*/ 0 h 564256"/>
              <a:gd name="connsiteX3" fmla="*/ 9995656 w 9995656"/>
              <a:gd name="connsiteY3" fmla="*/ 222324 h 564256"/>
              <a:gd name="connsiteX4" fmla="*/ 584217 w 9995656"/>
              <a:gd name="connsiteY4" fmla="*/ 564256 h 564256"/>
              <a:gd name="connsiteX0" fmla="*/ 225749 w 9995656"/>
              <a:gd name="connsiteY0" fmla="*/ 229796 h 229796"/>
              <a:gd name="connsiteX1" fmla="*/ 0 w 9995656"/>
              <a:gd name="connsiteY1" fmla="*/ 10258 h 229796"/>
              <a:gd name="connsiteX2" fmla="*/ 9993192 w 9995656"/>
              <a:gd name="connsiteY2" fmla="*/ 0 h 229796"/>
              <a:gd name="connsiteX3" fmla="*/ 9995656 w 9995656"/>
              <a:gd name="connsiteY3" fmla="*/ 222324 h 229796"/>
              <a:gd name="connsiteX4" fmla="*/ 225749 w 9995656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98650 w 10001171"/>
              <a:gd name="connsiteY1" fmla="*/ 101083 h 229796"/>
              <a:gd name="connsiteX2" fmla="*/ 0 w 10001171"/>
              <a:gd name="connsiteY2" fmla="*/ 1999 h 229796"/>
              <a:gd name="connsiteX3" fmla="*/ 9998707 w 10001171"/>
              <a:gd name="connsiteY3" fmla="*/ 0 h 229796"/>
              <a:gd name="connsiteX4" fmla="*/ 10001171 w 10001171"/>
              <a:gd name="connsiteY4" fmla="*/ 222324 h 229796"/>
              <a:gd name="connsiteX5" fmla="*/ 231264 w 10001171"/>
              <a:gd name="connsiteY5" fmla="*/ 229796 h 229796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998707 w 10001171"/>
              <a:gd name="connsiteY3" fmla="*/ 0 h 222324"/>
              <a:gd name="connsiteX4" fmla="*/ 10001171 w 10001171"/>
              <a:gd name="connsiteY4" fmla="*/ 222324 h 222324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832256 w 10001171"/>
              <a:gd name="connsiteY3" fmla="*/ 0 h 222324"/>
              <a:gd name="connsiteX4" fmla="*/ 10001171 w 10001171"/>
              <a:gd name="connsiteY4" fmla="*/ 222324 h 222324"/>
              <a:gd name="connsiteX0" fmla="*/ 9791059 w 9832267"/>
              <a:gd name="connsiteY0" fmla="*/ 175334 h 175334"/>
              <a:gd name="connsiteX1" fmla="*/ 98650 w 9832267"/>
              <a:gd name="connsiteY1" fmla="*/ 101083 h 175334"/>
              <a:gd name="connsiteX2" fmla="*/ 0 w 9832267"/>
              <a:gd name="connsiteY2" fmla="*/ 1999 h 175334"/>
              <a:gd name="connsiteX3" fmla="*/ 9832256 w 9832267"/>
              <a:gd name="connsiteY3" fmla="*/ 0 h 175334"/>
              <a:gd name="connsiteX4" fmla="*/ 9791059 w 9832267"/>
              <a:gd name="connsiteY4" fmla="*/ 175334 h 175334"/>
              <a:gd name="connsiteX0" fmla="*/ 9826533 w 9832319"/>
              <a:gd name="connsiteY0" fmla="*/ 93612 h 101083"/>
              <a:gd name="connsiteX1" fmla="*/ 98650 w 9832319"/>
              <a:gd name="connsiteY1" fmla="*/ 101083 h 101083"/>
              <a:gd name="connsiteX2" fmla="*/ 0 w 9832319"/>
              <a:gd name="connsiteY2" fmla="*/ 1999 h 101083"/>
              <a:gd name="connsiteX3" fmla="*/ 9832256 w 9832319"/>
              <a:gd name="connsiteY3" fmla="*/ 0 h 101083"/>
              <a:gd name="connsiteX4" fmla="*/ 9826533 w 9832319"/>
              <a:gd name="connsiteY4" fmla="*/ 93612 h 101083"/>
              <a:gd name="connsiteX0" fmla="*/ 9829262 w 9832353"/>
              <a:gd name="connsiteY0" fmla="*/ 99740 h 101083"/>
              <a:gd name="connsiteX1" fmla="*/ 98650 w 9832353"/>
              <a:gd name="connsiteY1" fmla="*/ 101083 h 101083"/>
              <a:gd name="connsiteX2" fmla="*/ 0 w 9832353"/>
              <a:gd name="connsiteY2" fmla="*/ 1999 h 101083"/>
              <a:gd name="connsiteX3" fmla="*/ 9832256 w 9832353"/>
              <a:gd name="connsiteY3" fmla="*/ 0 h 101083"/>
              <a:gd name="connsiteX4" fmla="*/ 9829262 w 9832353"/>
              <a:gd name="connsiteY4" fmla="*/ 99740 h 101083"/>
              <a:gd name="connsiteX0" fmla="*/ 9829262 w 11053452"/>
              <a:gd name="connsiteY0" fmla="*/ 111200 h 112543"/>
              <a:gd name="connsiteX1" fmla="*/ 98650 w 11053452"/>
              <a:gd name="connsiteY1" fmla="*/ 112543 h 112543"/>
              <a:gd name="connsiteX2" fmla="*/ 0 w 11053452"/>
              <a:gd name="connsiteY2" fmla="*/ 13459 h 112543"/>
              <a:gd name="connsiteX3" fmla="*/ 9832256 w 11053452"/>
              <a:gd name="connsiteY3" fmla="*/ 11460 h 112543"/>
              <a:gd name="connsiteX4" fmla="*/ 9829262 w 11053452"/>
              <a:gd name="connsiteY4" fmla="*/ 111200 h 112543"/>
              <a:gd name="connsiteX0" fmla="*/ 9829262 w 11053452"/>
              <a:gd name="connsiteY0" fmla="*/ 105540 h 106883"/>
              <a:gd name="connsiteX1" fmla="*/ 98650 w 11053452"/>
              <a:gd name="connsiteY1" fmla="*/ 106883 h 106883"/>
              <a:gd name="connsiteX2" fmla="*/ 0 w 11053452"/>
              <a:gd name="connsiteY2" fmla="*/ 7799 h 106883"/>
              <a:gd name="connsiteX3" fmla="*/ 9832256 w 11053452"/>
              <a:gd name="connsiteY3" fmla="*/ 5800 h 106883"/>
              <a:gd name="connsiteX4" fmla="*/ 9829262 w 11053452"/>
              <a:gd name="connsiteY4" fmla="*/ 105540 h 106883"/>
              <a:gd name="connsiteX0" fmla="*/ 9829262 w 10551265"/>
              <a:gd name="connsiteY0" fmla="*/ 105540 h 106883"/>
              <a:gd name="connsiteX1" fmla="*/ 98650 w 10551265"/>
              <a:gd name="connsiteY1" fmla="*/ 106883 h 106883"/>
              <a:gd name="connsiteX2" fmla="*/ 0 w 10551265"/>
              <a:gd name="connsiteY2" fmla="*/ 7799 h 106883"/>
              <a:gd name="connsiteX3" fmla="*/ 9832256 w 10551265"/>
              <a:gd name="connsiteY3" fmla="*/ 5800 h 106883"/>
              <a:gd name="connsiteX4" fmla="*/ 9829262 w 10551265"/>
              <a:gd name="connsiteY4" fmla="*/ 105540 h 106883"/>
              <a:gd name="connsiteX0" fmla="*/ 9829262 w 9832472"/>
              <a:gd name="connsiteY0" fmla="*/ 105540 h 106883"/>
              <a:gd name="connsiteX1" fmla="*/ 98650 w 9832472"/>
              <a:gd name="connsiteY1" fmla="*/ 106883 h 106883"/>
              <a:gd name="connsiteX2" fmla="*/ 0 w 9832472"/>
              <a:gd name="connsiteY2" fmla="*/ 7799 h 106883"/>
              <a:gd name="connsiteX3" fmla="*/ 9832256 w 9832472"/>
              <a:gd name="connsiteY3" fmla="*/ 5800 h 106883"/>
              <a:gd name="connsiteX4" fmla="*/ 9829262 w 9832472"/>
              <a:gd name="connsiteY4" fmla="*/ 105540 h 106883"/>
              <a:gd name="connsiteX0" fmla="*/ 9834719 w 9837930"/>
              <a:gd name="connsiteY0" fmla="*/ 105540 h 106883"/>
              <a:gd name="connsiteX1" fmla="*/ 104107 w 9837930"/>
              <a:gd name="connsiteY1" fmla="*/ 106883 h 106883"/>
              <a:gd name="connsiteX2" fmla="*/ 0 w 9837930"/>
              <a:gd name="connsiteY2" fmla="*/ 7799 h 106883"/>
              <a:gd name="connsiteX3" fmla="*/ 9837713 w 9837930"/>
              <a:gd name="connsiteY3" fmla="*/ 5800 h 106883"/>
              <a:gd name="connsiteX4" fmla="*/ 9834719 w 9837930"/>
              <a:gd name="connsiteY4" fmla="*/ 105540 h 106883"/>
              <a:gd name="connsiteX0" fmla="*/ 9834719 w 9837930"/>
              <a:gd name="connsiteY0" fmla="*/ 99740 h 101083"/>
              <a:gd name="connsiteX1" fmla="*/ 104107 w 9837930"/>
              <a:gd name="connsiteY1" fmla="*/ 101083 h 101083"/>
              <a:gd name="connsiteX2" fmla="*/ 0 w 9837930"/>
              <a:gd name="connsiteY2" fmla="*/ 1999 h 101083"/>
              <a:gd name="connsiteX3" fmla="*/ 9837713 w 9837930"/>
              <a:gd name="connsiteY3" fmla="*/ 0 h 101083"/>
              <a:gd name="connsiteX4" fmla="*/ 9834719 w 9837930"/>
              <a:gd name="connsiteY4" fmla="*/ 99740 h 101083"/>
              <a:gd name="connsiteX0" fmla="*/ 9834719 w 9834719"/>
              <a:gd name="connsiteY0" fmla="*/ 101784 h 103127"/>
              <a:gd name="connsiteX1" fmla="*/ 104107 w 9834719"/>
              <a:gd name="connsiteY1" fmla="*/ 103127 h 103127"/>
              <a:gd name="connsiteX2" fmla="*/ 0 w 9834719"/>
              <a:gd name="connsiteY2" fmla="*/ 4043 h 103127"/>
              <a:gd name="connsiteX3" fmla="*/ 7158112 w 9834719"/>
              <a:gd name="connsiteY3" fmla="*/ 0 h 103127"/>
              <a:gd name="connsiteX4" fmla="*/ 9834719 w 9834719"/>
              <a:gd name="connsiteY4" fmla="*/ 101784 h 103127"/>
              <a:gd name="connsiteX0" fmla="*/ 7084170 w 7158121"/>
              <a:gd name="connsiteY0" fmla="*/ 103827 h 103827"/>
              <a:gd name="connsiteX1" fmla="*/ 104107 w 7158121"/>
              <a:gd name="connsiteY1" fmla="*/ 103127 h 103827"/>
              <a:gd name="connsiteX2" fmla="*/ 0 w 7158121"/>
              <a:gd name="connsiteY2" fmla="*/ 4043 h 103827"/>
              <a:gd name="connsiteX3" fmla="*/ 7158112 w 7158121"/>
              <a:gd name="connsiteY3" fmla="*/ 0 h 103827"/>
              <a:gd name="connsiteX4" fmla="*/ 7084170 w 7158121"/>
              <a:gd name="connsiteY4" fmla="*/ 103827 h 103827"/>
              <a:gd name="connsiteX0" fmla="*/ 3302165 w 7158112"/>
              <a:gd name="connsiteY0" fmla="*/ 103827 h 103827"/>
              <a:gd name="connsiteX1" fmla="*/ 104107 w 7158112"/>
              <a:gd name="connsiteY1" fmla="*/ 103127 h 103827"/>
              <a:gd name="connsiteX2" fmla="*/ 0 w 7158112"/>
              <a:gd name="connsiteY2" fmla="*/ 4043 h 103827"/>
              <a:gd name="connsiteX3" fmla="*/ 7158112 w 7158112"/>
              <a:gd name="connsiteY3" fmla="*/ 0 h 103827"/>
              <a:gd name="connsiteX4" fmla="*/ 3302165 w 7158112"/>
              <a:gd name="connsiteY4" fmla="*/ 103827 h 103827"/>
              <a:gd name="connsiteX0" fmla="*/ 3302165 w 3302208"/>
              <a:gd name="connsiteY0" fmla="*/ 101784 h 101784"/>
              <a:gd name="connsiteX1" fmla="*/ 104107 w 3302208"/>
              <a:gd name="connsiteY1" fmla="*/ 101084 h 101784"/>
              <a:gd name="connsiteX2" fmla="*/ 0 w 3302208"/>
              <a:gd name="connsiteY2" fmla="*/ 2000 h 101784"/>
              <a:gd name="connsiteX3" fmla="*/ 3269687 w 3302208"/>
              <a:gd name="connsiteY3" fmla="*/ 0 h 101784"/>
              <a:gd name="connsiteX4" fmla="*/ 3302165 w 3302208"/>
              <a:gd name="connsiteY4" fmla="*/ 101784 h 101784"/>
              <a:gd name="connsiteX0" fmla="*/ 3302165 w 3302164"/>
              <a:gd name="connsiteY0" fmla="*/ 101784 h 101784"/>
              <a:gd name="connsiteX1" fmla="*/ 104107 w 3302164"/>
              <a:gd name="connsiteY1" fmla="*/ 101084 h 101784"/>
              <a:gd name="connsiteX2" fmla="*/ 0 w 3302164"/>
              <a:gd name="connsiteY2" fmla="*/ 2000 h 101784"/>
              <a:gd name="connsiteX3" fmla="*/ 917531 w 3302164"/>
              <a:gd name="connsiteY3" fmla="*/ 0 h 101784"/>
              <a:gd name="connsiteX4" fmla="*/ 3302165 w 3302164"/>
              <a:gd name="connsiteY4" fmla="*/ 101784 h 101784"/>
              <a:gd name="connsiteX0" fmla="*/ 158681 w 917531"/>
              <a:gd name="connsiteY0" fmla="*/ 99741 h 101084"/>
              <a:gd name="connsiteX1" fmla="*/ 104107 w 917531"/>
              <a:gd name="connsiteY1" fmla="*/ 101084 h 101084"/>
              <a:gd name="connsiteX2" fmla="*/ 0 w 917531"/>
              <a:gd name="connsiteY2" fmla="*/ 2000 h 101084"/>
              <a:gd name="connsiteX3" fmla="*/ 917531 w 917531"/>
              <a:gd name="connsiteY3" fmla="*/ 0 h 101084"/>
              <a:gd name="connsiteX4" fmla="*/ 158681 w 917531"/>
              <a:gd name="connsiteY4" fmla="*/ 99741 h 101084"/>
              <a:gd name="connsiteX0" fmla="*/ 158681 w 158696"/>
              <a:gd name="connsiteY0" fmla="*/ 97741 h 99084"/>
              <a:gd name="connsiteX1" fmla="*/ 104107 w 158696"/>
              <a:gd name="connsiteY1" fmla="*/ 99084 h 99084"/>
              <a:gd name="connsiteX2" fmla="*/ 0 w 158696"/>
              <a:gd name="connsiteY2" fmla="*/ 0 h 99084"/>
              <a:gd name="connsiteX3" fmla="*/ 66171 w 158696"/>
              <a:gd name="connsiteY3" fmla="*/ 43 h 99084"/>
              <a:gd name="connsiteX4" fmla="*/ 158681 w 158696"/>
              <a:gd name="connsiteY4" fmla="*/ 97741 h 99084"/>
              <a:gd name="connsiteX0" fmla="*/ 145037 w 145055"/>
              <a:gd name="connsiteY0" fmla="*/ 97741 h 99084"/>
              <a:gd name="connsiteX1" fmla="*/ 104107 w 145055"/>
              <a:gd name="connsiteY1" fmla="*/ 99084 h 99084"/>
              <a:gd name="connsiteX2" fmla="*/ 0 w 145055"/>
              <a:gd name="connsiteY2" fmla="*/ 0 h 99084"/>
              <a:gd name="connsiteX3" fmla="*/ 66171 w 145055"/>
              <a:gd name="connsiteY3" fmla="*/ 43 h 99084"/>
              <a:gd name="connsiteX4" fmla="*/ 145037 w 145055"/>
              <a:gd name="connsiteY4" fmla="*/ 97741 h 99084"/>
              <a:gd name="connsiteX0" fmla="*/ 145037 w 145460"/>
              <a:gd name="connsiteY0" fmla="*/ 97741 h 99084"/>
              <a:gd name="connsiteX1" fmla="*/ 104107 w 145460"/>
              <a:gd name="connsiteY1" fmla="*/ 99084 h 99084"/>
              <a:gd name="connsiteX2" fmla="*/ 0 w 145460"/>
              <a:gd name="connsiteY2" fmla="*/ 0 h 99084"/>
              <a:gd name="connsiteX3" fmla="*/ 66171 w 145460"/>
              <a:gd name="connsiteY3" fmla="*/ 43 h 99084"/>
              <a:gd name="connsiteX4" fmla="*/ 145037 w 145460"/>
              <a:gd name="connsiteY4" fmla="*/ 97741 h 99084"/>
              <a:gd name="connsiteX0" fmla="*/ 145037 w 145037"/>
              <a:gd name="connsiteY0" fmla="*/ 97741 h 99084"/>
              <a:gd name="connsiteX1" fmla="*/ 104107 w 145037"/>
              <a:gd name="connsiteY1" fmla="*/ 99084 h 99084"/>
              <a:gd name="connsiteX2" fmla="*/ 0 w 145037"/>
              <a:gd name="connsiteY2" fmla="*/ 0 h 99084"/>
              <a:gd name="connsiteX3" fmla="*/ 66171 w 145037"/>
              <a:gd name="connsiteY3" fmla="*/ 43 h 99084"/>
              <a:gd name="connsiteX4" fmla="*/ 145037 w 145037"/>
              <a:gd name="connsiteY4" fmla="*/ 97741 h 990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88935 w 188935"/>
              <a:gd name="connsiteY0" fmla="*/ 186454 h 186454"/>
              <a:gd name="connsiteX1" fmla="*/ 126175 w 188935"/>
              <a:gd name="connsiteY1" fmla="*/ 185754 h 186454"/>
              <a:gd name="connsiteX2" fmla="*/ 22068 w 188935"/>
              <a:gd name="connsiteY2" fmla="*/ 86670 h 186454"/>
              <a:gd name="connsiteX3" fmla="*/ 0 w 188935"/>
              <a:gd name="connsiteY3" fmla="*/ 0 h 186454"/>
              <a:gd name="connsiteX4" fmla="*/ 188935 w 188935"/>
              <a:gd name="connsiteY4" fmla="*/ 186454 h 186454"/>
              <a:gd name="connsiteX0" fmla="*/ 233045 w 233045"/>
              <a:gd name="connsiteY0" fmla="*/ 186454 h 186454"/>
              <a:gd name="connsiteX1" fmla="*/ 170285 w 233045"/>
              <a:gd name="connsiteY1" fmla="*/ 185754 h 186454"/>
              <a:gd name="connsiteX2" fmla="*/ 0 w 233045"/>
              <a:gd name="connsiteY2" fmla="*/ 12345 h 186454"/>
              <a:gd name="connsiteX3" fmla="*/ 44110 w 233045"/>
              <a:gd name="connsiteY3" fmla="*/ 0 h 186454"/>
              <a:gd name="connsiteX4" fmla="*/ 233045 w 233045"/>
              <a:gd name="connsiteY4" fmla="*/ 186454 h 186454"/>
              <a:gd name="connsiteX0" fmla="*/ 249417 w 249417"/>
              <a:gd name="connsiteY0" fmla="*/ 188411 h 188411"/>
              <a:gd name="connsiteX1" fmla="*/ 186657 w 249417"/>
              <a:gd name="connsiteY1" fmla="*/ 187711 h 188411"/>
              <a:gd name="connsiteX2" fmla="*/ 0 w 249417"/>
              <a:gd name="connsiteY2" fmla="*/ 0 h 188411"/>
              <a:gd name="connsiteX3" fmla="*/ 60482 w 249417"/>
              <a:gd name="connsiteY3" fmla="*/ 1957 h 188411"/>
              <a:gd name="connsiteX4" fmla="*/ 249417 w 249417"/>
              <a:gd name="connsiteY4" fmla="*/ 188411 h 188411"/>
              <a:gd name="connsiteX0" fmla="*/ 249417 w 249417"/>
              <a:gd name="connsiteY0" fmla="*/ 188411 h 188411"/>
              <a:gd name="connsiteX1" fmla="*/ 186657 w 249417"/>
              <a:gd name="connsiteY1" fmla="*/ 187711 h 188411"/>
              <a:gd name="connsiteX2" fmla="*/ 0 w 249417"/>
              <a:gd name="connsiteY2" fmla="*/ 0 h 188411"/>
              <a:gd name="connsiteX3" fmla="*/ 71397 w 249417"/>
              <a:gd name="connsiteY3" fmla="*/ 8086 h 188411"/>
              <a:gd name="connsiteX4" fmla="*/ 249417 w 249417"/>
              <a:gd name="connsiteY4" fmla="*/ 188411 h 188411"/>
              <a:gd name="connsiteX0" fmla="*/ 235774 w 235774"/>
              <a:gd name="connsiteY0" fmla="*/ 180325 h 180325"/>
              <a:gd name="connsiteX1" fmla="*/ 173014 w 235774"/>
              <a:gd name="connsiteY1" fmla="*/ 179625 h 180325"/>
              <a:gd name="connsiteX2" fmla="*/ 0 w 235774"/>
              <a:gd name="connsiteY2" fmla="*/ 86 h 180325"/>
              <a:gd name="connsiteX3" fmla="*/ 57754 w 235774"/>
              <a:gd name="connsiteY3" fmla="*/ 0 h 180325"/>
              <a:gd name="connsiteX4" fmla="*/ 235774 w 235774"/>
              <a:gd name="connsiteY4" fmla="*/ 180325 h 180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5774" h="180325">
                <a:moveTo>
                  <a:pt x="235774" y="180325"/>
                </a:moveTo>
                <a:lnTo>
                  <a:pt x="173014" y="179625"/>
                </a:lnTo>
                <a:lnTo>
                  <a:pt x="0" y="86"/>
                </a:lnTo>
                <a:lnTo>
                  <a:pt x="57754" y="0"/>
                </a:lnTo>
                <a:cubicBezTo>
                  <a:pt x="162423" y="100055"/>
                  <a:pt x="141677" y="83798"/>
                  <a:pt x="235774" y="180325"/>
                </a:cubicBezTo>
                <a:close/>
              </a:path>
            </a:pathLst>
          </a:custGeom>
          <a:solidFill>
            <a:srgbClr val="D9D9D9"/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Parallelogram 1"/>
          <p:cNvSpPr/>
          <p:nvPr/>
        </p:nvSpPr>
        <p:spPr>
          <a:xfrm>
            <a:off x="-3240" y="4608624"/>
            <a:ext cx="410796" cy="534875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584217 w 8368765"/>
              <a:gd name="connsiteY0" fmla="*/ 560127 h 589817"/>
              <a:gd name="connsiteX1" fmla="*/ 0 w 8368765"/>
              <a:gd name="connsiteY1" fmla="*/ 6129 h 589817"/>
              <a:gd name="connsiteX2" fmla="*/ 8360786 w 8368765"/>
              <a:gd name="connsiteY2" fmla="*/ 0 h 589817"/>
              <a:gd name="connsiteX3" fmla="*/ 8368765 w 8368765"/>
              <a:gd name="connsiteY3" fmla="*/ 589817 h 589817"/>
              <a:gd name="connsiteX4" fmla="*/ 584217 w 8368765"/>
              <a:gd name="connsiteY4" fmla="*/ 560127 h 589817"/>
              <a:gd name="connsiteX0" fmla="*/ 584217 w 9993192"/>
              <a:gd name="connsiteY0" fmla="*/ 564256 h 593946"/>
              <a:gd name="connsiteX1" fmla="*/ 0 w 9993192"/>
              <a:gd name="connsiteY1" fmla="*/ 10258 h 593946"/>
              <a:gd name="connsiteX2" fmla="*/ 9993192 w 9993192"/>
              <a:gd name="connsiteY2" fmla="*/ 0 h 593946"/>
              <a:gd name="connsiteX3" fmla="*/ 8368765 w 9993192"/>
              <a:gd name="connsiteY3" fmla="*/ 593946 h 593946"/>
              <a:gd name="connsiteX4" fmla="*/ 584217 w 9993192"/>
              <a:gd name="connsiteY4" fmla="*/ 564256 h 593946"/>
              <a:gd name="connsiteX0" fmla="*/ 584217 w 9995656"/>
              <a:gd name="connsiteY0" fmla="*/ 564256 h 564256"/>
              <a:gd name="connsiteX1" fmla="*/ 0 w 9995656"/>
              <a:gd name="connsiteY1" fmla="*/ 10258 h 564256"/>
              <a:gd name="connsiteX2" fmla="*/ 9993192 w 9995656"/>
              <a:gd name="connsiteY2" fmla="*/ 0 h 564256"/>
              <a:gd name="connsiteX3" fmla="*/ 9995656 w 9995656"/>
              <a:gd name="connsiteY3" fmla="*/ 222324 h 564256"/>
              <a:gd name="connsiteX4" fmla="*/ 584217 w 9995656"/>
              <a:gd name="connsiteY4" fmla="*/ 564256 h 564256"/>
              <a:gd name="connsiteX0" fmla="*/ 225749 w 9995656"/>
              <a:gd name="connsiteY0" fmla="*/ 229796 h 229796"/>
              <a:gd name="connsiteX1" fmla="*/ 0 w 9995656"/>
              <a:gd name="connsiteY1" fmla="*/ 10258 h 229796"/>
              <a:gd name="connsiteX2" fmla="*/ 9993192 w 9995656"/>
              <a:gd name="connsiteY2" fmla="*/ 0 h 229796"/>
              <a:gd name="connsiteX3" fmla="*/ 9995656 w 9995656"/>
              <a:gd name="connsiteY3" fmla="*/ 222324 h 229796"/>
              <a:gd name="connsiteX4" fmla="*/ 225749 w 9995656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98650 w 10001171"/>
              <a:gd name="connsiteY1" fmla="*/ 101083 h 229796"/>
              <a:gd name="connsiteX2" fmla="*/ 0 w 10001171"/>
              <a:gd name="connsiteY2" fmla="*/ 1999 h 229796"/>
              <a:gd name="connsiteX3" fmla="*/ 9998707 w 10001171"/>
              <a:gd name="connsiteY3" fmla="*/ 0 h 229796"/>
              <a:gd name="connsiteX4" fmla="*/ 10001171 w 10001171"/>
              <a:gd name="connsiteY4" fmla="*/ 222324 h 229796"/>
              <a:gd name="connsiteX5" fmla="*/ 231264 w 10001171"/>
              <a:gd name="connsiteY5" fmla="*/ 229796 h 229796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998707 w 10001171"/>
              <a:gd name="connsiteY3" fmla="*/ 0 h 222324"/>
              <a:gd name="connsiteX4" fmla="*/ 10001171 w 10001171"/>
              <a:gd name="connsiteY4" fmla="*/ 222324 h 222324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832256 w 10001171"/>
              <a:gd name="connsiteY3" fmla="*/ 0 h 222324"/>
              <a:gd name="connsiteX4" fmla="*/ 10001171 w 10001171"/>
              <a:gd name="connsiteY4" fmla="*/ 222324 h 222324"/>
              <a:gd name="connsiteX0" fmla="*/ 9791059 w 9832267"/>
              <a:gd name="connsiteY0" fmla="*/ 175334 h 175334"/>
              <a:gd name="connsiteX1" fmla="*/ 98650 w 9832267"/>
              <a:gd name="connsiteY1" fmla="*/ 101083 h 175334"/>
              <a:gd name="connsiteX2" fmla="*/ 0 w 9832267"/>
              <a:gd name="connsiteY2" fmla="*/ 1999 h 175334"/>
              <a:gd name="connsiteX3" fmla="*/ 9832256 w 9832267"/>
              <a:gd name="connsiteY3" fmla="*/ 0 h 175334"/>
              <a:gd name="connsiteX4" fmla="*/ 9791059 w 9832267"/>
              <a:gd name="connsiteY4" fmla="*/ 175334 h 175334"/>
              <a:gd name="connsiteX0" fmla="*/ 9826533 w 9832319"/>
              <a:gd name="connsiteY0" fmla="*/ 93612 h 101083"/>
              <a:gd name="connsiteX1" fmla="*/ 98650 w 9832319"/>
              <a:gd name="connsiteY1" fmla="*/ 101083 h 101083"/>
              <a:gd name="connsiteX2" fmla="*/ 0 w 9832319"/>
              <a:gd name="connsiteY2" fmla="*/ 1999 h 101083"/>
              <a:gd name="connsiteX3" fmla="*/ 9832256 w 9832319"/>
              <a:gd name="connsiteY3" fmla="*/ 0 h 101083"/>
              <a:gd name="connsiteX4" fmla="*/ 9826533 w 9832319"/>
              <a:gd name="connsiteY4" fmla="*/ 93612 h 101083"/>
              <a:gd name="connsiteX0" fmla="*/ 9829262 w 9832353"/>
              <a:gd name="connsiteY0" fmla="*/ 99740 h 101083"/>
              <a:gd name="connsiteX1" fmla="*/ 98650 w 9832353"/>
              <a:gd name="connsiteY1" fmla="*/ 101083 h 101083"/>
              <a:gd name="connsiteX2" fmla="*/ 0 w 9832353"/>
              <a:gd name="connsiteY2" fmla="*/ 1999 h 101083"/>
              <a:gd name="connsiteX3" fmla="*/ 9832256 w 9832353"/>
              <a:gd name="connsiteY3" fmla="*/ 0 h 101083"/>
              <a:gd name="connsiteX4" fmla="*/ 9829262 w 9832353"/>
              <a:gd name="connsiteY4" fmla="*/ 99740 h 101083"/>
              <a:gd name="connsiteX0" fmla="*/ 9829262 w 11053452"/>
              <a:gd name="connsiteY0" fmla="*/ 111200 h 112543"/>
              <a:gd name="connsiteX1" fmla="*/ 98650 w 11053452"/>
              <a:gd name="connsiteY1" fmla="*/ 112543 h 112543"/>
              <a:gd name="connsiteX2" fmla="*/ 0 w 11053452"/>
              <a:gd name="connsiteY2" fmla="*/ 13459 h 112543"/>
              <a:gd name="connsiteX3" fmla="*/ 9832256 w 11053452"/>
              <a:gd name="connsiteY3" fmla="*/ 11460 h 112543"/>
              <a:gd name="connsiteX4" fmla="*/ 9829262 w 11053452"/>
              <a:gd name="connsiteY4" fmla="*/ 111200 h 112543"/>
              <a:gd name="connsiteX0" fmla="*/ 9829262 w 11053452"/>
              <a:gd name="connsiteY0" fmla="*/ 105540 h 106883"/>
              <a:gd name="connsiteX1" fmla="*/ 98650 w 11053452"/>
              <a:gd name="connsiteY1" fmla="*/ 106883 h 106883"/>
              <a:gd name="connsiteX2" fmla="*/ 0 w 11053452"/>
              <a:gd name="connsiteY2" fmla="*/ 7799 h 106883"/>
              <a:gd name="connsiteX3" fmla="*/ 9832256 w 11053452"/>
              <a:gd name="connsiteY3" fmla="*/ 5800 h 106883"/>
              <a:gd name="connsiteX4" fmla="*/ 9829262 w 11053452"/>
              <a:gd name="connsiteY4" fmla="*/ 105540 h 106883"/>
              <a:gd name="connsiteX0" fmla="*/ 9829262 w 10551265"/>
              <a:gd name="connsiteY0" fmla="*/ 105540 h 106883"/>
              <a:gd name="connsiteX1" fmla="*/ 98650 w 10551265"/>
              <a:gd name="connsiteY1" fmla="*/ 106883 h 106883"/>
              <a:gd name="connsiteX2" fmla="*/ 0 w 10551265"/>
              <a:gd name="connsiteY2" fmla="*/ 7799 h 106883"/>
              <a:gd name="connsiteX3" fmla="*/ 9832256 w 10551265"/>
              <a:gd name="connsiteY3" fmla="*/ 5800 h 106883"/>
              <a:gd name="connsiteX4" fmla="*/ 9829262 w 10551265"/>
              <a:gd name="connsiteY4" fmla="*/ 105540 h 106883"/>
              <a:gd name="connsiteX0" fmla="*/ 9829262 w 9832472"/>
              <a:gd name="connsiteY0" fmla="*/ 105540 h 106883"/>
              <a:gd name="connsiteX1" fmla="*/ 98650 w 9832472"/>
              <a:gd name="connsiteY1" fmla="*/ 106883 h 106883"/>
              <a:gd name="connsiteX2" fmla="*/ 0 w 9832472"/>
              <a:gd name="connsiteY2" fmla="*/ 7799 h 106883"/>
              <a:gd name="connsiteX3" fmla="*/ 9832256 w 9832472"/>
              <a:gd name="connsiteY3" fmla="*/ 5800 h 106883"/>
              <a:gd name="connsiteX4" fmla="*/ 9829262 w 9832472"/>
              <a:gd name="connsiteY4" fmla="*/ 105540 h 106883"/>
              <a:gd name="connsiteX0" fmla="*/ 9834719 w 9837930"/>
              <a:gd name="connsiteY0" fmla="*/ 105540 h 106883"/>
              <a:gd name="connsiteX1" fmla="*/ 104107 w 9837930"/>
              <a:gd name="connsiteY1" fmla="*/ 106883 h 106883"/>
              <a:gd name="connsiteX2" fmla="*/ 0 w 9837930"/>
              <a:gd name="connsiteY2" fmla="*/ 7799 h 106883"/>
              <a:gd name="connsiteX3" fmla="*/ 9837713 w 9837930"/>
              <a:gd name="connsiteY3" fmla="*/ 5800 h 106883"/>
              <a:gd name="connsiteX4" fmla="*/ 9834719 w 9837930"/>
              <a:gd name="connsiteY4" fmla="*/ 105540 h 106883"/>
              <a:gd name="connsiteX0" fmla="*/ 9834719 w 9837930"/>
              <a:gd name="connsiteY0" fmla="*/ 99740 h 101083"/>
              <a:gd name="connsiteX1" fmla="*/ 104107 w 9837930"/>
              <a:gd name="connsiteY1" fmla="*/ 101083 h 101083"/>
              <a:gd name="connsiteX2" fmla="*/ 0 w 9837930"/>
              <a:gd name="connsiteY2" fmla="*/ 1999 h 101083"/>
              <a:gd name="connsiteX3" fmla="*/ 9837713 w 9837930"/>
              <a:gd name="connsiteY3" fmla="*/ 0 h 101083"/>
              <a:gd name="connsiteX4" fmla="*/ 9834719 w 9837930"/>
              <a:gd name="connsiteY4" fmla="*/ 99740 h 101083"/>
              <a:gd name="connsiteX0" fmla="*/ 9834719 w 9834719"/>
              <a:gd name="connsiteY0" fmla="*/ 101784 h 103127"/>
              <a:gd name="connsiteX1" fmla="*/ 104107 w 9834719"/>
              <a:gd name="connsiteY1" fmla="*/ 103127 h 103127"/>
              <a:gd name="connsiteX2" fmla="*/ 0 w 9834719"/>
              <a:gd name="connsiteY2" fmla="*/ 4043 h 103127"/>
              <a:gd name="connsiteX3" fmla="*/ 7158112 w 9834719"/>
              <a:gd name="connsiteY3" fmla="*/ 0 h 103127"/>
              <a:gd name="connsiteX4" fmla="*/ 9834719 w 9834719"/>
              <a:gd name="connsiteY4" fmla="*/ 101784 h 103127"/>
              <a:gd name="connsiteX0" fmla="*/ 7084170 w 7158121"/>
              <a:gd name="connsiteY0" fmla="*/ 103827 h 103827"/>
              <a:gd name="connsiteX1" fmla="*/ 104107 w 7158121"/>
              <a:gd name="connsiteY1" fmla="*/ 103127 h 103827"/>
              <a:gd name="connsiteX2" fmla="*/ 0 w 7158121"/>
              <a:gd name="connsiteY2" fmla="*/ 4043 h 103827"/>
              <a:gd name="connsiteX3" fmla="*/ 7158112 w 7158121"/>
              <a:gd name="connsiteY3" fmla="*/ 0 h 103827"/>
              <a:gd name="connsiteX4" fmla="*/ 7084170 w 7158121"/>
              <a:gd name="connsiteY4" fmla="*/ 103827 h 103827"/>
              <a:gd name="connsiteX0" fmla="*/ 3302165 w 7158112"/>
              <a:gd name="connsiteY0" fmla="*/ 103827 h 103827"/>
              <a:gd name="connsiteX1" fmla="*/ 104107 w 7158112"/>
              <a:gd name="connsiteY1" fmla="*/ 103127 h 103827"/>
              <a:gd name="connsiteX2" fmla="*/ 0 w 7158112"/>
              <a:gd name="connsiteY2" fmla="*/ 4043 h 103827"/>
              <a:gd name="connsiteX3" fmla="*/ 7158112 w 7158112"/>
              <a:gd name="connsiteY3" fmla="*/ 0 h 103827"/>
              <a:gd name="connsiteX4" fmla="*/ 3302165 w 7158112"/>
              <a:gd name="connsiteY4" fmla="*/ 103827 h 103827"/>
              <a:gd name="connsiteX0" fmla="*/ 3302165 w 3302208"/>
              <a:gd name="connsiteY0" fmla="*/ 101784 h 101784"/>
              <a:gd name="connsiteX1" fmla="*/ 104107 w 3302208"/>
              <a:gd name="connsiteY1" fmla="*/ 101084 h 101784"/>
              <a:gd name="connsiteX2" fmla="*/ 0 w 3302208"/>
              <a:gd name="connsiteY2" fmla="*/ 2000 h 101784"/>
              <a:gd name="connsiteX3" fmla="*/ 3269687 w 3302208"/>
              <a:gd name="connsiteY3" fmla="*/ 0 h 101784"/>
              <a:gd name="connsiteX4" fmla="*/ 3302165 w 3302208"/>
              <a:gd name="connsiteY4" fmla="*/ 101784 h 101784"/>
              <a:gd name="connsiteX0" fmla="*/ 3302165 w 3302164"/>
              <a:gd name="connsiteY0" fmla="*/ 101784 h 101784"/>
              <a:gd name="connsiteX1" fmla="*/ 104107 w 3302164"/>
              <a:gd name="connsiteY1" fmla="*/ 101084 h 101784"/>
              <a:gd name="connsiteX2" fmla="*/ 0 w 3302164"/>
              <a:gd name="connsiteY2" fmla="*/ 2000 h 101784"/>
              <a:gd name="connsiteX3" fmla="*/ 917531 w 3302164"/>
              <a:gd name="connsiteY3" fmla="*/ 0 h 101784"/>
              <a:gd name="connsiteX4" fmla="*/ 3302165 w 3302164"/>
              <a:gd name="connsiteY4" fmla="*/ 101784 h 101784"/>
              <a:gd name="connsiteX0" fmla="*/ 158681 w 917531"/>
              <a:gd name="connsiteY0" fmla="*/ 99741 h 101084"/>
              <a:gd name="connsiteX1" fmla="*/ 104107 w 917531"/>
              <a:gd name="connsiteY1" fmla="*/ 101084 h 101084"/>
              <a:gd name="connsiteX2" fmla="*/ 0 w 917531"/>
              <a:gd name="connsiteY2" fmla="*/ 2000 h 101084"/>
              <a:gd name="connsiteX3" fmla="*/ 917531 w 917531"/>
              <a:gd name="connsiteY3" fmla="*/ 0 h 101084"/>
              <a:gd name="connsiteX4" fmla="*/ 158681 w 917531"/>
              <a:gd name="connsiteY4" fmla="*/ 99741 h 101084"/>
              <a:gd name="connsiteX0" fmla="*/ 158681 w 158696"/>
              <a:gd name="connsiteY0" fmla="*/ 97741 h 99084"/>
              <a:gd name="connsiteX1" fmla="*/ 104107 w 158696"/>
              <a:gd name="connsiteY1" fmla="*/ 99084 h 99084"/>
              <a:gd name="connsiteX2" fmla="*/ 0 w 158696"/>
              <a:gd name="connsiteY2" fmla="*/ 0 h 99084"/>
              <a:gd name="connsiteX3" fmla="*/ 66171 w 158696"/>
              <a:gd name="connsiteY3" fmla="*/ 43 h 99084"/>
              <a:gd name="connsiteX4" fmla="*/ 158681 w 158696"/>
              <a:gd name="connsiteY4" fmla="*/ 97741 h 99084"/>
              <a:gd name="connsiteX0" fmla="*/ 145037 w 145055"/>
              <a:gd name="connsiteY0" fmla="*/ 97741 h 99084"/>
              <a:gd name="connsiteX1" fmla="*/ 104107 w 145055"/>
              <a:gd name="connsiteY1" fmla="*/ 99084 h 99084"/>
              <a:gd name="connsiteX2" fmla="*/ 0 w 145055"/>
              <a:gd name="connsiteY2" fmla="*/ 0 h 99084"/>
              <a:gd name="connsiteX3" fmla="*/ 66171 w 145055"/>
              <a:gd name="connsiteY3" fmla="*/ 43 h 99084"/>
              <a:gd name="connsiteX4" fmla="*/ 145037 w 145055"/>
              <a:gd name="connsiteY4" fmla="*/ 97741 h 99084"/>
              <a:gd name="connsiteX0" fmla="*/ 145037 w 145460"/>
              <a:gd name="connsiteY0" fmla="*/ 97741 h 99084"/>
              <a:gd name="connsiteX1" fmla="*/ 104107 w 145460"/>
              <a:gd name="connsiteY1" fmla="*/ 99084 h 99084"/>
              <a:gd name="connsiteX2" fmla="*/ 0 w 145460"/>
              <a:gd name="connsiteY2" fmla="*/ 0 h 99084"/>
              <a:gd name="connsiteX3" fmla="*/ 66171 w 145460"/>
              <a:gd name="connsiteY3" fmla="*/ 43 h 99084"/>
              <a:gd name="connsiteX4" fmla="*/ 145037 w 145460"/>
              <a:gd name="connsiteY4" fmla="*/ 97741 h 99084"/>
              <a:gd name="connsiteX0" fmla="*/ 145037 w 145037"/>
              <a:gd name="connsiteY0" fmla="*/ 97741 h 99084"/>
              <a:gd name="connsiteX1" fmla="*/ 104107 w 145037"/>
              <a:gd name="connsiteY1" fmla="*/ 99084 h 99084"/>
              <a:gd name="connsiteX2" fmla="*/ 0 w 145037"/>
              <a:gd name="connsiteY2" fmla="*/ 0 h 99084"/>
              <a:gd name="connsiteX3" fmla="*/ 66171 w 145037"/>
              <a:gd name="connsiteY3" fmla="*/ 43 h 99084"/>
              <a:gd name="connsiteX4" fmla="*/ 145037 w 145037"/>
              <a:gd name="connsiteY4" fmla="*/ 97741 h 990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379708 w 379708"/>
              <a:gd name="connsiteY0" fmla="*/ 304091 h 304091"/>
              <a:gd name="connsiteX1" fmla="*/ 316948 w 379708"/>
              <a:gd name="connsiteY1" fmla="*/ 303391 h 304091"/>
              <a:gd name="connsiteX2" fmla="*/ 0 w 379708"/>
              <a:gd name="connsiteY2" fmla="*/ 0 h 304091"/>
              <a:gd name="connsiteX3" fmla="*/ 279012 w 379708"/>
              <a:gd name="connsiteY3" fmla="*/ 204350 h 304091"/>
              <a:gd name="connsiteX4" fmla="*/ 379708 w 379708"/>
              <a:gd name="connsiteY4" fmla="*/ 304091 h 304091"/>
              <a:gd name="connsiteX0" fmla="*/ 379708 w 379708"/>
              <a:gd name="connsiteY0" fmla="*/ 304091 h 304091"/>
              <a:gd name="connsiteX1" fmla="*/ 316948 w 379708"/>
              <a:gd name="connsiteY1" fmla="*/ 303391 h 304091"/>
              <a:gd name="connsiteX2" fmla="*/ 0 w 379708"/>
              <a:gd name="connsiteY2" fmla="*/ 0 h 304091"/>
              <a:gd name="connsiteX3" fmla="*/ 68900 w 379708"/>
              <a:gd name="connsiteY3" fmla="*/ 2086 h 304091"/>
              <a:gd name="connsiteX4" fmla="*/ 379708 w 379708"/>
              <a:gd name="connsiteY4" fmla="*/ 304091 h 304091"/>
              <a:gd name="connsiteX0" fmla="*/ 379708 w 379708"/>
              <a:gd name="connsiteY0" fmla="*/ 304091 h 304091"/>
              <a:gd name="connsiteX1" fmla="*/ 316948 w 379708"/>
              <a:gd name="connsiteY1" fmla="*/ 303391 h 304091"/>
              <a:gd name="connsiteX2" fmla="*/ 0 w 379708"/>
              <a:gd name="connsiteY2" fmla="*/ 0 h 304091"/>
              <a:gd name="connsiteX3" fmla="*/ 68900 w 379708"/>
              <a:gd name="connsiteY3" fmla="*/ 2086 h 304091"/>
              <a:gd name="connsiteX4" fmla="*/ 379708 w 379708"/>
              <a:gd name="connsiteY4" fmla="*/ 304091 h 304091"/>
              <a:gd name="connsiteX0" fmla="*/ 379708 w 379708"/>
              <a:gd name="connsiteY0" fmla="*/ 302048 h 302048"/>
              <a:gd name="connsiteX1" fmla="*/ 316948 w 379708"/>
              <a:gd name="connsiteY1" fmla="*/ 301348 h 302048"/>
              <a:gd name="connsiteX2" fmla="*/ 0 w 379708"/>
              <a:gd name="connsiteY2" fmla="*/ 0 h 302048"/>
              <a:gd name="connsiteX3" fmla="*/ 68900 w 379708"/>
              <a:gd name="connsiteY3" fmla="*/ 43 h 302048"/>
              <a:gd name="connsiteX4" fmla="*/ 379708 w 379708"/>
              <a:gd name="connsiteY4" fmla="*/ 302048 h 302048"/>
              <a:gd name="connsiteX0" fmla="*/ 484491 w 484491"/>
              <a:gd name="connsiteY0" fmla="*/ 405276 h 405276"/>
              <a:gd name="connsiteX1" fmla="*/ 421731 w 484491"/>
              <a:gd name="connsiteY1" fmla="*/ 404576 h 405276"/>
              <a:gd name="connsiteX2" fmla="*/ 0 w 484491"/>
              <a:gd name="connsiteY2" fmla="*/ 0 h 405276"/>
              <a:gd name="connsiteX3" fmla="*/ 173683 w 484491"/>
              <a:gd name="connsiteY3" fmla="*/ 103271 h 405276"/>
              <a:gd name="connsiteX4" fmla="*/ 484491 w 484491"/>
              <a:gd name="connsiteY4" fmla="*/ 405276 h 405276"/>
              <a:gd name="connsiteX0" fmla="*/ 484491 w 484491"/>
              <a:gd name="connsiteY0" fmla="*/ 458913 h 458913"/>
              <a:gd name="connsiteX1" fmla="*/ 421731 w 484491"/>
              <a:gd name="connsiteY1" fmla="*/ 458213 h 458913"/>
              <a:gd name="connsiteX2" fmla="*/ 0 w 484491"/>
              <a:gd name="connsiteY2" fmla="*/ 53637 h 458913"/>
              <a:gd name="connsiteX3" fmla="*/ 13751 w 484491"/>
              <a:gd name="connsiteY3" fmla="*/ 0 h 458913"/>
              <a:gd name="connsiteX4" fmla="*/ 484491 w 484491"/>
              <a:gd name="connsiteY4" fmla="*/ 458913 h 458913"/>
              <a:gd name="connsiteX0" fmla="*/ 484491 w 484491"/>
              <a:gd name="connsiteY0" fmla="*/ 458913 h 458913"/>
              <a:gd name="connsiteX1" fmla="*/ 421731 w 484491"/>
              <a:gd name="connsiteY1" fmla="*/ 458213 h 458913"/>
              <a:gd name="connsiteX2" fmla="*/ 0 w 484491"/>
              <a:gd name="connsiteY2" fmla="*/ 53637 h 458913"/>
              <a:gd name="connsiteX3" fmla="*/ 13751 w 484491"/>
              <a:gd name="connsiteY3" fmla="*/ 0 h 458913"/>
              <a:gd name="connsiteX4" fmla="*/ 484491 w 484491"/>
              <a:gd name="connsiteY4" fmla="*/ 458913 h 458913"/>
              <a:gd name="connsiteX0" fmla="*/ 484491 w 484491"/>
              <a:gd name="connsiteY0" fmla="*/ 458913 h 458913"/>
              <a:gd name="connsiteX1" fmla="*/ 421731 w 484491"/>
              <a:gd name="connsiteY1" fmla="*/ 458213 h 458913"/>
              <a:gd name="connsiteX2" fmla="*/ 0 w 484491"/>
              <a:gd name="connsiteY2" fmla="*/ 53637 h 458913"/>
              <a:gd name="connsiteX3" fmla="*/ 13751 w 484491"/>
              <a:gd name="connsiteY3" fmla="*/ 0 h 458913"/>
              <a:gd name="connsiteX4" fmla="*/ 484491 w 484491"/>
              <a:gd name="connsiteY4" fmla="*/ 458913 h 458913"/>
              <a:gd name="connsiteX0" fmla="*/ 470740 w 470740"/>
              <a:gd name="connsiteY0" fmla="*/ 458913 h 458913"/>
              <a:gd name="connsiteX1" fmla="*/ 407980 w 470740"/>
              <a:gd name="connsiteY1" fmla="*/ 458213 h 458913"/>
              <a:gd name="connsiteX2" fmla="*/ 2622 w 470740"/>
              <a:gd name="connsiteY2" fmla="*/ 69981 h 458913"/>
              <a:gd name="connsiteX3" fmla="*/ 0 w 470740"/>
              <a:gd name="connsiteY3" fmla="*/ 0 h 458913"/>
              <a:gd name="connsiteX4" fmla="*/ 470740 w 470740"/>
              <a:gd name="connsiteY4" fmla="*/ 458913 h 4589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70740" h="458913">
                <a:moveTo>
                  <a:pt x="470740" y="458913"/>
                </a:moveTo>
                <a:lnTo>
                  <a:pt x="407980" y="458213"/>
                </a:lnTo>
                <a:lnTo>
                  <a:pt x="2622" y="69981"/>
                </a:lnTo>
                <a:lnTo>
                  <a:pt x="0" y="0"/>
                </a:lnTo>
                <a:cubicBezTo>
                  <a:pt x="474166" y="459291"/>
                  <a:pt x="376643" y="362386"/>
                  <a:pt x="470740" y="458913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13" name="Parallelogram 1"/>
          <p:cNvSpPr/>
          <p:nvPr userDrawn="1"/>
        </p:nvSpPr>
        <p:spPr>
          <a:xfrm>
            <a:off x="304800" y="4954038"/>
            <a:ext cx="8902290" cy="207841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584217 w 8368765"/>
              <a:gd name="connsiteY0" fmla="*/ 560127 h 589817"/>
              <a:gd name="connsiteX1" fmla="*/ 0 w 8368765"/>
              <a:gd name="connsiteY1" fmla="*/ 6129 h 589817"/>
              <a:gd name="connsiteX2" fmla="*/ 8360786 w 8368765"/>
              <a:gd name="connsiteY2" fmla="*/ 0 h 589817"/>
              <a:gd name="connsiteX3" fmla="*/ 8368765 w 8368765"/>
              <a:gd name="connsiteY3" fmla="*/ 589817 h 589817"/>
              <a:gd name="connsiteX4" fmla="*/ 584217 w 8368765"/>
              <a:gd name="connsiteY4" fmla="*/ 560127 h 589817"/>
              <a:gd name="connsiteX0" fmla="*/ 584217 w 9993192"/>
              <a:gd name="connsiteY0" fmla="*/ 564256 h 593946"/>
              <a:gd name="connsiteX1" fmla="*/ 0 w 9993192"/>
              <a:gd name="connsiteY1" fmla="*/ 10258 h 593946"/>
              <a:gd name="connsiteX2" fmla="*/ 9993192 w 9993192"/>
              <a:gd name="connsiteY2" fmla="*/ 0 h 593946"/>
              <a:gd name="connsiteX3" fmla="*/ 8368765 w 9993192"/>
              <a:gd name="connsiteY3" fmla="*/ 593946 h 593946"/>
              <a:gd name="connsiteX4" fmla="*/ 584217 w 9993192"/>
              <a:gd name="connsiteY4" fmla="*/ 564256 h 593946"/>
              <a:gd name="connsiteX0" fmla="*/ 584217 w 9995656"/>
              <a:gd name="connsiteY0" fmla="*/ 564256 h 564256"/>
              <a:gd name="connsiteX1" fmla="*/ 0 w 9995656"/>
              <a:gd name="connsiteY1" fmla="*/ 10258 h 564256"/>
              <a:gd name="connsiteX2" fmla="*/ 9993192 w 9995656"/>
              <a:gd name="connsiteY2" fmla="*/ 0 h 564256"/>
              <a:gd name="connsiteX3" fmla="*/ 9995656 w 9995656"/>
              <a:gd name="connsiteY3" fmla="*/ 222324 h 564256"/>
              <a:gd name="connsiteX4" fmla="*/ 584217 w 9995656"/>
              <a:gd name="connsiteY4" fmla="*/ 564256 h 564256"/>
              <a:gd name="connsiteX0" fmla="*/ 225749 w 9995656"/>
              <a:gd name="connsiteY0" fmla="*/ 229796 h 229796"/>
              <a:gd name="connsiteX1" fmla="*/ 0 w 9995656"/>
              <a:gd name="connsiteY1" fmla="*/ 10258 h 229796"/>
              <a:gd name="connsiteX2" fmla="*/ 9993192 w 9995656"/>
              <a:gd name="connsiteY2" fmla="*/ 0 h 229796"/>
              <a:gd name="connsiteX3" fmla="*/ 9995656 w 9995656"/>
              <a:gd name="connsiteY3" fmla="*/ 222324 h 229796"/>
              <a:gd name="connsiteX4" fmla="*/ 225749 w 9995656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98650 w 10001171"/>
              <a:gd name="connsiteY1" fmla="*/ 101083 h 229796"/>
              <a:gd name="connsiteX2" fmla="*/ 0 w 10001171"/>
              <a:gd name="connsiteY2" fmla="*/ 1999 h 229796"/>
              <a:gd name="connsiteX3" fmla="*/ 9998707 w 10001171"/>
              <a:gd name="connsiteY3" fmla="*/ 0 h 229796"/>
              <a:gd name="connsiteX4" fmla="*/ 10001171 w 10001171"/>
              <a:gd name="connsiteY4" fmla="*/ 222324 h 229796"/>
              <a:gd name="connsiteX5" fmla="*/ 231264 w 10001171"/>
              <a:gd name="connsiteY5" fmla="*/ 229796 h 229796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998707 w 10001171"/>
              <a:gd name="connsiteY3" fmla="*/ 0 h 222324"/>
              <a:gd name="connsiteX4" fmla="*/ 10001171 w 10001171"/>
              <a:gd name="connsiteY4" fmla="*/ 222324 h 222324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832256 w 10001171"/>
              <a:gd name="connsiteY3" fmla="*/ 0 h 222324"/>
              <a:gd name="connsiteX4" fmla="*/ 10001171 w 10001171"/>
              <a:gd name="connsiteY4" fmla="*/ 222324 h 222324"/>
              <a:gd name="connsiteX0" fmla="*/ 9791059 w 9832267"/>
              <a:gd name="connsiteY0" fmla="*/ 175334 h 175334"/>
              <a:gd name="connsiteX1" fmla="*/ 98650 w 9832267"/>
              <a:gd name="connsiteY1" fmla="*/ 101083 h 175334"/>
              <a:gd name="connsiteX2" fmla="*/ 0 w 9832267"/>
              <a:gd name="connsiteY2" fmla="*/ 1999 h 175334"/>
              <a:gd name="connsiteX3" fmla="*/ 9832256 w 9832267"/>
              <a:gd name="connsiteY3" fmla="*/ 0 h 175334"/>
              <a:gd name="connsiteX4" fmla="*/ 9791059 w 9832267"/>
              <a:gd name="connsiteY4" fmla="*/ 175334 h 175334"/>
              <a:gd name="connsiteX0" fmla="*/ 9826533 w 9832319"/>
              <a:gd name="connsiteY0" fmla="*/ 93612 h 101083"/>
              <a:gd name="connsiteX1" fmla="*/ 98650 w 9832319"/>
              <a:gd name="connsiteY1" fmla="*/ 101083 h 101083"/>
              <a:gd name="connsiteX2" fmla="*/ 0 w 9832319"/>
              <a:gd name="connsiteY2" fmla="*/ 1999 h 101083"/>
              <a:gd name="connsiteX3" fmla="*/ 9832256 w 9832319"/>
              <a:gd name="connsiteY3" fmla="*/ 0 h 101083"/>
              <a:gd name="connsiteX4" fmla="*/ 9826533 w 9832319"/>
              <a:gd name="connsiteY4" fmla="*/ 93612 h 101083"/>
              <a:gd name="connsiteX0" fmla="*/ 9829262 w 9832353"/>
              <a:gd name="connsiteY0" fmla="*/ 99740 h 101083"/>
              <a:gd name="connsiteX1" fmla="*/ 98650 w 9832353"/>
              <a:gd name="connsiteY1" fmla="*/ 101083 h 101083"/>
              <a:gd name="connsiteX2" fmla="*/ 0 w 9832353"/>
              <a:gd name="connsiteY2" fmla="*/ 1999 h 101083"/>
              <a:gd name="connsiteX3" fmla="*/ 9832256 w 9832353"/>
              <a:gd name="connsiteY3" fmla="*/ 0 h 101083"/>
              <a:gd name="connsiteX4" fmla="*/ 9829262 w 9832353"/>
              <a:gd name="connsiteY4" fmla="*/ 99740 h 101083"/>
              <a:gd name="connsiteX0" fmla="*/ 9829262 w 11053452"/>
              <a:gd name="connsiteY0" fmla="*/ 111200 h 112543"/>
              <a:gd name="connsiteX1" fmla="*/ 98650 w 11053452"/>
              <a:gd name="connsiteY1" fmla="*/ 112543 h 112543"/>
              <a:gd name="connsiteX2" fmla="*/ 0 w 11053452"/>
              <a:gd name="connsiteY2" fmla="*/ 13459 h 112543"/>
              <a:gd name="connsiteX3" fmla="*/ 9832256 w 11053452"/>
              <a:gd name="connsiteY3" fmla="*/ 11460 h 112543"/>
              <a:gd name="connsiteX4" fmla="*/ 9829262 w 11053452"/>
              <a:gd name="connsiteY4" fmla="*/ 111200 h 112543"/>
              <a:gd name="connsiteX0" fmla="*/ 9829262 w 11053452"/>
              <a:gd name="connsiteY0" fmla="*/ 105540 h 106883"/>
              <a:gd name="connsiteX1" fmla="*/ 98650 w 11053452"/>
              <a:gd name="connsiteY1" fmla="*/ 106883 h 106883"/>
              <a:gd name="connsiteX2" fmla="*/ 0 w 11053452"/>
              <a:gd name="connsiteY2" fmla="*/ 7799 h 106883"/>
              <a:gd name="connsiteX3" fmla="*/ 9832256 w 11053452"/>
              <a:gd name="connsiteY3" fmla="*/ 5800 h 106883"/>
              <a:gd name="connsiteX4" fmla="*/ 9829262 w 11053452"/>
              <a:gd name="connsiteY4" fmla="*/ 105540 h 106883"/>
              <a:gd name="connsiteX0" fmla="*/ 9829262 w 10551265"/>
              <a:gd name="connsiteY0" fmla="*/ 105540 h 106883"/>
              <a:gd name="connsiteX1" fmla="*/ 98650 w 10551265"/>
              <a:gd name="connsiteY1" fmla="*/ 106883 h 106883"/>
              <a:gd name="connsiteX2" fmla="*/ 0 w 10551265"/>
              <a:gd name="connsiteY2" fmla="*/ 7799 h 106883"/>
              <a:gd name="connsiteX3" fmla="*/ 9832256 w 10551265"/>
              <a:gd name="connsiteY3" fmla="*/ 5800 h 106883"/>
              <a:gd name="connsiteX4" fmla="*/ 9829262 w 10551265"/>
              <a:gd name="connsiteY4" fmla="*/ 105540 h 106883"/>
              <a:gd name="connsiteX0" fmla="*/ 9829262 w 9832472"/>
              <a:gd name="connsiteY0" fmla="*/ 105540 h 106883"/>
              <a:gd name="connsiteX1" fmla="*/ 98650 w 9832472"/>
              <a:gd name="connsiteY1" fmla="*/ 106883 h 106883"/>
              <a:gd name="connsiteX2" fmla="*/ 0 w 9832472"/>
              <a:gd name="connsiteY2" fmla="*/ 7799 h 106883"/>
              <a:gd name="connsiteX3" fmla="*/ 9832256 w 9832472"/>
              <a:gd name="connsiteY3" fmla="*/ 5800 h 106883"/>
              <a:gd name="connsiteX4" fmla="*/ 9829262 w 9832472"/>
              <a:gd name="connsiteY4" fmla="*/ 105540 h 106883"/>
              <a:gd name="connsiteX0" fmla="*/ 9834719 w 9837930"/>
              <a:gd name="connsiteY0" fmla="*/ 105540 h 106883"/>
              <a:gd name="connsiteX1" fmla="*/ 104107 w 9837930"/>
              <a:gd name="connsiteY1" fmla="*/ 106883 h 106883"/>
              <a:gd name="connsiteX2" fmla="*/ 0 w 9837930"/>
              <a:gd name="connsiteY2" fmla="*/ 7799 h 106883"/>
              <a:gd name="connsiteX3" fmla="*/ 9837713 w 9837930"/>
              <a:gd name="connsiteY3" fmla="*/ 5800 h 106883"/>
              <a:gd name="connsiteX4" fmla="*/ 9834719 w 9837930"/>
              <a:gd name="connsiteY4" fmla="*/ 105540 h 106883"/>
              <a:gd name="connsiteX0" fmla="*/ 9834719 w 9837930"/>
              <a:gd name="connsiteY0" fmla="*/ 99740 h 101083"/>
              <a:gd name="connsiteX1" fmla="*/ 104107 w 9837930"/>
              <a:gd name="connsiteY1" fmla="*/ 101083 h 101083"/>
              <a:gd name="connsiteX2" fmla="*/ 0 w 9837930"/>
              <a:gd name="connsiteY2" fmla="*/ 1999 h 101083"/>
              <a:gd name="connsiteX3" fmla="*/ 9837713 w 9837930"/>
              <a:gd name="connsiteY3" fmla="*/ 0 h 101083"/>
              <a:gd name="connsiteX4" fmla="*/ 9834719 w 9837930"/>
              <a:gd name="connsiteY4" fmla="*/ 99740 h 101083"/>
              <a:gd name="connsiteX0" fmla="*/ 9834719 w 10080371"/>
              <a:gd name="connsiteY0" fmla="*/ 107998 h 109341"/>
              <a:gd name="connsiteX1" fmla="*/ 104107 w 10080371"/>
              <a:gd name="connsiteY1" fmla="*/ 109341 h 109341"/>
              <a:gd name="connsiteX2" fmla="*/ 0 w 10080371"/>
              <a:gd name="connsiteY2" fmla="*/ 10257 h 109341"/>
              <a:gd name="connsiteX3" fmla="*/ 10080369 w 10080371"/>
              <a:gd name="connsiteY3" fmla="*/ 0 h 109341"/>
              <a:gd name="connsiteX4" fmla="*/ 9834719 w 10080371"/>
              <a:gd name="connsiteY4" fmla="*/ 107998 h 109341"/>
              <a:gd name="connsiteX0" fmla="*/ 9834719 w 10096915"/>
              <a:gd name="connsiteY0" fmla="*/ 97741 h 99084"/>
              <a:gd name="connsiteX1" fmla="*/ 104107 w 10096915"/>
              <a:gd name="connsiteY1" fmla="*/ 99084 h 99084"/>
              <a:gd name="connsiteX2" fmla="*/ 0 w 10096915"/>
              <a:gd name="connsiteY2" fmla="*/ 0 h 99084"/>
              <a:gd name="connsiteX3" fmla="*/ 10096913 w 10096915"/>
              <a:gd name="connsiteY3" fmla="*/ 22776 h 99084"/>
              <a:gd name="connsiteX4" fmla="*/ 9834719 w 10096915"/>
              <a:gd name="connsiteY4" fmla="*/ 97741 h 99084"/>
              <a:gd name="connsiteX0" fmla="*/ 9834719 w 10118975"/>
              <a:gd name="connsiteY0" fmla="*/ 97741 h 99084"/>
              <a:gd name="connsiteX1" fmla="*/ 104107 w 10118975"/>
              <a:gd name="connsiteY1" fmla="*/ 99084 h 99084"/>
              <a:gd name="connsiteX2" fmla="*/ 0 w 10118975"/>
              <a:gd name="connsiteY2" fmla="*/ 0 h 99084"/>
              <a:gd name="connsiteX3" fmla="*/ 10118973 w 10118975"/>
              <a:gd name="connsiteY3" fmla="*/ 6260 h 99084"/>
              <a:gd name="connsiteX4" fmla="*/ 9834719 w 10118975"/>
              <a:gd name="connsiteY4" fmla="*/ 97741 h 99084"/>
              <a:gd name="connsiteX0" fmla="*/ 10110464 w 10119054"/>
              <a:gd name="connsiteY0" fmla="*/ 184453 h 184453"/>
              <a:gd name="connsiteX1" fmla="*/ 104107 w 10119054"/>
              <a:gd name="connsiteY1" fmla="*/ 99084 h 184453"/>
              <a:gd name="connsiteX2" fmla="*/ 0 w 10119054"/>
              <a:gd name="connsiteY2" fmla="*/ 0 h 184453"/>
              <a:gd name="connsiteX3" fmla="*/ 10118973 w 10119054"/>
              <a:gd name="connsiteY3" fmla="*/ 6260 h 184453"/>
              <a:gd name="connsiteX4" fmla="*/ 10110464 w 10119054"/>
              <a:gd name="connsiteY4" fmla="*/ 184453 h 184453"/>
              <a:gd name="connsiteX0" fmla="*/ 10110464 w 10119054"/>
              <a:gd name="connsiteY0" fmla="*/ 184453 h 184453"/>
              <a:gd name="connsiteX1" fmla="*/ 181315 w 10119054"/>
              <a:gd name="connsiteY1" fmla="*/ 181666 h 184453"/>
              <a:gd name="connsiteX2" fmla="*/ 0 w 10119054"/>
              <a:gd name="connsiteY2" fmla="*/ 0 h 184453"/>
              <a:gd name="connsiteX3" fmla="*/ 10118973 w 10119054"/>
              <a:gd name="connsiteY3" fmla="*/ 6260 h 184453"/>
              <a:gd name="connsiteX4" fmla="*/ 10110464 w 10119054"/>
              <a:gd name="connsiteY4" fmla="*/ 184453 h 184453"/>
              <a:gd name="connsiteX0" fmla="*/ 10110464 w 10119054"/>
              <a:gd name="connsiteY0" fmla="*/ 178324 h 178324"/>
              <a:gd name="connsiteX1" fmla="*/ 181315 w 10119054"/>
              <a:gd name="connsiteY1" fmla="*/ 175537 h 178324"/>
              <a:gd name="connsiteX2" fmla="*/ 0 w 10119054"/>
              <a:gd name="connsiteY2" fmla="*/ 0 h 178324"/>
              <a:gd name="connsiteX3" fmla="*/ 10118973 w 10119054"/>
              <a:gd name="connsiteY3" fmla="*/ 131 h 178324"/>
              <a:gd name="connsiteX4" fmla="*/ 10110464 w 10119054"/>
              <a:gd name="connsiteY4" fmla="*/ 178324 h 1783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119054" h="178324">
                <a:moveTo>
                  <a:pt x="10110464" y="178324"/>
                </a:moveTo>
                <a:lnTo>
                  <a:pt x="181315" y="175537"/>
                </a:lnTo>
                <a:lnTo>
                  <a:pt x="0" y="0"/>
                </a:lnTo>
                <a:lnTo>
                  <a:pt x="10118973" y="131"/>
                </a:lnTo>
                <a:cubicBezTo>
                  <a:pt x="10119951" y="55239"/>
                  <a:pt x="10111873" y="81797"/>
                  <a:pt x="10110464" y="178324"/>
                </a:cubicBezTo>
                <a:close/>
              </a:path>
            </a:pathLst>
          </a:custGeom>
          <a:solidFill>
            <a:srgbClr val="0C1930"/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455870" y="4922777"/>
            <a:ext cx="868812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 dirty="0">
                <a:solidFill>
                  <a:srgbClr val="D9D9D9"/>
                </a:solidFill>
                <a:latin typeface="Arial Narrow"/>
                <a:cs typeface="Arial Narrow"/>
              </a:rPr>
              <a:t>STEM101.ORG</a:t>
            </a:r>
            <a:r>
              <a:rPr lang="en-US" sz="1000" i="0" baseline="0" dirty="0">
                <a:solidFill>
                  <a:srgbClr val="D9D9D9"/>
                </a:solidFill>
                <a:latin typeface="Arial Narrow"/>
                <a:cs typeface="Arial Narrow"/>
              </a:rPr>
              <a:t>                                                                                                                                                                                                                 </a:t>
            </a:r>
            <a:r>
              <a:rPr lang="en-US" sz="1000" i="0" dirty="0">
                <a:solidFill>
                  <a:srgbClr val="D9D9D9"/>
                </a:solidFill>
                <a:latin typeface="Arial Narrow"/>
                <a:cs typeface="Arial Narrow"/>
              </a:rPr>
              <a:t>A Non-Profit</a:t>
            </a:r>
            <a:r>
              <a:rPr lang="en-US" sz="1000" i="0" baseline="0" dirty="0">
                <a:solidFill>
                  <a:srgbClr val="D9D9D9"/>
                </a:solidFill>
                <a:latin typeface="Arial Narrow"/>
                <a:cs typeface="Arial Narrow"/>
              </a:rPr>
              <a:t> K-16 Education Program</a:t>
            </a:r>
            <a:endParaRPr lang="en-US" sz="1000" dirty="0">
              <a:solidFill>
                <a:srgbClr val="D9D9D9"/>
              </a:solidFill>
              <a:latin typeface="Arial Narrow"/>
              <a:cs typeface="Arial Narrow"/>
            </a:endParaRPr>
          </a:p>
        </p:txBody>
      </p:sp>
      <p:pic>
        <p:nvPicPr>
          <p:cNvPr id="4" name="Picture 3" descr="A white text on a black background&#10;&#10;Description automatically generated">
            <a:extLst>
              <a:ext uri="{FF2B5EF4-FFF2-40B4-BE49-F238E27FC236}">
                <a16:creationId xmlns:a16="http://schemas.microsoft.com/office/drawing/2014/main" id="{1903D122-F9DC-ABBC-C7D0-B5047620F145}"/>
              </a:ext>
            </a:extLst>
          </p:cNvPr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6264" y="105811"/>
            <a:ext cx="2164213" cy="469722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5" r:id="rId2"/>
    <p:sldLayoutId id="2147483656" r:id="rId3"/>
    <p:sldLayoutId id="2147483657" r:id="rId4"/>
    <p:sldLayoutId id="2147483658" r:id="rId5"/>
    <p:sldLayoutId id="2147483659" r:id="rId6"/>
  </p:sldLayoutIdLst>
  <p:txStyles>
    <p:titleStyle>
      <a:lvl1pPr algn="l" rtl="0" eaLnBrk="1" latinLnBrk="0" hangingPunct="1">
        <a:spcBef>
          <a:spcPct val="0"/>
        </a:spcBef>
        <a:buNone/>
        <a:defRPr sz="4200" kern="1200">
          <a:solidFill>
            <a:schemeClr val="tx2"/>
          </a:solidFill>
          <a:latin typeface="+mj-lt"/>
          <a:ea typeface="+mj-ea"/>
          <a:cs typeface="+mj-cs"/>
        </a:defRPr>
      </a:lvl1pPr>
      <a:extLst/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None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  <p:extLst>
    <p:ext uri="{27BBF7A9-308A-43DC-89C8-2F10F3537804}">
      <p15:sldGuideLst xmlns:p15="http://schemas.microsoft.com/office/powerpoint/2012/main">
        <p15:guide id="1" orient="horz" pos="3108">
          <p15:clr>
            <a:srgbClr val="F26B43"/>
          </p15:clr>
        </p15:guide>
        <p15:guide id="2" pos="288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23836" y="1126106"/>
            <a:ext cx="5096329" cy="1102519"/>
          </a:xfrm>
        </p:spPr>
        <p:txBody>
          <a:bodyPr lIns="91440" tIns="45720" rIns="91440" bIns="45720" anchor="t"/>
          <a:lstStyle/>
          <a:p>
            <a:pPr algn="ctr"/>
            <a:r>
              <a:rPr lang="en-US" dirty="0">
                <a:latin typeface="Calibri"/>
                <a:cs typeface="Calibri"/>
              </a:rPr>
              <a:t>Layout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lIns="91440" tIns="45720" rIns="91440" bIns="45720" anchor="t"/>
          <a:lstStyle/>
          <a:p>
            <a:r>
              <a:rPr lang="en-US" dirty="0">
                <a:latin typeface="Calibri"/>
                <a:cs typeface="Calibri"/>
              </a:rPr>
              <a:t>Objective C: Identify and Utilize Common Measurement Instruments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807937"/>
            <a:ext cx="4038600" cy="2559901"/>
          </a:xfrm>
        </p:spPr>
        <p:txBody>
          <a:bodyPr lIns="91440" tIns="45720" rIns="91440" bIns="45720" anchor="t"/>
          <a:lstStyle/>
          <a:p>
            <a:pPr>
              <a:buChar char="Ø"/>
            </a:pPr>
            <a:r>
              <a:rPr lang="en-US" dirty="0">
                <a:latin typeface="Calibri"/>
                <a:cs typeface="Calibri"/>
              </a:rPr>
              <a:t>General Measurement Tools</a:t>
            </a:r>
            <a:endParaRPr lang="en-US">
              <a:latin typeface="Calibri"/>
              <a:cs typeface="Calibri"/>
            </a:endParaRPr>
          </a:p>
          <a:p>
            <a:pPr lvl="1">
              <a:buFont typeface="Wingdings"/>
              <a:buChar char="Ø"/>
            </a:pPr>
            <a:r>
              <a:rPr lang="en-US" dirty="0">
                <a:latin typeface="Calibri"/>
                <a:cs typeface="Calibri"/>
              </a:rPr>
              <a:t>Accuracy depends on operator</a:t>
            </a:r>
          </a:p>
          <a:p>
            <a:pPr lvl="1">
              <a:buFont typeface="Wingdings"/>
              <a:buChar char="Ø"/>
            </a:pPr>
            <a:r>
              <a:rPr lang="en-US" dirty="0">
                <a:latin typeface="Calibri"/>
                <a:cs typeface="Calibri"/>
              </a:rPr>
              <a:t>Usually able to get accurate within 1/8 of an inch</a:t>
            </a:r>
          </a:p>
          <a:p>
            <a:pPr lvl="1">
              <a:buFont typeface="Wingdings"/>
              <a:buChar char="Ø"/>
            </a:pPr>
            <a:r>
              <a:rPr lang="en-US" dirty="0">
                <a:latin typeface="Calibri"/>
                <a:cs typeface="Calibri"/>
              </a:rPr>
              <a:t>Good for Construction, Rough Layout and General Measurement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07937"/>
            <a:ext cx="4038600" cy="2759473"/>
          </a:xfrm>
        </p:spPr>
        <p:txBody>
          <a:bodyPr lIns="91440" tIns="45720" rIns="91440" bIns="45720" anchor="t"/>
          <a:lstStyle/>
          <a:p>
            <a:pPr>
              <a:buChar char="Ø"/>
            </a:pPr>
            <a:r>
              <a:rPr lang="en-US" dirty="0">
                <a:latin typeface="Calibri"/>
                <a:cs typeface="Calibri"/>
              </a:rPr>
              <a:t>Precision Measurement Tools</a:t>
            </a:r>
            <a:endParaRPr lang="en-US">
              <a:latin typeface="Calibri"/>
              <a:cs typeface="Calibri"/>
            </a:endParaRPr>
          </a:p>
          <a:p>
            <a:pPr lvl="1">
              <a:buFont typeface="Wingdings"/>
              <a:buChar char="Ø"/>
            </a:pPr>
            <a:r>
              <a:rPr lang="en-US" dirty="0">
                <a:latin typeface="Calibri"/>
                <a:cs typeface="Calibri"/>
              </a:rPr>
              <a:t>Tools are built to reduce operators input</a:t>
            </a:r>
          </a:p>
          <a:p>
            <a:pPr lvl="1">
              <a:buFont typeface="Wingdings"/>
              <a:buChar char="Ø"/>
            </a:pPr>
            <a:r>
              <a:rPr lang="en-US" dirty="0">
                <a:latin typeface="Calibri"/>
                <a:cs typeface="Calibri"/>
              </a:rPr>
              <a:t>Can read to the ten-thousandths of an inch</a:t>
            </a:r>
          </a:p>
          <a:p>
            <a:pPr lvl="1">
              <a:buFont typeface="Wingdings"/>
              <a:buChar char="Ø"/>
            </a:pPr>
            <a:r>
              <a:rPr lang="en-US" dirty="0">
                <a:latin typeface="Calibri"/>
                <a:cs typeface="Calibri"/>
              </a:rPr>
              <a:t>Good for precision part measurement and machining</a:t>
            </a:r>
          </a:p>
          <a:p>
            <a:pPr lvl="2">
              <a:buChar char="Ø"/>
            </a:pPr>
            <a:r>
              <a:rPr lang="en-US" dirty="0">
                <a:latin typeface="Calibri"/>
                <a:cs typeface="Calibri"/>
              </a:rPr>
              <a:t>Engines, Rod &amp; Bearings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31C680AE-E332-B28B-3692-A1BB86DD22BA}"/>
              </a:ext>
            </a:extLst>
          </p:cNvPr>
          <p:cNvSpPr>
            <a:spLocks noGrp="1"/>
          </p:cNvSpPr>
          <p:nvPr/>
        </p:nvSpPr>
        <p:spPr>
          <a:xfrm>
            <a:off x="457200" y="773567"/>
            <a:ext cx="8229600" cy="85271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dirty="0">
                <a:latin typeface="Calibri"/>
                <a:cs typeface="Calibri"/>
              </a:rPr>
              <a:t>Types of Measurement Tools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5629" y="1463222"/>
            <a:ext cx="4038600" cy="3394472"/>
          </a:xfrm>
        </p:spPr>
        <p:txBody>
          <a:bodyPr lIns="91440" tIns="45720" rIns="91440" bIns="45720" anchor="t">
            <a:normAutofit fontScale="92500" lnSpcReduction="20000"/>
          </a:bodyPr>
          <a:lstStyle/>
          <a:p>
            <a:pPr>
              <a:buChar char="Ø"/>
            </a:pPr>
            <a:r>
              <a:rPr lang="en-US" dirty="0">
                <a:latin typeface="Calibri"/>
                <a:cs typeface="Calibri"/>
              </a:rPr>
              <a:t>Steel Rulers</a:t>
            </a:r>
            <a:endParaRPr lang="en-US">
              <a:latin typeface="Calibri"/>
              <a:cs typeface="Calibri"/>
            </a:endParaRPr>
          </a:p>
          <a:p>
            <a:pPr lvl="1">
              <a:buFont typeface="Wingdings"/>
              <a:buChar char="Ø"/>
            </a:pPr>
            <a:r>
              <a:rPr lang="en-US" dirty="0">
                <a:latin typeface="Calibri"/>
                <a:cs typeface="Calibri"/>
              </a:rPr>
              <a:t>Combination Square</a:t>
            </a:r>
          </a:p>
          <a:p>
            <a:pPr lvl="1">
              <a:buFont typeface="Wingdings"/>
              <a:buChar char="Ø"/>
            </a:pPr>
            <a:r>
              <a:rPr lang="en-US" dirty="0">
                <a:latin typeface="Calibri"/>
                <a:cs typeface="Calibri"/>
              </a:rPr>
              <a:t>Speed Square</a:t>
            </a:r>
          </a:p>
          <a:p>
            <a:pPr lvl="1">
              <a:buFont typeface="Wingdings"/>
              <a:buChar char="Ø"/>
            </a:pPr>
            <a:r>
              <a:rPr lang="en-US" dirty="0">
                <a:latin typeface="Calibri"/>
                <a:cs typeface="Calibri"/>
              </a:rPr>
              <a:t>Framing Square</a:t>
            </a:r>
          </a:p>
          <a:p>
            <a:pPr lvl="1">
              <a:buFont typeface="Wingdings"/>
              <a:buChar char="Ø"/>
            </a:pPr>
            <a:r>
              <a:rPr lang="en-US" dirty="0">
                <a:latin typeface="Calibri"/>
                <a:cs typeface="Calibri"/>
              </a:rPr>
              <a:t>12”, 18”, 24” or 36” Straight Edge</a:t>
            </a:r>
          </a:p>
          <a:p>
            <a:pPr>
              <a:buChar char="Ø"/>
            </a:pPr>
            <a:r>
              <a:rPr lang="en-US" dirty="0">
                <a:latin typeface="Calibri"/>
                <a:cs typeface="Calibri"/>
              </a:rPr>
              <a:t>Tape Rulers</a:t>
            </a:r>
          </a:p>
          <a:p>
            <a:pPr lvl="1">
              <a:buFont typeface="Wingdings"/>
              <a:buChar char="Ø"/>
            </a:pPr>
            <a:r>
              <a:rPr lang="en-US" dirty="0">
                <a:latin typeface="Calibri"/>
                <a:cs typeface="Calibri"/>
              </a:rPr>
              <a:t>5’, 25’ or 30’ Wide Steel Tapes</a:t>
            </a:r>
          </a:p>
          <a:p>
            <a:pPr lvl="1">
              <a:buFont typeface="Wingdings"/>
              <a:buChar char="Ø"/>
            </a:pPr>
            <a:r>
              <a:rPr lang="en-US" dirty="0">
                <a:latin typeface="Calibri"/>
                <a:cs typeface="Calibri"/>
              </a:rPr>
              <a:t>100’ or 250’ Thin Tapes</a:t>
            </a:r>
          </a:p>
          <a:p>
            <a:pPr>
              <a:buChar char="Ø"/>
            </a:pPr>
            <a:r>
              <a:rPr lang="en-US" dirty="0">
                <a:latin typeface="Calibri"/>
                <a:cs typeface="Calibri"/>
              </a:rPr>
              <a:t>Walking Wheel Rulers</a:t>
            </a:r>
          </a:p>
          <a:p>
            <a:pPr>
              <a:buChar char="Ø"/>
            </a:pPr>
            <a:r>
              <a:rPr lang="en-US" dirty="0">
                <a:latin typeface="Calibri"/>
                <a:cs typeface="Calibri"/>
              </a:rPr>
              <a:t>Spirit Levels</a:t>
            </a:r>
          </a:p>
          <a:p>
            <a:pPr lvl="1">
              <a:buFont typeface="Wingdings"/>
              <a:buChar char="Ø"/>
            </a:pPr>
            <a:r>
              <a:rPr lang="en-US" dirty="0">
                <a:latin typeface="Calibri"/>
                <a:cs typeface="Calibri"/>
              </a:rPr>
              <a:t>Check level to earth</a:t>
            </a:r>
          </a:p>
          <a:p>
            <a:pPr>
              <a:buChar char="Ø"/>
            </a:pPr>
            <a:endParaRPr lang="en-US" dirty="0">
              <a:latin typeface="Calibri"/>
              <a:cs typeface="Calibri"/>
            </a:endParaRPr>
          </a:p>
        </p:txBody>
      </p:sp>
      <p:pic>
        <p:nvPicPr>
          <p:cNvPr id="1027" name="Picture 3" descr="C:\Users\Charles\AppData\Local\Microsoft\Windows\Temporary Internet Files\Content.IE5\EVK4BK0I\MC900078805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07782" y="1896666"/>
            <a:ext cx="2207419" cy="1971675"/>
          </a:xfrm>
          <a:prstGeom prst="rect">
            <a:avLst/>
          </a:prstGeom>
          <a:noFill/>
        </p:spPr>
      </p:pic>
      <p:sp>
        <p:nvSpPr>
          <p:cNvPr id="6" name="Title 1">
            <a:extLst>
              <a:ext uri="{FF2B5EF4-FFF2-40B4-BE49-F238E27FC236}">
                <a16:creationId xmlns:a16="http://schemas.microsoft.com/office/drawing/2014/main" id="{34181ED5-3FFA-4CFE-2466-ADAE5E51CA12}"/>
              </a:ext>
            </a:extLst>
          </p:cNvPr>
          <p:cNvSpPr>
            <a:spLocks noGrp="1"/>
          </p:cNvSpPr>
          <p:nvPr/>
        </p:nvSpPr>
        <p:spPr>
          <a:xfrm>
            <a:off x="457200" y="501424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>
                <a:latin typeface="Calibri"/>
                <a:cs typeface="Calibri"/>
              </a:rPr>
              <a:t>General Measurement Tools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6271" y="1717222"/>
            <a:ext cx="4038600" cy="3394472"/>
          </a:xfrm>
        </p:spPr>
        <p:txBody>
          <a:bodyPr lIns="91440" tIns="45720" rIns="91440" bIns="45720" anchor="t">
            <a:normAutofit/>
          </a:bodyPr>
          <a:lstStyle/>
          <a:p>
            <a:pPr>
              <a:buChar char="Ø"/>
            </a:pPr>
            <a:r>
              <a:rPr lang="en-US" dirty="0">
                <a:latin typeface="Calibri"/>
                <a:cs typeface="Calibri"/>
              </a:rPr>
              <a:t>Most Accurate General Measurement Tool</a:t>
            </a:r>
            <a:endParaRPr lang="en-US">
              <a:latin typeface="Calibri"/>
              <a:cs typeface="Calibri"/>
            </a:endParaRPr>
          </a:p>
          <a:p>
            <a:pPr>
              <a:buChar char="Ø"/>
            </a:pPr>
            <a:r>
              <a:rPr lang="en-US" dirty="0">
                <a:latin typeface="Calibri"/>
                <a:cs typeface="Calibri"/>
              </a:rPr>
              <a:t>Strong, Straight edge makes for good measurements</a:t>
            </a:r>
          </a:p>
          <a:p>
            <a:pPr>
              <a:buChar char="Ø"/>
            </a:pPr>
            <a:r>
              <a:rPr lang="en-US" dirty="0">
                <a:latin typeface="Calibri"/>
                <a:cs typeface="Calibri"/>
              </a:rPr>
              <a:t>Length is limited due to construction</a:t>
            </a:r>
          </a:p>
          <a:p>
            <a:pPr>
              <a:buChar char="Ø"/>
            </a:pPr>
            <a:r>
              <a:rPr lang="en-US" dirty="0">
                <a:latin typeface="Calibri"/>
                <a:cs typeface="Calibri"/>
              </a:rPr>
              <a:t>Can incorporate 90, 60, 45 and/or 30 degree angles as well </a:t>
            </a:r>
          </a:p>
        </p:txBody>
      </p:sp>
      <p:pic>
        <p:nvPicPr>
          <p:cNvPr id="3074" name="Picture 2" descr="C:\Users\Charles\AppData\Local\Microsoft\Windows\Temporary Internet Files\Content.IE5\J7I3PLXD\MC900441286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14900" y="1771650"/>
            <a:ext cx="2603897" cy="2603897"/>
          </a:xfrm>
          <a:prstGeom prst="rect">
            <a:avLst/>
          </a:prstGeom>
          <a:noFill/>
        </p:spPr>
      </p:pic>
      <p:sp>
        <p:nvSpPr>
          <p:cNvPr id="6" name="Title 1">
            <a:extLst>
              <a:ext uri="{FF2B5EF4-FFF2-40B4-BE49-F238E27FC236}">
                <a16:creationId xmlns:a16="http://schemas.microsoft.com/office/drawing/2014/main" id="{8E3958A6-E1DB-F71B-CD26-9CD58B12F1FA}"/>
              </a:ext>
            </a:extLst>
          </p:cNvPr>
          <p:cNvSpPr>
            <a:spLocks noGrp="1"/>
          </p:cNvSpPr>
          <p:nvPr/>
        </p:nvSpPr>
        <p:spPr>
          <a:xfrm>
            <a:off x="457200" y="628424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>
                <a:latin typeface="Calibri"/>
                <a:cs typeface="Calibri"/>
              </a:rPr>
              <a:t>Steel Rulers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3486" y="1807937"/>
            <a:ext cx="4038600" cy="3394472"/>
          </a:xfrm>
        </p:spPr>
        <p:txBody>
          <a:bodyPr lIns="91440" tIns="45720" rIns="91440" bIns="45720" anchor="t">
            <a:noAutofit/>
          </a:bodyPr>
          <a:lstStyle/>
          <a:p>
            <a:pPr>
              <a:buChar char="Ø"/>
            </a:pPr>
            <a:r>
              <a:rPr lang="en-US" sz="1800" dirty="0">
                <a:latin typeface="Calibri"/>
                <a:cs typeface="Calibri"/>
              </a:rPr>
              <a:t>Allow for longer measurements than steel rules</a:t>
            </a:r>
          </a:p>
          <a:p>
            <a:pPr>
              <a:buChar char="Ø"/>
            </a:pPr>
            <a:r>
              <a:rPr lang="en-US" sz="1800" dirty="0">
                <a:latin typeface="Calibri"/>
                <a:cs typeface="Calibri"/>
              </a:rPr>
              <a:t>Accuracy is limited due to movement of parts and tautness of tape</a:t>
            </a:r>
          </a:p>
          <a:p>
            <a:pPr>
              <a:buChar char="Ø"/>
            </a:pPr>
            <a:r>
              <a:rPr lang="en-US" sz="1800" dirty="0">
                <a:latin typeface="Calibri"/>
                <a:cs typeface="Calibri"/>
              </a:rPr>
              <a:t>Should be used for parts when a steel rule is too short</a:t>
            </a:r>
          </a:p>
          <a:p>
            <a:pPr>
              <a:buChar char="Ø"/>
            </a:pPr>
            <a:r>
              <a:rPr lang="en-US" sz="1800" dirty="0">
                <a:latin typeface="Calibri"/>
                <a:cs typeface="Calibri"/>
              </a:rPr>
              <a:t>Due to movement of parts, sometimes two tape rules may read different measurements</a:t>
            </a:r>
          </a:p>
        </p:txBody>
      </p:sp>
      <p:pic>
        <p:nvPicPr>
          <p:cNvPr id="4098" name="Picture 2" descr="C:\Users\Charles\AppData\Local\Microsoft\Windows\Temporary Internet Files\Content.IE5\C78BMWHN\MC900433845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90457" y="1947636"/>
            <a:ext cx="2661047" cy="2661047"/>
          </a:xfrm>
          <a:prstGeom prst="rect">
            <a:avLst/>
          </a:prstGeom>
          <a:noFill/>
        </p:spPr>
      </p:pic>
      <p:sp>
        <p:nvSpPr>
          <p:cNvPr id="6" name="Title 1">
            <a:extLst>
              <a:ext uri="{FF2B5EF4-FFF2-40B4-BE49-F238E27FC236}">
                <a16:creationId xmlns:a16="http://schemas.microsoft.com/office/drawing/2014/main" id="{EF7B9584-388E-B997-C9F2-647A7156D4B6}"/>
              </a:ext>
            </a:extLst>
          </p:cNvPr>
          <p:cNvSpPr>
            <a:spLocks noGrp="1"/>
          </p:cNvSpPr>
          <p:nvPr/>
        </p:nvSpPr>
        <p:spPr>
          <a:xfrm>
            <a:off x="457200" y="714602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>
                <a:latin typeface="Calibri"/>
                <a:cs typeface="Calibri"/>
              </a:rPr>
              <a:t>Tape Rules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53722"/>
            <a:ext cx="4038600" cy="3394472"/>
          </a:xfrm>
        </p:spPr>
        <p:txBody>
          <a:bodyPr lIns="91440" tIns="45720" rIns="91440" bIns="45720" anchor="t">
            <a:normAutofit/>
          </a:bodyPr>
          <a:lstStyle/>
          <a:p>
            <a:pPr>
              <a:buChar char="Ø"/>
            </a:pPr>
            <a:r>
              <a:rPr lang="en-US" dirty="0">
                <a:latin typeface="Calibri"/>
                <a:cs typeface="Calibri"/>
              </a:rPr>
              <a:t>Uses a clear cylinder filled with liquid and a small air pocket</a:t>
            </a:r>
            <a:endParaRPr lang="en-US"/>
          </a:p>
          <a:p>
            <a:pPr>
              <a:buChar char="Ø"/>
            </a:pPr>
            <a:r>
              <a:rPr lang="en-US" dirty="0">
                <a:latin typeface="Calibri"/>
                <a:cs typeface="Calibri"/>
              </a:rPr>
              <a:t>Air pocket will move to high end of cylinder because air is lighter than fluid</a:t>
            </a:r>
          </a:p>
          <a:p>
            <a:pPr>
              <a:buChar char="Ø"/>
            </a:pPr>
            <a:r>
              <a:rPr lang="en-US" dirty="0">
                <a:latin typeface="Calibri"/>
                <a:cs typeface="Calibri"/>
              </a:rPr>
              <a:t>When fluid rests in center of cylinder, the tool is reading a level measurement</a:t>
            </a:r>
          </a:p>
          <a:p>
            <a:pPr>
              <a:buChar char="Ø"/>
            </a:pPr>
            <a:endParaRPr lang="en-US" dirty="0">
              <a:latin typeface="Calibri"/>
              <a:cs typeface="Calibri"/>
            </a:endParaRPr>
          </a:p>
        </p:txBody>
      </p:sp>
      <p:pic>
        <p:nvPicPr>
          <p:cNvPr id="5122" name="Picture 2" descr="C:\Users\Charles\AppData\Local\Microsoft\Windows\Temporary Internet Files\Content.IE5\J7I3PLXD\MC900290599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00600" y="2000250"/>
            <a:ext cx="2877594" cy="1689497"/>
          </a:xfrm>
          <a:prstGeom prst="rect">
            <a:avLst/>
          </a:prstGeom>
          <a:noFill/>
        </p:spPr>
      </p:pic>
      <p:sp>
        <p:nvSpPr>
          <p:cNvPr id="7" name="Title 1">
            <a:extLst>
              <a:ext uri="{FF2B5EF4-FFF2-40B4-BE49-F238E27FC236}">
                <a16:creationId xmlns:a16="http://schemas.microsoft.com/office/drawing/2014/main" id="{B38032DE-BAF3-61E6-5297-90EBD38F06DF}"/>
              </a:ext>
            </a:extLst>
          </p:cNvPr>
          <p:cNvSpPr>
            <a:spLocks noGrp="1"/>
          </p:cNvSpPr>
          <p:nvPr/>
        </p:nvSpPr>
        <p:spPr>
          <a:xfrm>
            <a:off x="457200" y="610281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>
                <a:latin typeface="Calibri"/>
                <a:cs typeface="Calibri"/>
              </a:rPr>
              <a:t>Spirit Levels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4486" y="2102758"/>
            <a:ext cx="4038600" cy="3394472"/>
          </a:xfrm>
        </p:spPr>
        <p:txBody>
          <a:bodyPr lIns="91440" tIns="45720" rIns="91440" bIns="45720" anchor="t"/>
          <a:lstStyle/>
          <a:p>
            <a:pPr>
              <a:buChar char="Ø"/>
            </a:pPr>
            <a:r>
              <a:rPr lang="en-US" dirty="0">
                <a:latin typeface="Calibri"/>
                <a:cs typeface="Calibri"/>
              </a:rPr>
              <a:t>Calipers</a:t>
            </a:r>
            <a:endParaRPr lang="en-US"/>
          </a:p>
          <a:p>
            <a:pPr lvl="1">
              <a:buFont typeface="Wingdings"/>
              <a:buChar char="Ø"/>
            </a:pPr>
            <a:r>
              <a:rPr lang="en-US" dirty="0">
                <a:latin typeface="Calibri"/>
                <a:cs typeface="Calibri"/>
              </a:rPr>
              <a:t>Use digital, dial or Vernier scale to read measurements</a:t>
            </a:r>
          </a:p>
          <a:p>
            <a:pPr>
              <a:buChar char="Ø"/>
            </a:pPr>
            <a:r>
              <a:rPr lang="en-US" dirty="0">
                <a:latin typeface="Calibri"/>
                <a:cs typeface="Calibri"/>
              </a:rPr>
              <a:t>Micrometer</a:t>
            </a:r>
          </a:p>
          <a:p>
            <a:pPr lvl="1">
              <a:buFont typeface="Wingdings"/>
              <a:buChar char="Ø"/>
            </a:pPr>
            <a:r>
              <a:rPr lang="en-US" dirty="0">
                <a:latin typeface="Calibri"/>
                <a:cs typeface="Calibri"/>
              </a:rPr>
              <a:t>Uses dial or Vernier scale to read measurements</a:t>
            </a:r>
          </a:p>
        </p:txBody>
      </p:sp>
      <p:pic>
        <p:nvPicPr>
          <p:cNvPr id="2050" name="Picture 2" descr="C:\Users\Charles\AppData\Local\Microsoft\Windows\Temporary Internet Files\Content.IE5\Y9DJVHAS\MC900352217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5500" y="1591130"/>
            <a:ext cx="2072878" cy="2151425"/>
          </a:xfrm>
          <a:prstGeom prst="rect">
            <a:avLst/>
          </a:prstGeom>
          <a:noFill/>
        </p:spPr>
      </p:pic>
      <p:pic>
        <p:nvPicPr>
          <p:cNvPr id="2051" name="Picture 3" descr="C:\Users\Charles\AppData\Local\Microsoft\Windows\Temporary Internet Files\Content.IE5\J7I3PLXD\MC900055081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3955024">
            <a:off x="2405521" y="2727665"/>
            <a:ext cx="1343234" cy="2921297"/>
          </a:xfrm>
          <a:prstGeom prst="rect">
            <a:avLst/>
          </a:prstGeom>
          <a:noFill/>
        </p:spPr>
      </p:pic>
      <p:sp>
        <p:nvSpPr>
          <p:cNvPr id="6" name="Title 1">
            <a:extLst>
              <a:ext uri="{FF2B5EF4-FFF2-40B4-BE49-F238E27FC236}">
                <a16:creationId xmlns:a16="http://schemas.microsoft.com/office/drawing/2014/main" id="{08A8B705-28F3-B097-6CD6-CD250E4B42D0}"/>
              </a:ext>
            </a:extLst>
          </p:cNvPr>
          <p:cNvSpPr>
            <a:spLocks noGrp="1"/>
          </p:cNvSpPr>
          <p:nvPr/>
        </p:nvSpPr>
        <p:spPr>
          <a:xfrm>
            <a:off x="457200" y="673781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>
                <a:latin typeface="Calibri"/>
                <a:cs typeface="Calibri"/>
              </a:rPr>
              <a:t>Precision Measurement Tools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8188D5BE-AE27-E95F-8E01-666D015A0568}"/>
              </a:ext>
            </a:extLst>
          </p:cNvPr>
          <p:cNvSpPr>
            <a:spLocks noGrp="1"/>
          </p:cNvSpPr>
          <p:nvPr/>
        </p:nvSpPr>
        <p:spPr>
          <a:xfrm>
            <a:off x="1328057" y="837066"/>
            <a:ext cx="6487886" cy="8255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>
                <a:latin typeface="Calibri"/>
                <a:cs typeface="Calibri"/>
              </a:rPr>
              <a:t>Thinking Time!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43E7063C-705C-F384-3DD9-8619CF828E06}"/>
              </a:ext>
            </a:extLst>
          </p:cNvPr>
          <p:cNvSpPr>
            <a:spLocks noGrp="1"/>
          </p:cNvSpPr>
          <p:nvPr/>
        </p:nvSpPr>
        <p:spPr>
          <a:xfrm>
            <a:off x="1713592" y="1826985"/>
            <a:ext cx="5716815" cy="2811464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7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latin typeface="Calibri"/>
                <a:cs typeface="Calibri"/>
              </a:rPr>
              <a:t>What Tool would be best used to measure the following?</a:t>
            </a:r>
          </a:p>
          <a:p>
            <a:pPr lvl="1"/>
            <a:r>
              <a:rPr lang="en-US" dirty="0">
                <a:latin typeface="Calibri"/>
                <a:cs typeface="Calibri"/>
              </a:rPr>
              <a:t>Length of Classroom</a:t>
            </a:r>
          </a:p>
          <a:p>
            <a:pPr lvl="1"/>
            <a:r>
              <a:rPr lang="en-US" dirty="0">
                <a:latin typeface="Calibri"/>
                <a:cs typeface="Calibri"/>
              </a:rPr>
              <a:t>Height of Classroom</a:t>
            </a:r>
          </a:p>
          <a:p>
            <a:pPr lvl="1"/>
            <a:r>
              <a:rPr lang="en-US" dirty="0">
                <a:latin typeface="Calibri"/>
                <a:cs typeface="Calibri"/>
              </a:rPr>
              <a:t>Length of Pencil</a:t>
            </a:r>
          </a:p>
          <a:p>
            <a:pPr lvl="1"/>
            <a:r>
              <a:rPr lang="en-US" dirty="0">
                <a:latin typeface="Calibri"/>
                <a:cs typeface="Calibri"/>
              </a:rPr>
              <a:t>Diameter of Pencil</a:t>
            </a:r>
          </a:p>
          <a:p>
            <a:pPr lvl="1"/>
            <a:r>
              <a:rPr lang="en-US" dirty="0">
                <a:latin typeface="Calibri"/>
                <a:cs typeface="Calibri"/>
              </a:rPr>
              <a:t>Piston for Car Engine</a:t>
            </a:r>
          </a:p>
          <a:p>
            <a:pPr lvl="1"/>
            <a:r>
              <a:rPr lang="en-US" dirty="0">
                <a:latin typeface="Calibri"/>
                <a:cs typeface="Calibri"/>
              </a:rPr>
              <a:t>Distance from Madison, WI to Springfield, IL?</a:t>
            </a:r>
            <a:endParaRPr lang="en-US" dirty="0">
              <a:latin typeface="Calibri"/>
              <a:ea typeface="Calibri"/>
              <a:cs typeface="Calibri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FC6C20B8-75FE-A333-5B49-0D6967D6B845}"/>
              </a:ext>
            </a:extLst>
          </p:cNvPr>
          <p:cNvSpPr>
            <a:spLocks noGrp="1"/>
          </p:cNvSpPr>
          <p:nvPr/>
        </p:nvSpPr>
        <p:spPr>
          <a:xfrm>
            <a:off x="457200" y="637495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>
                <a:latin typeface="Calibri"/>
                <a:cs typeface="Calibri"/>
              </a:rPr>
              <a:t>Activity Time!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FC609D64-2FF9-57EC-B557-F30D8C6510A4}"/>
              </a:ext>
            </a:extLst>
          </p:cNvPr>
          <p:cNvSpPr>
            <a:spLocks noGrp="1"/>
          </p:cNvSpPr>
          <p:nvPr/>
        </p:nvSpPr>
        <p:spPr>
          <a:xfrm>
            <a:off x="1255486" y="2253342"/>
            <a:ext cx="6633029" cy="2203678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latin typeface="Calibri"/>
                <a:cs typeface="Calibri"/>
              </a:rPr>
              <a:t>Using the tools available in the lab:</a:t>
            </a:r>
          </a:p>
          <a:p>
            <a:pPr lvl="1"/>
            <a:r>
              <a:rPr lang="en-US" dirty="0">
                <a:latin typeface="Calibri"/>
                <a:cs typeface="Calibri"/>
              </a:rPr>
              <a:t>Measure the Length, Width and Height of a common table in the room.</a:t>
            </a:r>
          </a:p>
          <a:p>
            <a:pPr lvl="2"/>
            <a:r>
              <a:rPr lang="en-US" dirty="0">
                <a:latin typeface="Calibri"/>
                <a:cs typeface="Calibri"/>
              </a:rPr>
              <a:t>What tool will be best used for this purpose?</a:t>
            </a:r>
          </a:p>
          <a:p>
            <a:pPr lvl="1"/>
            <a:r>
              <a:rPr lang="en-US" dirty="0">
                <a:latin typeface="Calibri"/>
                <a:cs typeface="Calibri"/>
              </a:rPr>
              <a:t>Measure the Thickness of the Table Top</a:t>
            </a:r>
          </a:p>
          <a:p>
            <a:pPr lvl="2"/>
            <a:r>
              <a:rPr lang="en-US" dirty="0">
                <a:latin typeface="Calibri"/>
                <a:cs typeface="Calibri"/>
              </a:rPr>
              <a:t>What tool will be best used for this purpose?</a:t>
            </a:r>
          </a:p>
          <a:p>
            <a:pPr lvl="2"/>
            <a:endParaRPr lang="en-US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9087a1c246d9f2852b676c4c6ca2076edffea72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S_Yellow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STEM">
      <a:majorFont>
        <a:latin typeface="Montserrat"/>
        <a:ea typeface=""/>
        <a:cs typeface=""/>
      </a:majorFont>
      <a:minorFont>
        <a:latin typeface="Montserrat"/>
        <a:ea typeface=""/>
        <a:cs typeface="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5000"/>
                <a:satMod val="150000"/>
              </a:schemeClr>
            </a:gs>
            <a:gs pos="35000">
              <a:schemeClr val="phClr">
                <a:shade val="60000"/>
                <a:satMod val="150000"/>
              </a:schemeClr>
            </a:gs>
            <a:gs pos="100000">
              <a:schemeClr val="phClr">
                <a:tint val="97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S_Yellow" id="{D98D778E-803A-4925-962B-C919C08277D0}" vid="{D2E614B3-B53F-4F1F-84A7-4A6B5F10BE6C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F527443B7F650468EB70DBA5F662911" ma:contentTypeVersion="19" ma:contentTypeDescription="Create a new document." ma:contentTypeScope="" ma:versionID="1dcc0da45af1e6733cd93be76481f6e9">
  <xsd:schema xmlns:xsd="http://www.w3.org/2001/XMLSchema" xmlns:xs="http://www.w3.org/2001/XMLSchema" xmlns:p="http://schemas.microsoft.com/office/2006/metadata/properties" xmlns:ns2="5796801b-3a89-4506-aaa3-b2b080dc6fff" xmlns:ns3="352a001b-fdfe-49a0-8a03-de813b89e960" targetNamespace="http://schemas.microsoft.com/office/2006/metadata/properties" ma:root="true" ma:fieldsID="8061108c9017e2d5c6aa652c79b4115d" ns2:_="" ns3:_="">
    <xsd:import namespace="5796801b-3a89-4506-aaa3-b2b080dc6fff"/>
    <xsd:import namespace="352a001b-fdfe-49a0-8a03-de813b89e96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  <xsd:element ref="ns2:Dateuploadedtocourse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796801b-3a89-4506-aaa3-b2b080dc6ff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09b8d16d-ae89-43c7-a374-a853dcb0227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Dateuploadedtocourse" ma:index="25" nillable="true" ma:displayName="Date uploaded to course" ma:format="Dropdown" ma:internalName="Dateuploadedtocourse">
      <xsd:simpleType>
        <xsd:restriction base="dms:Text">
          <xsd:maxLength value="255"/>
        </xsd:restriction>
      </xsd:simpleType>
    </xsd:element>
    <xsd:element name="MediaServiceLocation" ma:index="26" nillable="true" ma:displayName="Location" ma:description="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52a001b-fdfe-49a0-8a03-de813b89e960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1a98a70c-eb8b-4cde-922a-1396e9e365c9}" ma:internalName="TaxCatchAll" ma:showField="CatchAllData" ma:web="352a001b-fdfe-49a0-8a03-de813b89e96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5796801b-3a89-4506-aaa3-b2b080dc6fff">
      <Terms xmlns="http://schemas.microsoft.com/office/infopath/2007/PartnerControls"/>
    </lcf76f155ced4ddcb4097134ff3c332f>
    <TaxCatchAll xmlns="352a001b-fdfe-49a0-8a03-de813b89e960" xsi:nil="true"/>
    <Dateuploadedtocourse xmlns="5796801b-3a89-4506-aaa3-b2b080dc6fff" xsi:nil="true"/>
  </documentManagement>
</p:properties>
</file>

<file path=customXml/itemProps1.xml><?xml version="1.0" encoding="utf-8"?>
<ds:datastoreItem xmlns:ds="http://schemas.openxmlformats.org/officeDocument/2006/customXml" ds:itemID="{C80682D0-2F0D-402C-A44F-13601A6AF6B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8BF45B0-EF82-431B-84FE-FC7C481866CF}"/>
</file>

<file path=customXml/itemProps3.xml><?xml version="1.0" encoding="utf-8"?>
<ds:datastoreItem xmlns:ds="http://schemas.openxmlformats.org/officeDocument/2006/customXml" ds:itemID="{E6D37B0F-942B-4CBA-BBDF-991B64D97777}">
  <ds:schemaRefs>
    <ds:schemaRef ds:uri="http://schemas.microsoft.com/office/2006/metadata/properties"/>
    <ds:schemaRef ds:uri="http://schemas.microsoft.com/office/infopath/2007/PartnerControls"/>
    <ds:schemaRef ds:uri="30ff7222-84b3-4161-a18c-503cb15f7ed6"/>
    <ds:schemaRef ds:uri="e48d4773-ac0e-4673-a179-ff50079e4121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363</Words>
  <Application>Microsoft Office PowerPoint</Application>
  <PresentationFormat>On-screen Show (16:9)</PresentationFormat>
  <Paragraphs>57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Arial</vt:lpstr>
      <vt:lpstr>Arial Narrow</vt:lpstr>
      <vt:lpstr>Calibri</vt:lpstr>
      <vt:lpstr>Montserrat</vt:lpstr>
      <vt:lpstr>Wingdings</vt:lpstr>
      <vt:lpstr>Wingdings 2</vt:lpstr>
      <vt:lpstr>MS_Yellow</vt:lpstr>
      <vt:lpstr>Layout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/>
  <cp:keywords/>
  <dc:description/>
  <cp:lastModifiedBy/>
  <cp:revision>82</cp:revision>
  <dcterms:created xsi:type="dcterms:W3CDTF">2016-01-05T02:38:42Z</dcterms:created>
  <dcterms:modified xsi:type="dcterms:W3CDTF">2023-12-08T19:20:47Z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0x0101006F527443B7F650468EB70DBA5F662911</vt:lpwstr>
  </property>
  <property fmtid="{D5CDD505-2E9C-101B-9397-08002B2CF9AE}" pid="3" name="xd_ProgID">
    <vt:lpwstr/>
  </property>
  <property fmtid="{D5CDD505-2E9C-101B-9397-08002B2CF9AE}" pid="4" name="ComplianceAssetId">
    <vt:lpwstr/>
  </property>
  <property fmtid="{D5CDD505-2E9C-101B-9397-08002B2CF9AE}" pid="5" name="TemplateUrl">
    <vt:lpwstr/>
  </property>
  <property fmtid="{D5CDD505-2E9C-101B-9397-08002B2CF9AE}" pid="6" name="_ExtendedDescription">
    <vt:lpwstr/>
  </property>
  <property fmtid="{D5CDD505-2E9C-101B-9397-08002B2CF9AE}" pid="7" name="TriggerFlowInfo">
    <vt:lpwstr/>
  </property>
  <property fmtid="{D5CDD505-2E9C-101B-9397-08002B2CF9AE}" pid="8" name="xd_Signature">
    <vt:bool>false</vt:bool>
  </property>
  <property fmtid="{D5CDD505-2E9C-101B-9397-08002B2CF9AE}" pid="9" name="MediaServiceImageTags">
    <vt:lpwstr/>
  </property>
</Properties>
</file>