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59" r:id="rId11"/>
    <p:sldId id="263" r:id="rId12"/>
    <p:sldId id="264" r:id="rId13"/>
  </p:sldIdLst>
  <p:sldSz cx="9144000" cy="5143500" type="screen16x9"/>
  <p:notesSz cx="6858000" cy="9144000"/>
  <p:custDataLst>
    <p:tags r:id="rId14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0079"/>
    <a:srgbClr val="673276"/>
    <a:srgbClr val="7452CA"/>
    <a:srgbClr val="0C1930"/>
    <a:srgbClr val="CA6727"/>
    <a:srgbClr val="F47D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7293" autoAdjust="0"/>
  </p:normalViewPr>
  <p:slideViewPr>
    <p:cSldViewPr snapToGrid="0" showGuides="1">
      <p:cViewPr varScale="1">
        <p:scale>
          <a:sx n="159" d="100"/>
          <a:sy n="159" d="100"/>
        </p:scale>
        <p:origin x="475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31370" y="1764044"/>
            <a:ext cx="6477000" cy="1356604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50453"/>
            <a:ext cx="411480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TE </a:t>
            </a:r>
            <a:r>
              <a:rPr lang="en-US" sz="3000" b="0" kern="1300" spc="300" baseline="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bg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6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C3CC4929-9716-859C-1A3F-D9076F9435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 userDrawn="1"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"/>
          <p:cNvSpPr/>
          <p:nvPr userDrawn="1"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"/>
          <p:cNvSpPr/>
          <p:nvPr userDrawn="1"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1"/>
          <p:cNvSpPr/>
          <p:nvPr userDrawn="1"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" name="Parallelogram 1"/>
          <p:cNvSpPr/>
          <p:nvPr userDrawn="1"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E5588A3-BA1B-8673-E4FE-1832806FA4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61F5-D8D8-40C6-8D23-53FB4F657941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2D5C0-7033-4DB5-8DD1-2301A54E5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9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"/>
          <p:cNvSpPr/>
          <p:nvPr/>
        </p:nvSpPr>
        <p:spPr>
          <a:xfrm>
            <a:off x="0" y="-16711"/>
            <a:ext cx="850259" cy="502507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615475 w 2215272"/>
              <a:gd name="connsiteY2" fmla="*/ 118024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  <a:gd name="connsiteX0" fmla="*/ 469783 w 2100838"/>
              <a:gd name="connsiteY0" fmla="*/ 436001 h 440711"/>
              <a:gd name="connsiteX1" fmla="*/ 0 w 2100838"/>
              <a:gd name="connsiteY1" fmla="*/ 0 h 440711"/>
              <a:gd name="connsiteX2" fmla="*/ 501041 w 2100838"/>
              <a:gd name="connsiteY2" fmla="*/ 27 h 440711"/>
              <a:gd name="connsiteX3" fmla="*/ 2100838 w 2100838"/>
              <a:gd name="connsiteY3" fmla="*/ 440711 h 440711"/>
              <a:gd name="connsiteX4" fmla="*/ 469783 w 2100838"/>
              <a:gd name="connsiteY4" fmla="*/ 436001 h 440711"/>
              <a:gd name="connsiteX0" fmla="*/ 469783 w 972856"/>
              <a:gd name="connsiteY0" fmla="*/ 436001 h 436001"/>
              <a:gd name="connsiteX1" fmla="*/ 0 w 972856"/>
              <a:gd name="connsiteY1" fmla="*/ 0 h 436001"/>
              <a:gd name="connsiteX2" fmla="*/ 501041 w 972856"/>
              <a:gd name="connsiteY2" fmla="*/ 27 h 436001"/>
              <a:gd name="connsiteX3" fmla="*/ 972856 w 972856"/>
              <a:gd name="connsiteY3" fmla="*/ 435895 h 436001"/>
              <a:gd name="connsiteX4" fmla="*/ 469783 w 972856"/>
              <a:gd name="connsiteY4" fmla="*/ 436001 h 43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856" h="436001">
                <a:moveTo>
                  <a:pt x="469783" y="436001"/>
                </a:moveTo>
                <a:lnTo>
                  <a:pt x="0" y="0"/>
                </a:lnTo>
                <a:lnTo>
                  <a:pt x="501041" y="27"/>
                </a:lnTo>
                <a:lnTo>
                  <a:pt x="972856" y="435895"/>
                </a:lnTo>
                <a:lnTo>
                  <a:pt x="469783" y="436001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arallelogram 1"/>
          <p:cNvSpPr/>
          <p:nvPr/>
        </p:nvSpPr>
        <p:spPr>
          <a:xfrm>
            <a:off x="430853" y="-16737"/>
            <a:ext cx="1936109" cy="64393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46705"/>
              <a:gd name="connsiteY0" fmla="*/ 561142 h 582574"/>
              <a:gd name="connsiteX1" fmla="*/ 0 w 8346705"/>
              <a:gd name="connsiteY1" fmla="*/ 7144 h 582574"/>
              <a:gd name="connsiteX2" fmla="*/ 1574461 w 8346705"/>
              <a:gd name="connsiteY2" fmla="*/ 0 h 582574"/>
              <a:gd name="connsiteX3" fmla="*/ 8346705 w 8346705"/>
              <a:gd name="connsiteY3" fmla="*/ 582574 h 582574"/>
              <a:gd name="connsiteX4" fmla="*/ 584217 w 8346705"/>
              <a:gd name="connsiteY4" fmla="*/ 561142 h 582574"/>
              <a:gd name="connsiteX0" fmla="*/ 584217 w 2215272"/>
              <a:gd name="connsiteY0" fmla="*/ 561142 h 589718"/>
              <a:gd name="connsiteX1" fmla="*/ 0 w 2215272"/>
              <a:gd name="connsiteY1" fmla="*/ 7144 h 589718"/>
              <a:gd name="connsiteX2" fmla="*/ 1574461 w 2215272"/>
              <a:gd name="connsiteY2" fmla="*/ 0 h 589718"/>
              <a:gd name="connsiteX3" fmla="*/ 2215272 w 2215272"/>
              <a:gd name="connsiteY3" fmla="*/ 589718 h 589718"/>
              <a:gd name="connsiteX4" fmla="*/ 584217 w 2215272"/>
              <a:gd name="connsiteY4" fmla="*/ 561142 h 589718"/>
              <a:gd name="connsiteX0" fmla="*/ 584217 w 2215272"/>
              <a:gd name="connsiteY0" fmla="*/ 561142 h 570668"/>
              <a:gd name="connsiteX1" fmla="*/ 0 w 2215272"/>
              <a:gd name="connsiteY1" fmla="*/ 7144 h 570668"/>
              <a:gd name="connsiteX2" fmla="*/ 1574461 w 2215272"/>
              <a:gd name="connsiteY2" fmla="*/ 0 h 570668"/>
              <a:gd name="connsiteX3" fmla="*/ 2215272 w 2215272"/>
              <a:gd name="connsiteY3" fmla="*/ 570668 h 570668"/>
              <a:gd name="connsiteX4" fmla="*/ 584217 w 2215272"/>
              <a:gd name="connsiteY4" fmla="*/ 561142 h 570668"/>
              <a:gd name="connsiteX0" fmla="*/ 584217 w 2215272"/>
              <a:gd name="connsiteY0" fmla="*/ 556380 h 565906"/>
              <a:gd name="connsiteX1" fmla="*/ 0 w 2215272"/>
              <a:gd name="connsiteY1" fmla="*/ 2382 h 565906"/>
              <a:gd name="connsiteX2" fmla="*/ 1620850 w 2215272"/>
              <a:gd name="connsiteY2" fmla="*/ 0 h 565906"/>
              <a:gd name="connsiteX3" fmla="*/ 2215272 w 2215272"/>
              <a:gd name="connsiteY3" fmla="*/ 565906 h 565906"/>
              <a:gd name="connsiteX4" fmla="*/ 584217 w 2215272"/>
              <a:gd name="connsiteY4" fmla="*/ 556380 h 565906"/>
              <a:gd name="connsiteX0" fmla="*/ 584217 w 2215272"/>
              <a:gd name="connsiteY0" fmla="*/ 556380 h 561090"/>
              <a:gd name="connsiteX1" fmla="*/ 0 w 2215272"/>
              <a:gd name="connsiteY1" fmla="*/ 2382 h 561090"/>
              <a:gd name="connsiteX2" fmla="*/ 1620850 w 2215272"/>
              <a:gd name="connsiteY2" fmla="*/ 0 h 561090"/>
              <a:gd name="connsiteX3" fmla="*/ 2215272 w 2215272"/>
              <a:gd name="connsiteY3" fmla="*/ 561090 h 561090"/>
              <a:gd name="connsiteX4" fmla="*/ 584217 w 2215272"/>
              <a:gd name="connsiteY4" fmla="*/ 556380 h 561090"/>
              <a:gd name="connsiteX0" fmla="*/ 584217 w 2215272"/>
              <a:gd name="connsiteY0" fmla="*/ 553998 h 558708"/>
              <a:gd name="connsiteX1" fmla="*/ 0 w 2215272"/>
              <a:gd name="connsiteY1" fmla="*/ 0 h 558708"/>
              <a:gd name="connsiteX2" fmla="*/ 1642647 w 2215272"/>
              <a:gd name="connsiteY2" fmla="*/ 27 h 558708"/>
              <a:gd name="connsiteX3" fmla="*/ 2215272 w 2215272"/>
              <a:gd name="connsiteY3" fmla="*/ 558708 h 558708"/>
              <a:gd name="connsiteX4" fmla="*/ 584217 w 2215272"/>
              <a:gd name="connsiteY4" fmla="*/ 553998 h 55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5272" h="558708">
                <a:moveTo>
                  <a:pt x="584217" y="553998"/>
                </a:moveTo>
                <a:lnTo>
                  <a:pt x="0" y="0"/>
                </a:lnTo>
                <a:lnTo>
                  <a:pt x="1642647" y="27"/>
                </a:lnTo>
                <a:lnTo>
                  <a:pt x="2215272" y="558708"/>
                </a:lnTo>
                <a:lnTo>
                  <a:pt x="584217" y="55399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rallelogram 1"/>
          <p:cNvSpPr/>
          <p:nvPr/>
        </p:nvSpPr>
        <p:spPr>
          <a:xfrm>
            <a:off x="1702139" y="-8355"/>
            <a:ext cx="7479448" cy="753809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662664 w 8439233"/>
              <a:gd name="connsiteY0" fmla="*/ 625319 h 646751"/>
              <a:gd name="connsiteX1" fmla="*/ 0 w 8439233"/>
              <a:gd name="connsiteY1" fmla="*/ 0 h 646751"/>
              <a:gd name="connsiteX2" fmla="*/ 8439233 w 8439233"/>
              <a:gd name="connsiteY2" fmla="*/ 65192 h 646751"/>
              <a:gd name="connsiteX3" fmla="*/ 8425152 w 8439233"/>
              <a:gd name="connsiteY3" fmla="*/ 646751 h 646751"/>
              <a:gd name="connsiteX4" fmla="*/ 662664 w 8439233"/>
              <a:gd name="connsiteY4" fmla="*/ 625319 h 646751"/>
              <a:gd name="connsiteX0" fmla="*/ 662664 w 8433629"/>
              <a:gd name="connsiteY0" fmla="*/ 627253 h 648685"/>
              <a:gd name="connsiteX1" fmla="*/ 0 w 8433629"/>
              <a:gd name="connsiteY1" fmla="*/ 1934 h 648685"/>
              <a:gd name="connsiteX2" fmla="*/ 8433629 w 8433629"/>
              <a:gd name="connsiteY2" fmla="*/ 0 h 648685"/>
              <a:gd name="connsiteX3" fmla="*/ 8425152 w 8433629"/>
              <a:gd name="connsiteY3" fmla="*/ 648685 h 648685"/>
              <a:gd name="connsiteX4" fmla="*/ 662664 w 8433629"/>
              <a:gd name="connsiteY4" fmla="*/ 627253 h 648685"/>
              <a:gd name="connsiteX0" fmla="*/ 662664 w 8570840"/>
              <a:gd name="connsiteY0" fmla="*/ 627253 h 648685"/>
              <a:gd name="connsiteX1" fmla="*/ 0 w 8570840"/>
              <a:gd name="connsiteY1" fmla="*/ 1934 h 648685"/>
              <a:gd name="connsiteX2" fmla="*/ 8433629 w 8570840"/>
              <a:gd name="connsiteY2" fmla="*/ 0 h 648685"/>
              <a:gd name="connsiteX3" fmla="*/ 8570840 w 8570840"/>
              <a:gd name="connsiteY3" fmla="*/ 648685 h 648685"/>
              <a:gd name="connsiteX4" fmla="*/ 662664 w 8570840"/>
              <a:gd name="connsiteY4" fmla="*/ 627253 h 648685"/>
              <a:gd name="connsiteX0" fmla="*/ 662664 w 8570840"/>
              <a:gd name="connsiteY0" fmla="*/ 625319 h 646751"/>
              <a:gd name="connsiteX1" fmla="*/ 0 w 8570840"/>
              <a:gd name="connsiteY1" fmla="*/ 0 h 646751"/>
              <a:gd name="connsiteX2" fmla="*/ 8545696 w 8570840"/>
              <a:gd name="connsiteY2" fmla="*/ 2262 h 646751"/>
              <a:gd name="connsiteX3" fmla="*/ 8570840 w 8570840"/>
              <a:gd name="connsiteY3" fmla="*/ 646751 h 646751"/>
              <a:gd name="connsiteX4" fmla="*/ 662664 w 8570840"/>
              <a:gd name="connsiteY4" fmla="*/ 625319 h 64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840" h="646751">
                <a:moveTo>
                  <a:pt x="662664" y="625319"/>
                </a:moveTo>
                <a:lnTo>
                  <a:pt x="0" y="0"/>
                </a:lnTo>
                <a:lnTo>
                  <a:pt x="8545696" y="2262"/>
                </a:lnTo>
                <a:lnTo>
                  <a:pt x="8570840" y="646751"/>
                </a:lnTo>
                <a:lnTo>
                  <a:pt x="662664" y="625319"/>
                </a:ln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"/>
          <p:cNvSpPr/>
          <p:nvPr/>
        </p:nvSpPr>
        <p:spPr>
          <a:xfrm>
            <a:off x="80646" y="4934143"/>
            <a:ext cx="205750" cy="210174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88935 w 188935"/>
              <a:gd name="connsiteY0" fmla="*/ 186454 h 186454"/>
              <a:gd name="connsiteX1" fmla="*/ 126175 w 188935"/>
              <a:gd name="connsiteY1" fmla="*/ 185754 h 186454"/>
              <a:gd name="connsiteX2" fmla="*/ 22068 w 188935"/>
              <a:gd name="connsiteY2" fmla="*/ 86670 h 186454"/>
              <a:gd name="connsiteX3" fmla="*/ 0 w 188935"/>
              <a:gd name="connsiteY3" fmla="*/ 0 h 186454"/>
              <a:gd name="connsiteX4" fmla="*/ 188935 w 188935"/>
              <a:gd name="connsiteY4" fmla="*/ 186454 h 186454"/>
              <a:gd name="connsiteX0" fmla="*/ 233045 w 233045"/>
              <a:gd name="connsiteY0" fmla="*/ 186454 h 186454"/>
              <a:gd name="connsiteX1" fmla="*/ 170285 w 233045"/>
              <a:gd name="connsiteY1" fmla="*/ 185754 h 186454"/>
              <a:gd name="connsiteX2" fmla="*/ 0 w 233045"/>
              <a:gd name="connsiteY2" fmla="*/ 12345 h 186454"/>
              <a:gd name="connsiteX3" fmla="*/ 44110 w 233045"/>
              <a:gd name="connsiteY3" fmla="*/ 0 h 186454"/>
              <a:gd name="connsiteX4" fmla="*/ 233045 w 233045"/>
              <a:gd name="connsiteY4" fmla="*/ 186454 h 186454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60482 w 249417"/>
              <a:gd name="connsiteY3" fmla="*/ 1957 h 188411"/>
              <a:gd name="connsiteX4" fmla="*/ 249417 w 249417"/>
              <a:gd name="connsiteY4" fmla="*/ 188411 h 188411"/>
              <a:gd name="connsiteX0" fmla="*/ 249417 w 249417"/>
              <a:gd name="connsiteY0" fmla="*/ 188411 h 188411"/>
              <a:gd name="connsiteX1" fmla="*/ 186657 w 249417"/>
              <a:gd name="connsiteY1" fmla="*/ 187711 h 188411"/>
              <a:gd name="connsiteX2" fmla="*/ 0 w 249417"/>
              <a:gd name="connsiteY2" fmla="*/ 0 h 188411"/>
              <a:gd name="connsiteX3" fmla="*/ 71397 w 249417"/>
              <a:gd name="connsiteY3" fmla="*/ 8086 h 188411"/>
              <a:gd name="connsiteX4" fmla="*/ 249417 w 249417"/>
              <a:gd name="connsiteY4" fmla="*/ 188411 h 188411"/>
              <a:gd name="connsiteX0" fmla="*/ 235774 w 235774"/>
              <a:gd name="connsiteY0" fmla="*/ 180325 h 180325"/>
              <a:gd name="connsiteX1" fmla="*/ 173014 w 235774"/>
              <a:gd name="connsiteY1" fmla="*/ 179625 h 180325"/>
              <a:gd name="connsiteX2" fmla="*/ 0 w 235774"/>
              <a:gd name="connsiteY2" fmla="*/ 86 h 180325"/>
              <a:gd name="connsiteX3" fmla="*/ 57754 w 235774"/>
              <a:gd name="connsiteY3" fmla="*/ 0 h 180325"/>
              <a:gd name="connsiteX4" fmla="*/ 235774 w 235774"/>
              <a:gd name="connsiteY4" fmla="*/ 180325 h 18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4" h="180325">
                <a:moveTo>
                  <a:pt x="235774" y="180325"/>
                </a:moveTo>
                <a:lnTo>
                  <a:pt x="173014" y="179625"/>
                </a:lnTo>
                <a:lnTo>
                  <a:pt x="0" y="86"/>
                </a:lnTo>
                <a:lnTo>
                  <a:pt x="57754" y="0"/>
                </a:lnTo>
                <a:cubicBezTo>
                  <a:pt x="162423" y="100055"/>
                  <a:pt x="141677" y="83798"/>
                  <a:pt x="235774" y="180325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"/>
          <p:cNvSpPr/>
          <p:nvPr/>
        </p:nvSpPr>
        <p:spPr>
          <a:xfrm>
            <a:off x="-3240" y="4608624"/>
            <a:ext cx="410796" cy="534875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9834719"/>
              <a:gd name="connsiteY0" fmla="*/ 101784 h 103127"/>
              <a:gd name="connsiteX1" fmla="*/ 104107 w 9834719"/>
              <a:gd name="connsiteY1" fmla="*/ 103127 h 103127"/>
              <a:gd name="connsiteX2" fmla="*/ 0 w 9834719"/>
              <a:gd name="connsiteY2" fmla="*/ 4043 h 103127"/>
              <a:gd name="connsiteX3" fmla="*/ 7158112 w 9834719"/>
              <a:gd name="connsiteY3" fmla="*/ 0 h 103127"/>
              <a:gd name="connsiteX4" fmla="*/ 9834719 w 9834719"/>
              <a:gd name="connsiteY4" fmla="*/ 101784 h 103127"/>
              <a:gd name="connsiteX0" fmla="*/ 7084170 w 7158121"/>
              <a:gd name="connsiteY0" fmla="*/ 103827 h 103827"/>
              <a:gd name="connsiteX1" fmla="*/ 104107 w 7158121"/>
              <a:gd name="connsiteY1" fmla="*/ 103127 h 103827"/>
              <a:gd name="connsiteX2" fmla="*/ 0 w 7158121"/>
              <a:gd name="connsiteY2" fmla="*/ 4043 h 103827"/>
              <a:gd name="connsiteX3" fmla="*/ 7158112 w 7158121"/>
              <a:gd name="connsiteY3" fmla="*/ 0 h 103827"/>
              <a:gd name="connsiteX4" fmla="*/ 7084170 w 7158121"/>
              <a:gd name="connsiteY4" fmla="*/ 103827 h 103827"/>
              <a:gd name="connsiteX0" fmla="*/ 3302165 w 7158112"/>
              <a:gd name="connsiteY0" fmla="*/ 103827 h 103827"/>
              <a:gd name="connsiteX1" fmla="*/ 104107 w 7158112"/>
              <a:gd name="connsiteY1" fmla="*/ 103127 h 103827"/>
              <a:gd name="connsiteX2" fmla="*/ 0 w 7158112"/>
              <a:gd name="connsiteY2" fmla="*/ 4043 h 103827"/>
              <a:gd name="connsiteX3" fmla="*/ 7158112 w 7158112"/>
              <a:gd name="connsiteY3" fmla="*/ 0 h 103827"/>
              <a:gd name="connsiteX4" fmla="*/ 3302165 w 7158112"/>
              <a:gd name="connsiteY4" fmla="*/ 103827 h 103827"/>
              <a:gd name="connsiteX0" fmla="*/ 3302165 w 3302208"/>
              <a:gd name="connsiteY0" fmla="*/ 101784 h 101784"/>
              <a:gd name="connsiteX1" fmla="*/ 104107 w 3302208"/>
              <a:gd name="connsiteY1" fmla="*/ 101084 h 101784"/>
              <a:gd name="connsiteX2" fmla="*/ 0 w 3302208"/>
              <a:gd name="connsiteY2" fmla="*/ 2000 h 101784"/>
              <a:gd name="connsiteX3" fmla="*/ 3269687 w 3302208"/>
              <a:gd name="connsiteY3" fmla="*/ 0 h 101784"/>
              <a:gd name="connsiteX4" fmla="*/ 3302165 w 3302208"/>
              <a:gd name="connsiteY4" fmla="*/ 101784 h 101784"/>
              <a:gd name="connsiteX0" fmla="*/ 3302165 w 3302164"/>
              <a:gd name="connsiteY0" fmla="*/ 101784 h 101784"/>
              <a:gd name="connsiteX1" fmla="*/ 104107 w 3302164"/>
              <a:gd name="connsiteY1" fmla="*/ 101084 h 101784"/>
              <a:gd name="connsiteX2" fmla="*/ 0 w 3302164"/>
              <a:gd name="connsiteY2" fmla="*/ 2000 h 101784"/>
              <a:gd name="connsiteX3" fmla="*/ 917531 w 3302164"/>
              <a:gd name="connsiteY3" fmla="*/ 0 h 101784"/>
              <a:gd name="connsiteX4" fmla="*/ 3302165 w 3302164"/>
              <a:gd name="connsiteY4" fmla="*/ 101784 h 101784"/>
              <a:gd name="connsiteX0" fmla="*/ 158681 w 917531"/>
              <a:gd name="connsiteY0" fmla="*/ 99741 h 101084"/>
              <a:gd name="connsiteX1" fmla="*/ 104107 w 917531"/>
              <a:gd name="connsiteY1" fmla="*/ 101084 h 101084"/>
              <a:gd name="connsiteX2" fmla="*/ 0 w 917531"/>
              <a:gd name="connsiteY2" fmla="*/ 2000 h 101084"/>
              <a:gd name="connsiteX3" fmla="*/ 917531 w 917531"/>
              <a:gd name="connsiteY3" fmla="*/ 0 h 101084"/>
              <a:gd name="connsiteX4" fmla="*/ 158681 w 917531"/>
              <a:gd name="connsiteY4" fmla="*/ 99741 h 101084"/>
              <a:gd name="connsiteX0" fmla="*/ 158681 w 158696"/>
              <a:gd name="connsiteY0" fmla="*/ 97741 h 99084"/>
              <a:gd name="connsiteX1" fmla="*/ 104107 w 158696"/>
              <a:gd name="connsiteY1" fmla="*/ 99084 h 99084"/>
              <a:gd name="connsiteX2" fmla="*/ 0 w 158696"/>
              <a:gd name="connsiteY2" fmla="*/ 0 h 99084"/>
              <a:gd name="connsiteX3" fmla="*/ 66171 w 158696"/>
              <a:gd name="connsiteY3" fmla="*/ 43 h 99084"/>
              <a:gd name="connsiteX4" fmla="*/ 158681 w 158696"/>
              <a:gd name="connsiteY4" fmla="*/ 97741 h 99084"/>
              <a:gd name="connsiteX0" fmla="*/ 145037 w 145055"/>
              <a:gd name="connsiteY0" fmla="*/ 97741 h 99084"/>
              <a:gd name="connsiteX1" fmla="*/ 104107 w 145055"/>
              <a:gd name="connsiteY1" fmla="*/ 99084 h 99084"/>
              <a:gd name="connsiteX2" fmla="*/ 0 w 145055"/>
              <a:gd name="connsiteY2" fmla="*/ 0 h 99084"/>
              <a:gd name="connsiteX3" fmla="*/ 66171 w 145055"/>
              <a:gd name="connsiteY3" fmla="*/ 43 h 99084"/>
              <a:gd name="connsiteX4" fmla="*/ 145037 w 145055"/>
              <a:gd name="connsiteY4" fmla="*/ 97741 h 99084"/>
              <a:gd name="connsiteX0" fmla="*/ 145037 w 145460"/>
              <a:gd name="connsiteY0" fmla="*/ 97741 h 99084"/>
              <a:gd name="connsiteX1" fmla="*/ 104107 w 145460"/>
              <a:gd name="connsiteY1" fmla="*/ 99084 h 99084"/>
              <a:gd name="connsiteX2" fmla="*/ 0 w 145460"/>
              <a:gd name="connsiteY2" fmla="*/ 0 h 99084"/>
              <a:gd name="connsiteX3" fmla="*/ 66171 w 145460"/>
              <a:gd name="connsiteY3" fmla="*/ 43 h 99084"/>
              <a:gd name="connsiteX4" fmla="*/ 145037 w 145460"/>
              <a:gd name="connsiteY4" fmla="*/ 97741 h 99084"/>
              <a:gd name="connsiteX0" fmla="*/ 145037 w 145037"/>
              <a:gd name="connsiteY0" fmla="*/ 97741 h 99084"/>
              <a:gd name="connsiteX1" fmla="*/ 104107 w 145037"/>
              <a:gd name="connsiteY1" fmla="*/ 99084 h 99084"/>
              <a:gd name="connsiteX2" fmla="*/ 0 w 145037"/>
              <a:gd name="connsiteY2" fmla="*/ 0 h 99084"/>
              <a:gd name="connsiteX3" fmla="*/ 66171 w 145037"/>
              <a:gd name="connsiteY3" fmla="*/ 43 h 99084"/>
              <a:gd name="connsiteX4" fmla="*/ 145037 w 145037"/>
              <a:gd name="connsiteY4" fmla="*/ 97741 h 990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166867 w 166867"/>
              <a:gd name="connsiteY0" fmla="*/ 99784 h 99784"/>
              <a:gd name="connsiteX1" fmla="*/ 104107 w 166867"/>
              <a:gd name="connsiteY1" fmla="*/ 99084 h 99784"/>
              <a:gd name="connsiteX2" fmla="*/ 0 w 166867"/>
              <a:gd name="connsiteY2" fmla="*/ 0 h 99784"/>
              <a:gd name="connsiteX3" fmla="*/ 66171 w 166867"/>
              <a:gd name="connsiteY3" fmla="*/ 43 h 99784"/>
              <a:gd name="connsiteX4" fmla="*/ 166867 w 166867"/>
              <a:gd name="connsiteY4" fmla="*/ 99784 h 99784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279012 w 379708"/>
              <a:gd name="connsiteY3" fmla="*/ 204350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4091 h 304091"/>
              <a:gd name="connsiteX1" fmla="*/ 316948 w 379708"/>
              <a:gd name="connsiteY1" fmla="*/ 303391 h 304091"/>
              <a:gd name="connsiteX2" fmla="*/ 0 w 379708"/>
              <a:gd name="connsiteY2" fmla="*/ 0 h 304091"/>
              <a:gd name="connsiteX3" fmla="*/ 68900 w 379708"/>
              <a:gd name="connsiteY3" fmla="*/ 2086 h 304091"/>
              <a:gd name="connsiteX4" fmla="*/ 379708 w 379708"/>
              <a:gd name="connsiteY4" fmla="*/ 304091 h 304091"/>
              <a:gd name="connsiteX0" fmla="*/ 379708 w 379708"/>
              <a:gd name="connsiteY0" fmla="*/ 302048 h 302048"/>
              <a:gd name="connsiteX1" fmla="*/ 316948 w 379708"/>
              <a:gd name="connsiteY1" fmla="*/ 301348 h 302048"/>
              <a:gd name="connsiteX2" fmla="*/ 0 w 379708"/>
              <a:gd name="connsiteY2" fmla="*/ 0 h 302048"/>
              <a:gd name="connsiteX3" fmla="*/ 68900 w 379708"/>
              <a:gd name="connsiteY3" fmla="*/ 43 h 302048"/>
              <a:gd name="connsiteX4" fmla="*/ 379708 w 379708"/>
              <a:gd name="connsiteY4" fmla="*/ 302048 h 302048"/>
              <a:gd name="connsiteX0" fmla="*/ 484491 w 484491"/>
              <a:gd name="connsiteY0" fmla="*/ 405276 h 405276"/>
              <a:gd name="connsiteX1" fmla="*/ 421731 w 484491"/>
              <a:gd name="connsiteY1" fmla="*/ 404576 h 405276"/>
              <a:gd name="connsiteX2" fmla="*/ 0 w 484491"/>
              <a:gd name="connsiteY2" fmla="*/ 0 h 405276"/>
              <a:gd name="connsiteX3" fmla="*/ 173683 w 484491"/>
              <a:gd name="connsiteY3" fmla="*/ 103271 h 405276"/>
              <a:gd name="connsiteX4" fmla="*/ 484491 w 484491"/>
              <a:gd name="connsiteY4" fmla="*/ 405276 h 405276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84491 w 484491"/>
              <a:gd name="connsiteY0" fmla="*/ 458913 h 458913"/>
              <a:gd name="connsiteX1" fmla="*/ 421731 w 484491"/>
              <a:gd name="connsiteY1" fmla="*/ 458213 h 458913"/>
              <a:gd name="connsiteX2" fmla="*/ 0 w 484491"/>
              <a:gd name="connsiteY2" fmla="*/ 53637 h 458913"/>
              <a:gd name="connsiteX3" fmla="*/ 13751 w 484491"/>
              <a:gd name="connsiteY3" fmla="*/ 0 h 458913"/>
              <a:gd name="connsiteX4" fmla="*/ 484491 w 484491"/>
              <a:gd name="connsiteY4" fmla="*/ 458913 h 458913"/>
              <a:gd name="connsiteX0" fmla="*/ 470740 w 470740"/>
              <a:gd name="connsiteY0" fmla="*/ 458913 h 458913"/>
              <a:gd name="connsiteX1" fmla="*/ 407980 w 470740"/>
              <a:gd name="connsiteY1" fmla="*/ 458213 h 458913"/>
              <a:gd name="connsiteX2" fmla="*/ 2622 w 470740"/>
              <a:gd name="connsiteY2" fmla="*/ 69981 h 458913"/>
              <a:gd name="connsiteX3" fmla="*/ 0 w 470740"/>
              <a:gd name="connsiteY3" fmla="*/ 0 h 458913"/>
              <a:gd name="connsiteX4" fmla="*/ 470740 w 470740"/>
              <a:gd name="connsiteY4" fmla="*/ 458913 h 45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40" h="458913">
                <a:moveTo>
                  <a:pt x="470740" y="458913"/>
                </a:moveTo>
                <a:lnTo>
                  <a:pt x="407980" y="458213"/>
                </a:lnTo>
                <a:lnTo>
                  <a:pt x="2622" y="69981"/>
                </a:lnTo>
                <a:lnTo>
                  <a:pt x="0" y="0"/>
                </a:lnTo>
                <a:cubicBezTo>
                  <a:pt x="474166" y="459291"/>
                  <a:pt x="376643" y="362386"/>
                  <a:pt x="470740" y="45891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Parallelogram 1"/>
          <p:cNvSpPr/>
          <p:nvPr userDrawn="1"/>
        </p:nvSpPr>
        <p:spPr>
          <a:xfrm>
            <a:off x="304800" y="4954038"/>
            <a:ext cx="8902290" cy="207841"/>
          </a:xfrm>
          <a:custGeom>
            <a:avLst/>
            <a:gdLst>
              <a:gd name="connsiteX0" fmla="*/ 0 w 8593931"/>
              <a:gd name="connsiteY0" fmla="*/ 553998 h 553998"/>
              <a:gd name="connsiteX1" fmla="*/ 331379 w 8593931"/>
              <a:gd name="connsiteY1" fmla="*/ 0 h 553998"/>
              <a:gd name="connsiteX2" fmla="*/ 8593931 w 8593931"/>
              <a:gd name="connsiteY2" fmla="*/ 0 h 553998"/>
              <a:gd name="connsiteX3" fmla="*/ 8262552 w 8593931"/>
              <a:gd name="connsiteY3" fmla="*/ 553998 h 553998"/>
              <a:gd name="connsiteX4" fmla="*/ 0 w 8593931"/>
              <a:gd name="connsiteY4" fmla="*/ 553998 h 553998"/>
              <a:gd name="connsiteX0" fmla="*/ 511584 w 8262552"/>
              <a:gd name="connsiteY0" fmla="*/ 546854 h 553998"/>
              <a:gd name="connsiteX1" fmla="*/ 0 w 8262552"/>
              <a:gd name="connsiteY1" fmla="*/ 0 h 553998"/>
              <a:gd name="connsiteX2" fmla="*/ 8262552 w 8262552"/>
              <a:gd name="connsiteY2" fmla="*/ 0 h 553998"/>
              <a:gd name="connsiteX3" fmla="*/ 7931173 w 8262552"/>
              <a:gd name="connsiteY3" fmla="*/ 553998 h 553998"/>
              <a:gd name="connsiteX4" fmla="*/ 511584 w 8262552"/>
              <a:gd name="connsiteY4" fmla="*/ 546854 h 553998"/>
              <a:gd name="connsiteX0" fmla="*/ 511584 w 8262552"/>
              <a:gd name="connsiteY0" fmla="*/ 546854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1584 w 8262552"/>
              <a:gd name="connsiteY4" fmla="*/ 546854 h 575430"/>
              <a:gd name="connsiteX0" fmla="*/ 518728 w 8262552"/>
              <a:gd name="connsiteY0" fmla="*/ 553998 h 575430"/>
              <a:gd name="connsiteX1" fmla="*/ 0 w 8262552"/>
              <a:gd name="connsiteY1" fmla="*/ 0 h 575430"/>
              <a:gd name="connsiteX2" fmla="*/ 8262552 w 8262552"/>
              <a:gd name="connsiteY2" fmla="*/ 0 h 575430"/>
              <a:gd name="connsiteX3" fmla="*/ 8252641 w 8262552"/>
              <a:gd name="connsiteY3" fmla="*/ 575430 h 575430"/>
              <a:gd name="connsiteX4" fmla="*/ 518728 w 8262552"/>
              <a:gd name="connsiteY4" fmla="*/ 553998 h 575430"/>
              <a:gd name="connsiteX0" fmla="*/ 518728 w 8281216"/>
              <a:gd name="connsiteY0" fmla="*/ 553998 h 575430"/>
              <a:gd name="connsiteX1" fmla="*/ 0 w 8281216"/>
              <a:gd name="connsiteY1" fmla="*/ 0 h 575430"/>
              <a:gd name="connsiteX2" fmla="*/ 8262552 w 8281216"/>
              <a:gd name="connsiteY2" fmla="*/ 0 h 575430"/>
              <a:gd name="connsiteX3" fmla="*/ 8281216 w 8281216"/>
              <a:gd name="connsiteY3" fmla="*/ 575430 h 575430"/>
              <a:gd name="connsiteX4" fmla="*/ 518728 w 8281216"/>
              <a:gd name="connsiteY4" fmla="*/ 553998 h 575430"/>
              <a:gd name="connsiteX0" fmla="*/ 584217 w 8346705"/>
              <a:gd name="connsiteY0" fmla="*/ 553998 h 575430"/>
              <a:gd name="connsiteX1" fmla="*/ 0 w 8346705"/>
              <a:gd name="connsiteY1" fmla="*/ 0 h 575430"/>
              <a:gd name="connsiteX2" fmla="*/ 8328041 w 8346705"/>
              <a:gd name="connsiteY2" fmla="*/ 0 h 575430"/>
              <a:gd name="connsiteX3" fmla="*/ 8346705 w 8346705"/>
              <a:gd name="connsiteY3" fmla="*/ 575430 h 575430"/>
              <a:gd name="connsiteX4" fmla="*/ 584217 w 8346705"/>
              <a:gd name="connsiteY4" fmla="*/ 553998 h 575430"/>
              <a:gd name="connsiteX0" fmla="*/ 584217 w 8360786"/>
              <a:gd name="connsiteY0" fmla="*/ 560127 h 581559"/>
              <a:gd name="connsiteX1" fmla="*/ 0 w 8360786"/>
              <a:gd name="connsiteY1" fmla="*/ 6129 h 581559"/>
              <a:gd name="connsiteX2" fmla="*/ 8360786 w 8360786"/>
              <a:gd name="connsiteY2" fmla="*/ 0 h 581559"/>
              <a:gd name="connsiteX3" fmla="*/ 8346705 w 8360786"/>
              <a:gd name="connsiteY3" fmla="*/ 581559 h 581559"/>
              <a:gd name="connsiteX4" fmla="*/ 584217 w 8360786"/>
              <a:gd name="connsiteY4" fmla="*/ 560127 h 581559"/>
              <a:gd name="connsiteX0" fmla="*/ 584217 w 8368765"/>
              <a:gd name="connsiteY0" fmla="*/ 560127 h 589817"/>
              <a:gd name="connsiteX1" fmla="*/ 0 w 8368765"/>
              <a:gd name="connsiteY1" fmla="*/ 6129 h 589817"/>
              <a:gd name="connsiteX2" fmla="*/ 8360786 w 8368765"/>
              <a:gd name="connsiteY2" fmla="*/ 0 h 589817"/>
              <a:gd name="connsiteX3" fmla="*/ 8368765 w 8368765"/>
              <a:gd name="connsiteY3" fmla="*/ 589817 h 589817"/>
              <a:gd name="connsiteX4" fmla="*/ 584217 w 8368765"/>
              <a:gd name="connsiteY4" fmla="*/ 560127 h 589817"/>
              <a:gd name="connsiteX0" fmla="*/ 584217 w 9993192"/>
              <a:gd name="connsiteY0" fmla="*/ 564256 h 593946"/>
              <a:gd name="connsiteX1" fmla="*/ 0 w 9993192"/>
              <a:gd name="connsiteY1" fmla="*/ 10258 h 593946"/>
              <a:gd name="connsiteX2" fmla="*/ 9993192 w 9993192"/>
              <a:gd name="connsiteY2" fmla="*/ 0 h 593946"/>
              <a:gd name="connsiteX3" fmla="*/ 8368765 w 9993192"/>
              <a:gd name="connsiteY3" fmla="*/ 593946 h 593946"/>
              <a:gd name="connsiteX4" fmla="*/ 584217 w 9993192"/>
              <a:gd name="connsiteY4" fmla="*/ 564256 h 593946"/>
              <a:gd name="connsiteX0" fmla="*/ 584217 w 9995656"/>
              <a:gd name="connsiteY0" fmla="*/ 564256 h 564256"/>
              <a:gd name="connsiteX1" fmla="*/ 0 w 9995656"/>
              <a:gd name="connsiteY1" fmla="*/ 10258 h 564256"/>
              <a:gd name="connsiteX2" fmla="*/ 9993192 w 9995656"/>
              <a:gd name="connsiteY2" fmla="*/ 0 h 564256"/>
              <a:gd name="connsiteX3" fmla="*/ 9995656 w 9995656"/>
              <a:gd name="connsiteY3" fmla="*/ 222324 h 564256"/>
              <a:gd name="connsiteX4" fmla="*/ 584217 w 9995656"/>
              <a:gd name="connsiteY4" fmla="*/ 564256 h 564256"/>
              <a:gd name="connsiteX0" fmla="*/ 225749 w 9995656"/>
              <a:gd name="connsiteY0" fmla="*/ 229796 h 229796"/>
              <a:gd name="connsiteX1" fmla="*/ 0 w 9995656"/>
              <a:gd name="connsiteY1" fmla="*/ 10258 h 229796"/>
              <a:gd name="connsiteX2" fmla="*/ 9993192 w 9995656"/>
              <a:gd name="connsiteY2" fmla="*/ 0 h 229796"/>
              <a:gd name="connsiteX3" fmla="*/ 9995656 w 9995656"/>
              <a:gd name="connsiteY3" fmla="*/ 222324 h 229796"/>
              <a:gd name="connsiteX4" fmla="*/ 225749 w 9995656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0 w 10001171"/>
              <a:gd name="connsiteY1" fmla="*/ 1999 h 229796"/>
              <a:gd name="connsiteX2" fmla="*/ 9998707 w 10001171"/>
              <a:gd name="connsiteY2" fmla="*/ 0 h 229796"/>
              <a:gd name="connsiteX3" fmla="*/ 10001171 w 10001171"/>
              <a:gd name="connsiteY3" fmla="*/ 222324 h 229796"/>
              <a:gd name="connsiteX4" fmla="*/ 231264 w 10001171"/>
              <a:gd name="connsiteY4" fmla="*/ 229796 h 229796"/>
              <a:gd name="connsiteX0" fmla="*/ 231264 w 10001171"/>
              <a:gd name="connsiteY0" fmla="*/ 229796 h 229796"/>
              <a:gd name="connsiteX1" fmla="*/ 98650 w 10001171"/>
              <a:gd name="connsiteY1" fmla="*/ 101083 h 229796"/>
              <a:gd name="connsiteX2" fmla="*/ 0 w 10001171"/>
              <a:gd name="connsiteY2" fmla="*/ 1999 h 229796"/>
              <a:gd name="connsiteX3" fmla="*/ 9998707 w 10001171"/>
              <a:gd name="connsiteY3" fmla="*/ 0 h 229796"/>
              <a:gd name="connsiteX4" fmla="*/ 10001171 w 10001171"/>
              <a:gd name="connsiteY4" fmla="*/ 222324 h 229796"/>
              <a:gd name="connsiteX5" fmla="*/ 231264 w 10001171"/>
              <a:gd name="connsiteY5" fmla="*/ 229796 h 229796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998707 w 10001171"/>
              <a:gd name="connsiteY3" fmla="*/ 0 h 222324"/>
              <a:gd name="connsiteX4" fmla="*/ 10001171 w 10001171"/>
              <a:gd name="connsiteY4" fmla="*/ 222324 h 222324"/>
              <a:gd name="connsiteX0" fmla="*/ 10001171 w 10001171"/>
              <a:gd name="connsiteY0" fmla="*/ 222324 h 222324"/>
              <a:gd name="connsiteX1" fmla="*/ 98650 w 10001171"/>
              <a:gd name="connsiteY1" fmla="*/ 101083 h 222324"/>
              <a:gd name="connsiteX2" fmla="*/ 0 w 10001171"/>
              <a:gd name="connsiteY2" fmla="*/ 1999 h 222324"/>
              <a:gd name="connsiteX3" fmla="*/ 9832256 w 10001171"/>
              <a:gd name="connsiteY3" fmla="*/ 0 h 222324"/>
              <a:gd name="connsiteX4" fmla="*/ 10001171 w 10001171"/>
              <a:gd name="connsiteY4" fmla="*/ 222324 h 222324"/>
              <a:gd name="connsiteX0" fmla="*/ 9791059 w 9832267"/>
              <a:gd name="connsiteY0" fmla="*/ 175334 h 175334"/>
              <a:gd name="connsiteX1" fmla="*/ 98650 w 9832267"/>
              <a:gd name="connsiteY1" fmla="*/ 101083 h 175334"/>
              <a:gd name="connsiteX2" fmla="*/ 0 w 9832267"/>
              <a:gd name="connsiteY2" fmla="*/ 1999 h 175334"/>
              <a:gd name="connsiteX3" fmla="*/ 9832256 w 9832267"/>
              <a:gd name="connsiteY3" fmla="*/ 0 h 175334"/>
              <a:gd name="connsiteX4" fmla="*/ 9791059 w 9832267"/>
              <a:gd name="connsiteY4" fmla="*/ 175334 h 175334"/>
              <a:gd name="connsiteX0" fmla="*/ 9826533 w 9832319"/>
              <a:gd name="connsiteY0" fmla="*/ 93612 h 101083"/>
              <a:gd name="connsiteX1" fmla="*/ 98650 w 9832319"/>
              <a:gd name="connsiteY1" fmla="*/ 101083 h 101083"/>
              <a:gd name="connsiteX2" fmla="*/ 0 w 9832319"/>
              <a:gd name="connsiteY2" fmla="*/ 1999 h 101083"/>
              <a:gd name="connsiteX3" fmla="*/ 9832256 w 9832319"/>
              <a:gd name="connsiteY3" fmla="*/ 0 h 101083"/>
              <a:gd name="connsiteX4" fmla="*/ 9826533 w 9832319"/>
              <a:gd name="connsiteY4" fmla="*/ 93612 h 101083"/>
              <a:gd name="connsiteX0" fmla="*/ 9829262 w 9832353"/>
              <a:gd name="connsiteY0" fmla="*/ 99740 h 101083"/>
              <a:gd name="connsiteX1" fmla="*/ 98650 w 9832353"/>
              <a:gd name="connsiteY1" fmla="*/ 101083 h 101083"/>
              <a:gd name="connsiteX2" fmla="*/ 0 w 9832353"/>
              <a:gd name="connsiteY2" fmla="*/ 1999 h 101083"/>
              <a:gd name="connsiteX3" fmla="*/ 9832256 w 9832353"/>
              <a:gd name="connsiteY3" fmla="*/ 0 h 101083"/>
              <a:gd name="connsiteX4" fmla="*/ 9829262 w 9832353"/>
              <a:gd name="connsiteY4" fmla="*/ 99740 h 101083"/>
              <a:gd name="connsiteX0" fmla="*/ 9829262 w 11053452"/>
              <a:gd name="connsiteY0" fmla="*/ 111200 h 112543"/>
              <a:gd name="connsiteX1" fmla="*/ 98650 w 11053452"/>
              <a:gd name="connsiteY1" fmla="*/ 112543 h 112543"/>
              <a:gd name="connsiteX2" fmla="*/ 0 w 11053452"/>
              <a:gd name="connsiteY2" fmla="*/ 13459 h 112543"/>
              <a:gd name="connsiteX3" fmla="*/ 9832256 w 11053452"/>
              <a:gd name="connsiteY3" fmla="*/ 11460 h 112543"/>
              <a:gd name="connsiteX4" fmla="*/ 9829262 w 11053452"/>
              <a:gd name="connsiteY4" fmla="*/ 111200 h 112543"/>
              <a:gd name="connsiteX0" fmla="*/ 9829262 w 11053452"/>
              <a:gd name="connsiteY0" fmla="*/ 105540 h 106883"/>
              <a:gd name="connsiteX1" fmla="*/ 98650 w 11053452"/>
              <a:gd name="connsiteY1" fmla="*/ 106883 h 106883"/>
              <a:gd name="connsiteX2" fmla="*/ 0 w 11053452"/>
              <a:gd name="connsiteY2" fmla="*/ 7799 h 106883"/>
              <a:gd name="connsiteX3" fmla="*/ 9832256 w 11053452"/>
              <a:gd name="connsiteY3" fmla="*/ 5800 h 106883"/>
              <a:gd name="connsiteX4" fmla="*/ 9829262 w 11053452"/>
              <a:gd name="connsiteY4" fmla="*/ 105540 h 106883"/>
              <a:gd name="connsiteX0" fmla="*/ 9829262 w 10551265"/>
              <a:gd name="connsiteY0" fmla="*/ 105540 h 106883"/>
              <a:gd name="connsiteX1" fmla="*/ 98650 w 10551265"/>
              <a:gd name="connsiteY1" fmla="*/ 106883 h 106883"/>
              <a:gd name="connsiteX2" fmla="*/ 0 w 10551265"/>
              <a:gd name="connsiteY2" fmla="*/ 7799 h 106883"/>
              <a:gd name="connsiteX3" fmla="*/ 9832256 w 10551265"/>
              <a:gd name="connsiteY3" fmla="*/ 5800 h 106883"/>
              <a:gd name="connsiteX4" fmla="*/ 9829262 w 10551265"/>
              <a:gd name="connsiteY4" fmla="*/ 105540 h 106883"/>
              <a:gd name="connsiteX0" fmla="*/ 9829262 w 9832472"/>
              <a:gd name="connsiteY0" fmla="*/ 105540 h 106883"/>
              <a:gd name="connsiteX1" fmla="*/ 98650 w 9832472"/>
              <a:gd name="connsiteY1" fmla="*/ 106883 h 106883"/>
              <a:gd name="connsiteX2" fmla="*/ 0 w 9832472"/>
              <a:gd name="connsiteY2" fmla="*/ 7799 h 106883"/>
              <a:gd name="connsiteX3" fmla="*/ 9832256 w 9832472"/>
              <a:gd name="connsiteY3" fmla="*/ 5800 h 106883"/>
              <a:gd name="connsiteX4" fmla="*/ 9829262 w 9832472"/>
              <a:gd name="connsiteY4" fmla="*/ 105540 h 106883"/>
              <a:gd name="connsiteX0" fmla="*/ 9834719 w 9837930"/>
              <a:gd name="connsiteY0" fmla="*/ 105540 h 106883"/>
              <a:gd name="connsiteX1" fmla="*/ 104107 w 9837930"/>
              <a:gd name="connsiteY1" fmla="*/ 106883 h 106883"/>
              <a:gd name="connsiteX2" fmla="*/ 0 w 9837930"/>
              <a:gd name="connsiteY2" fmla="*/ 7799 h 106883"/>
              <a:gd name="connsiteX3" fmla="*/ 9837713 w 9837930"/>
              <a:gd name="connsiteY3" fmla="*/ 5800 h 106883"/>
              <a:gd name="connsiteX4" fmla="*/ 9834719 w 9837930"/>
              <a:gd name="connsiteY4" fmla="*/ 105540 h 106883"/>
              <a:gd name="connsiteX0" fmla="*/ 9834719 w 9837930"/>
              <a:gd name="connsiteY0" fmla="*/ 99740 h 101083"/>
              <a:gd name="connsiteX1" fmla="*/ 104107 w 9837930"/>
              <a:gd name="connsiteY1" fmla="*/ 101083 h 101083"/>
              <a:gd name="connsiteX2" fmla="*/ 0 w 9837930"/>
              <a:gd name="connsiteY2" fmla="*/ 1999 h 101083"/>
              <a:gd name="connsiteX3" fmla="*/ 9837713 w 9837930"/>
              <a:gd name="connsiteY3" fmla="*/ 0 h 101083"/>
              <a:gd name="connsiteX4" fmla="*/ 9834719 w 9837930"/>
              <a:gd name="connsiteY4" fmla="*/ 99740 h 101083"/>
              <a:gd name="connsiteX0" fmla="*/ 9834719 w 10080371"/>
              <a:gd name="connsiteY0" fmla="*/ 107998 h 109341"/>
              <a:gd name="connsiteX1" fmla="*/ 104107 w 10080371"/>
              <a:gd name="connsiteY1" fmla="*/ 109341 h 109341"/>
              <a:gd name="connsiteX2" fmla="*/ 0 w 10080371"/>
              <a:gd name="connsiteY2" fmla="*/ 10257 h 109341"/>
              <a:gd name="connsiteX3" fmla="*/ 10080369 w 10080371"/>
              <a:gd name="connsiteY3" fmla="*/ 0 h 109341"/>
              <a:gd name="connsiteX4" fmla="*/ 9834719 w 10080371"/>
              <a:gd name="connsiteY4" fmla="*/ 107998 h 109341"/>
              <a:gd name="connsiteX0" fmla="*/ 9834719 w 10096915"/>
              <a:gd name="connsiteY0" fmla="*/ 97741 h 99084"/>
              <a:gd name="connsiteX1" fmla="*/ 104107 w 10096915"/>
              <a:gd name="connsiteY1" fmla="*/ 99084 h 99084"/>
              <a:gd name="connsiteX2" fmla="*/ 0 w 10096915"/>
              <a:gd name="connsiteY2" fmla="*/ 0 h 99084"/>
              <a:gd name="connsiteX3" fmla="*/ 10096913 w 10096915"/>
              <a:gd name="connsiteY3" fmla="*/ 22776 h 99084"/>
              <a:gd name="connsiteX4" fmla="*/ 9834719 w 10096915"/>
              <a:gd name="connsiteY4" fmla="*/ 97741 h 99084"/>
              <a:gd name="connsiteX0" fmla="*/ 9834719 w 10118975"/>
              <a:gd name="connsiteY0" fmla="*/ 97741 h 99084"/>
              <a:gd name="connsiteX1" fmla="*/ 104107 w 10118975"/>
              <a:gd name="connsiteY1" fmla="*/ 99084 h 99084"/>
              <a:gd name="connsiteX2" fmla="*/ 0 w 10118975"/>
              <a:gd name="connsiteY2" fmla="*/ 0 h 99084"/>
              <a:gd name="connsiteX3" fmla="*/ 10118973 w 10118975"/>
              <a:gd name="connsiteY3" fmla="*/ 6260 h 99084"/>
              <a:gd name="connsiteX4" fmla="*/ 9834719 w 10118975"/>
              <a:gd name="connsiteY4" fmla="*/ 97741 h 99084"/>
              <a:gd name="connsiteX0" fmla="*/ 10110464 w 10119054"/>
              <a:gd name="connsiteY0" fmla="*/ 184453 h 184453"/>
              <a:gd name="connsiteX1" fmla="*/ 104107 w 10119054"/>
              <a:gd name="connsiteY1" fmla="*/ 99084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84453 h 184453"/>
              <a:gd name="connsiteX1" fmla="*/ 181315 w 10119054"/>
              <a:gd name="connsiteY1" fmla="*/ 181666 h 184453"/>
              <a:gd name="connsiteX2" fmla="*/ 0 w 10119054"/>
              <a:gd name="connsiteY2" fmla="*/ 0 h 184453"/>
              <a:gd name="connsiteX3" fmla="*/ 10118973 w 10119054"/>
              <a:gd name="connsiteY3" fmla="*/ 6260 h 184453"/>
              <a:gd name="connsiteX4" fmla="*/ 10110464 w 10119054"/>
              <a:gd name="connsiteY4" fmla="*/ 184453 h 184453"/>
              <a:gd name="connsiteX0" fmla="*/ 10110464 w 10119054"/>
              <a:gd name="connsiteY0" fmla="*/ 178324 h 178324"/>
              <a:gd name="connsiteX1" fmla="*/ 181315 w 10119054"/>
              <a:gd name="connsiteY1" fmla="*/ 175537 h 178324"/>
              <a:gd name="connsiteX2" fmla="*/ 0 w 10119054"/>
              <a:gd name="connsiteY2" fmla="*/ 0 h 178324"/>
              <a:gd name="connsiteX3" fmla="*/ 10118973 w 10119054"/>
              <a:gd name="connsiteY3" fmla="*/ 131 h 178324"/>
              <a:gd name="connsiteX4" fmla="*/ 10110464 w 10119054"/>
              <a:gd name="connsiteY4" fmla="*/ 178324 h 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19054" h="178324">
                <a:moveTo>
                  <a:pt x="10110464" y="178324"/>
                </a:moveTo>
                <a:lnTo>
                  <a:pt x="181315" y="175537"/>
                </a:lnTo>
                <a:lnTo>
                  <a:pt x="0" y="0"/>
                </a:lnTo>
                <a:lnTo>
                  <a:pt x="10118973" y="131"/>
                </a:lnTo>
                <a:cubicBezTo>
                  <a:pt x="10119951" y="55239"/>
                  <a:pt x="10111873" y="81797"/>
                  <a:pt x="10110464" y="178324"/>
                </a:cubicBezTo>
                <a:close/>
              </a:path>
            </a:pathLst>
          </a:custGeom>
          <a:solidFill>
            <a:srgbClr val="0C193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5870" y="4922777"/>
            <a:ext cx="8688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D9D9D9"/>
                </a:solidFill>
                <a:latin typeface="Arial Narrow"/>
                <a:cs typeface="Arial Narrow"/>
              </a:rPr>
              <a:t>STEM101.ORG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0" i="0" dirty="0">
                <a:solidFill>
                  <a:srgbClr val="D9D9D9"/>
                </a:solidFill>
                <a:latin typeface="Arial Narrow"/>
                <a:cs typeface="Arial Narrow"/>
              </a:rPr>
              <a:t>A Non-Profit</a:t>
            </a:r>
            <a:r>
              <a:rPr lang="en-US" sz="1000" i="0" baseline="0" dirty="0">
                <a:solidFill>
                  <a:srgbClr val="D9D9D9"/>
                </a:solidFill>
                <a:latin typeface="Arial Narrow"/>
                <a:cs typeface="Arial Narrow"/>
              </a:rPr>
              <a:t> K-16 Education Program</a:t>
            </a:r>
            <a:endParaRPr lang="en-US" sz="1000" dirty="0">
              <a:solidFill>
                <a:srgbClr val="D9D9D9"/>
              </a:solidFill>
              <a:latin typeface="Arial Narrow"/>
              <a:cs typeface="Arial Narrow"/>
            </a:endParaRP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1903D122-F9DC-ABBC-C7D0-B5047620F1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264" y="105811"/>
            <a:ext cx="2164213" cy="4697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1" orient="horz" pos="31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3836" y="1126106"/>
            <a:ext cx="5096329" cy="1102519"/>
          </a:xfrm>
        </p:spPr>
        <p:txBody>
          <a:bodyPr lIns="91440" tIns="45720" rIns="91440" bIns="45720" anchor="t"/>
          <a:lstStyle/>
          <a:p>
            <a:pPr algn="ctr"/>
            <a:r>
              <a:rPr lang="en-US" dirty="0">
                <a:latin typeface="Calibri"/>
                <a:cs typeface="Calibri"/>
              </a:rPr>
              <a:t>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latin typeface="Calibri"/>
                <a:cs typeface="Calibri"/>
              </a:rPr>
              <a:t>Objective C: Identify and Utilize Common Measurement Instruments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07937"/>
            <a:ext cx="4038600" cy="2559901"/>
          </a:xfrm>
        </p:spPr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General Measurement Tools</a:t>
            </a:r>
            <a:endParaRPr lang="en-US">
              <a:latin typeface="Calibri"/>
              <a:cs typeface="Calibri"/>
            </a:endParaRP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Accuracy depends on operator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Usually able to get accurate within 1/8 of an inch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Good for Construction, Rough Layout and General Measurement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07937"/>
            <a:ext cx="4038600" cy="2759473"/>
          </a:xfrm>
        </p:spPr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Precision Measurement Tools</a:t>
            </a:r>
            <a:endParaRPr lang="en-US">
              <a:latin typeface="Calibri"/>
              <a:cs typeface="Calibri"/>
            </a:endParaRP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Tools are built to reduce operators input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Can read to the ten-thousandths of an inch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Good for precision part measurement and machining</a:t>
            </a:r>
          </a:p>
          <a:p>
            <a:pPr lvl="2">
              <a:buChar char="Ø"/>
            </a:pPr>
            <a:r>
              <a:rPr lang="en-US" dirty="0">
                <a:latin typeface="Calibri"/>
                <a:cs typeface="Calibri"/>
              </a:rPr>
              <a:t>Engines, Rod &amp; Bearings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1C680AE-E332-B28B-3692-A1BB86DD22BA}"/>
              </a:ext>
            </a:extLst>
          </p:cNvPr>
          <p:cNvSpPr>
            <a:spLocks noGrp="1"/>
          </p:cNvSpPr>
          <p:nvPr/>
        </p:nvSpPr>
        <p:spPr>
          <a:xfrm>
            <a:off x="457200" y="773567"/>
            <a:ext cx="8229600" cy="852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Calibri"/>
                <a:cs typeface="Calibri"/>
              </a:rPr>
              <a:t>Types of Measurement Tools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629" y="1463222"/>
            <a:ext cx="4038600" cy="3394472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Steel Rulers</a:t>
            </a:r>
            <a:endParaRPr lang="en-US">
              <a:latin typeface="Calibri"/>
              <a:cs typeface="Calibri"/>
            </a:endParaRP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Combination Square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Speed Square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Framing Square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12”, 18”, 24” or 36” Straight Edge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Tape Rulers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5’, 25’ or 30’ Wide Steel Tapes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100’ or 250’ Thin Tapes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Walking Wheel Rulers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Spirit Levels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Check level to earth</a:t>
            </a:r>
          </a:p>
          <a:p>
            <a:pPr>
              <a:buChar char="Ø"/>
            </a:pPr>
            <a:endParaRPr lang="en-US" dirty="0">
              <a:latin typeface="Calibri"/>
              <a:cs typeface="Calibri"/>
            </a:endParaRPr>
          </a:p>
        </p:txBody>
      </p:sp>
      <p:pic>
        <p:nvPicPr>
          <p:cNvPr id="1027" name="Picture 3" descr="C:\Users\Charles\AppData\Local\Microsoft\Windows\Temporary Internet Files\Content.IE5\EVK4BK0I\MC9000788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7782" y="1896666"/>
            <a:ext cx="2207419" cy="1971675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4181ED5-3FFA-4CFE-2466-ADAE5E51CA12}"/>
              </a:ext>
            </a:extLst>
          </p:cNvPr>
          <p:cNvSpPr>
            <a:spLocks noGrp="1"/>
          </p:cNvSpPr>
          <p:nvPr/>
        </p:nvSpPr>
        <p:spPr>
          <a:xfrm>
            <a:off x="457200" y="5014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General Measurement Tools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271" y="1717222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Most Accurate General Measurement Tool</a:t>
            </a:r>
            <a:endParaRPr lang="en-US">
              <a:latin typeface="Calibri"/>
              <a:cs typeface="Calibri"/>
            </a:endParaRP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Strong, Straight edge makes for good measurements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Length is limited due to construction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Can incorporate 90, 60, 45 and/or 30 degree angles as well </a:t>
            </a:r>
          </a:p>
        </p:txBody>
      </p:sp>
      <p:pic>
        <p:nvPicPr>
          <p:cNvPr id="3074" name="Picture 2" descr="C:\Users\Charles\AppData\Local\Microsoft\Windows\Temporary Internet Files\Content.IE5\J7I3PLXD\MC90044128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900" y="1771650"/>
            <a:ext cx="2603897" cy="2603897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E3958A6-E1DB-F71B-CD26-9CD58B12F1FA}"/>
              </a:ext>
            </a:extLst>
          </p:cNvPr>
          <p:cNvSpPr>
            <a:spLocks noGrp="1"/>
          </p:cNvSpPr>
          <p:nvPr/>
        </p:nvSpPr>
        <p:spPr>
          <a:xfrm>
            <a:off x="457200" y="6284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Steel Rulers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486" y="1807937"/>
            <a:ext cx="4038600" cy="3394472"/>
          </a:xfrm>
        </p:spPr>
        <p:txBody>
          <a:bodyPr lIns="91440" tIns="45720" rIns="91440" bIns="45720" anchor="t">
            <a:noAutofit/>
          </a:bodyPr>
          <a:lstStyle/>
          <a:p>
            <a:pPr>
              <a:buChar char="Ø"/>
            </a:pPr>
            <a:r>
              <a:rPr lang="en-US" sz="1800" dirty="0">
                <a:latin typeface="Calibri"/>
                <a:cs typeface="Calibri"/>
              </a:rPr>
              <a:t>Allow for longer measurements than steel rules</a:t>
            </a:r>
          </a:p>
          <a:p>
            <a:pPr>
              <a:buChar char="Ø"/>
            </a:pPr>
            <a:r>
              <a:rPr lang="en-US" sz="1800" dirty="0">
                <a:latin typeface="Calibri"/>
                <a:cs typeface="Calibri"/>
              </a:rPr>
              <a:t>Accuracy is limited due to movement of parts and tautness of tape</a:t>
            </a:r>
          </a:p>
          <a:p>
            <a:pPr>
              <a:buChar char="Ø"/>
            </a:pPr>
            <a:r>
              <a:rPr lang="en-US" sz="1800" dirty="0">
                <a:latin typeface="Calibri"/>
                <a:cs typeface="Calibri"/>
              </a:rPr>
              <a:t>Should be used for parts when a steel rule is too short</a:t>
            </a:r>
          </a:p>
          <a:p>
            <a:pPr>
              <a:buChar char="Ø"/>
            </a:pPr>
            <a:r>
              <a:rPr lang="en-US" sz="1800" dirty="0">
                <a:latin typeface="Calibri"/>
                <a:cs typeface="Calibri"/>
              </a:rPr>
              <a:t>Due to movement of parts, sometimes two tape rules may read different measurements</a:t>
            </a:r>
          </a:p>
        </p:txBody>
      </p:sp>
      <p:pic>
        <p:nvPicPr>
          <p:cNvPr id="4098" name="Picture 2" descr="C:\Users\Charles\AppData\Local\Microsoft\Windows\Temporary Internet Files\Content.IE5\C78BMWHN\MC90043384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0457" y="1947636"/>
            <a:ext cx="2661047" cy="2661047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F7B9584-388E-B997-C9F2-647A7156D4B6}"/>
              </a:ext>
            </a:extLst>
          </p:cNvPr>
          <p:cNvSpPr>
            <a:spLocks noGrp="1"/>
          </p:cNvSpPr>
          <p:nvPr/>
        </p:nvSpPr>
        <p:spPr>
          <a:xfrm>
            <a:off x="457200" y="7146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Tape Rules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3722"/>
            <a:ext cx="4038600" cy="3394472"/>
          </a:xfrm>
        </p:spPr>
        <p:txBody>
          <a:bodyPr lIns="91440" tIns="45720" rIns="91440" bIns="45720" anchor="t">
            <a:normAutofit/>
          </a:bodyPr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Uses a clear cylinder filled with liquid and a small air pocket</a:t>
            </a:r>
            <a:endParaRPr lang="en-US"/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Air pocket will move to high end of cylinder because air is lighter than fluid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When fluid rests in center of cylinder, the tool is reading a level measurement</a:t>
            </a:r>
          </a:p>
          <a:p>
            <a:pPr>
              <a:buChar char="Ø"/>
            </a:pPr>
            <a:endParaRPr lang="en-US" dirty="0">
              <a:latin typeface="Calibri"/>
              <a:cs typeface="Calibri"/>
            </a:endParaRPr>
          </a:p>
        </p:txBody>
      </p:sp>
      <p:pic>
        <p:nvPicPr>
          <p:cNvPr id="5122" name="Picture 2" descr="C:\Users\Charles\AppData\Local\Microsoft\Windows\Temporary Internet Files\Content.IE5\J7I3PLXD\MC9002905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000250"/>
            <a:ext cx="2877594" cy="1689497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38032DE-BAF3-61E6-5297-90EBD38F06DF}"/>
              </a:ext>
            </a:extLst>
          </p:cNvPr>
          <p:cNvSpPr>
            <a:spLocks noGrp="1"/>
          </p:cNvSpPr>
          <p:nvPr/>
        </p:nvSpPr>
        <p:spPr>
          <a:xfrm>
            <a:off x="457200" y="6102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Spirit Levels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486" y="2102758"/>
            <a:ext cx="4038600" cy="3394472"/>
          </a:xfrm>
        </p:spPr>
        <p:txBody>
          <a:bodyPr lIns="91440" tIns="45720" rIns="91440" bIns="45720" anchor="t"/>
          <a:lstStyle/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Calipers</a:t>
            </a:r>
            <a:endParaRPr lang="en-US"/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Use digital, dial or Vernier scale to read measurements</a:t>
            </a:r>
          </a:p>
          <a:p>
            <a:pPr>
              <a:buChar char="Ø"/>
            </a:pPr>
            <a:r>
              <a:rPr lang="en-US" dirty="0">
                <a:latin typeface="Calibri"/>
                <a:cs typeface="Calibri"/>
              </a:rPr>
              <a:t>Micrometer</a:t>
            </a:r>
          </a:p>
          <a:p>
            <a:pPr lvl="1">
              <a:buFont typeface="Wingdings"/>
              <a:buChar char="Ø"/>
            </a:pPr>
            <a:r>
              <a:rPr lang="en-US" dirty="0">
                <a:latin typeface="Calibri"/>
                <a:cs typeface="Calibri"/>
              </a:rPr>
              <a:t>Uses dial or Vernier scale to read measurements</a:t>
            </a:r>
          </a:p>
        </p:txBody>
      </p:sp>
      <p:pic>
        <p:nvPicPr>
          <p:cNvPr id="2050" name="Picture 2" descr="C:\Users\Charles\AppData\Local\Microsoft\Windows\Temporary Internet Files\Content.IE5\Y9DJVHAS\MC9003522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0" y="1591130"/>
            <a:ext cx="2072878" cy="2151425"/>
          </a:xfrm>
          <a:prstGeom prst="rect">
            <a:avLst/>
          </a:prstGeom>
          <a:noFill/>
        </p:spPr>
      </p:pic>
      <p:pic>
        <p:nvPicPr>
          <p:cNvPr id="2051" name="Picture 3" descr="C:\Users\Charles\AppData\Local\Microsoft\Windows\Temporary Internet Files\Content.IE5\J7I3PLXD\MC9000550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55024">
            <a:off x="2405521" y="2727665"/>
            <a:ext cx="1343234" cy="2921297"/>
          </a:xfrm>
          <a:prstGeom prst="rect">
            <a:avLst/>
          </a:prstGeom>
          <a:noFill/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8A8B705-28F3-B097-6CD6-CD250E4B42D0}"/>
              </a:ext>
            </a:extLst>
          </p:cNvPr>
          <p:cNvSpPr>
            <a:spLocks noGrp="1"/>
          </p:cNvSpPr>
          <p:nvPr/>
        </p:nvSpPr>
        <p:spPr>
          <a:xfrm>
            <a:off x="457200" y="6737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Precision Measurement Tools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188D5BE-AE27-E95F-8E01-666D015A0568}"/>
              </a:ext>
            </a:extLst>
          </p:cNvPr>
          <p:cNvSpPr>
            <a:spLocks noGrp="1"/>
          </p:cNvSpPr>
          <p:nvPr/>
        </p:nvSpPr>
        <p:spPr>
          <a:xfrm>
            <a:off x="1328057" y="837066"/>
            <a:ext cx="6487886" cy="825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Thinking Time!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E7063C-705C-F384-3DD9-8619CF828E06}"/>
              </a:ext>
            </a:extLst>
          </p:cNvPr>
          <p:cNvSpPr>
            <a:spLocks noGrp="1"/>
          </p:cNvSpPr>
          <p:nvPr/>
        </p:nvSpPr>
        <p:spPr>
          <a:xfrm>
            <a:off x="1713592" y="1826985"/>
            <a:ext cx="5716815" cy="28114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What Tool would be best used to measure the following?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Length of Classroom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Height of Classroom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Length of Pencil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Diameter of Pencil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Piston for Car Engine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Distance from Madison, WI to Springfield, IL?</a:t>
            </a:r>
            <a:endParaRPr lang="en-US" dirty="0"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C6C20B8-75FE-A333-5B49-0D6967D6B845}"/>
              </a:ext>
            </a:extLst>
          </p:cNvPr>
          <p:cNvSpPr>
            <a:spLocks noGrp="1"/>
          </p:cNvSpPr>
          <p:nvPr/>
        </p:nvSpPr>
        <p:spPr>
          <a:xfrm>
            <a:off x="457200" y="6374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Calibri"/>
                <a:cs typeface="Calibri"/>
              </a:rPr>
              <a:t>Activity Time!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C609D64-2FF9-57EC-B557-F30D8C6510A4}"/>
              </a:ext>
            </a:extLst>
          </p:cNvPr>
          <p:cNvSpPr>
            <a:spLocks noGrp="1"/>
          </p:cNvSpPr>
          <p:nvPr/>
        </p:nvSpPr>
        <p:spPr>
          <a:xfrm>
            <a:off x="1255486" y="2253342"/>
            <a:ext cx="6633029" cy="22036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Using the tools available in the lab: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Measure the Length, Width and Height of a common table in the room.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What tool will be best used for this purpose?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Measure the Thickness of the Table Top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What tool will be best used for this purpose?</a:t>
            </a:r>
          </a:p>
          <a:p>
            <a:pPr lvl="2"/>
            <a:endParaRPr lang="en-US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87a1c246d9f2852b676c4c6ca2076edffea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_Yel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M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_Yellow" id="{D98D778E-803A-4925-962B-C919C08277D0}" vid="{D2E614B3-B53F-4F1F-84A7-4A6B5F10BE6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Props1.xml><?xml version="1.0" encoding="utf-8"?>
<ds:datastoreItem xmlns:ds="http://schemas.openxmlformats.org/officeDocument/2006/customXml" ds:itemID="{C80682D0-2F0D-402C-A44F-13601A6AF6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BF45B0-EF82-431B-84FE-FC7C481866CF}"/>
</file>

<file path=customXml/itemProps3.xml><?xml version="1.0" encoding="utf-8"?>
<ds:datastoreItem xmlns:ds="http://schemas.openxmlformats.org/officeDocument/2006/customXml" ds:itemID="{E6D37B0F-942B-4CBA-BBDF-991B64D97777}">
  <ds:schemaRefs>
    <ds:schemaRef ds:uri="http://schemas.microsoft.com/office/2006/metadata/properties"/>
    <ds:schemaRef ds:uri="http://schemas.microsoft.com/office/infopath/2007/PartnerControls"/>
    <ds:schemaRef ds:uri="30ff7222-84b3-4161-a18c-503cb15f7ed6"/>
    <ds:schemaRef ds:uri="e48d4773-ac0e-4673-a179-ff50079e412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363</Words>
  <Application>Microsoft Office PowerPoint</Application>
  <PresentationFormat>On-screen Show (16:9)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Montserrat</vt:lpstr>
      <vt:lpstr>Wingdings</vt:lpstr>
      <vt:lpstr>Wingdings 2</vt:lpstr>
      <vt:lpstr>MS_Yellow</vt:lpstr>
      <vt:lpstr>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/>
  <cp:revision>82</cp:revision>
  <dcterms:created xsi:type="dcterms:W3CDTF">2016-01-05T02:38:42Z</dcterms:created>
  <dcterms:modified xsi:type="dcterms:W3CDTF">2023-12-08T19:20:47Z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0x0101006F527443B7F650468EB70DBA5F662911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