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sldIdLst>
    <p:sldId id="268" r:id="rId5"/>
    <p:sldId id="257" r:id="rId6"/>
    <p:sldId id="258" r:id="rId7"/>
    <p:sldId id="259" r:id="rId8"/>
    <p:sldId id="261" r:id="rId9"/>
    <p:sldId id="260" r:id="rId10"/>
    <p:sldId id="262" r:id="rId11"/>
    <p:sldId id="263" r:id="rId12"/>
    <p:sldId id="264" r:id="rId13"/>
    <p:sldId id="265" r:id="rId14"/>
    <p:sldId id="266" r:id="rId15"/>
    <p:sldId id="267" r:id="rId16"/>
  </p:sldIdLst>
  <p:sldSz cx="9144000" cy="5143500" type="screen16x9"/>
  <p:notesSz cx="6858000" cy="9144000"/>
  <p:custDataLst>
    <p:tags r:id="rId17"/>
  </p:custDataLst>
  <p:defaultTextStyle>
    <a:lvl1pPr marL="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  <a:extLst/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000079"/>
    <a:srgbClr val="673276"/>
    <a:srgbClr val="7452CA"/>
    <a:srgbClr val="0C1930"/>
    <a:srgbClr val="CA6727"/>
    <a:srgbClr val="F47D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17" autoAdjust="0"/>
    <p:restoredTop sz="97293" autoAdjust="0"/>
  </p:normalViewPr>
  <p:slideViewPr>
    <p:cSldViewPr snapToGrid="0" showGuides="1">
      <p:cViewPr varScale="1">
        <p:scale>
          <a:sx n="159" d="100"/>
          <a:sy n="159" d="100"/>
        </p:scale>
        <p:origin x="475" y="12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gs" Target="tags/tag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1331370" y="1764044"/>
            <a:ext cx="6477000" cy="1356604"/>
          </a:xfrm>
          <a:prstGeom prst="rect">
            <a:avLst/>
          </a:prstGeom>
        </p:spPr>
        <p:txBody>
          <a:bodyPr rtlCol="0" anchor="b"/>
          <a:lstStyle>
            <a:lvl1pPr>
              <a:defRPr cap="all" baseline="0"/>
            </a:lvl1pPr>
            <a:extLst/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52400" y="50453"/>
            <a:ext cx="4114800" cy="55399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000" b="0" kern="1300" spc="300" dirty="0">
                <a:solidFill>
                  <a:schemeClr val="bg1"/>
                </a:solidFill>
                <a:latin typeface="+mj-lt"/>
                <a:ea typeface="+mn-ea"/>
                <a:cs typeface="Arial" pitchFamily="34" charset="0"/>
              </a:rPr>
              <a:t>TE </a:t>
            </a:r>
            <a:r>
              <a:rPr lang="en-US" sz="3000" b="0" kern="1300" spc="300" baseline="0" dirty="0">
                <a:solidFill>
                  <a:schemeClr val="bg1"/>
                </a:solidFill>
                <a:latin typeface="+mj-lt"/>
                <a:ea typeface="+mn-ea"/>
                <a:cs typeface="Arial" pitchFamily="34" charset="0"/>
              </a:rPr>
              <a:t>STEM ACADEMY</a:t>
            </a:r>
            <a:endParaRPr lang="en-US" sz="3000" b="0" kern="1300" spc="300" baseline="30000" dirty="0">
              <a:solidFill>
                <a:schemeClr val="bg1"/>
              </a:solidFill>
              <a:latin typeface="+mj-lt"/>
              <a:ea typeface="+mn-ea"/>
              <a:cs typeface="Arial" pitchFamily="34" charset="0"/>
            </a:endParaRPr>
          </a:p>
        </p:txBody>
      </p:sp>
      <p:sp>
        <p:nvSpPr>
          <p:cNvPr id="16" name="Parallelogram 1"/>
          <p:cNvSpPr/>
          <p:nvPr userDrawn="1"/>
        </p:nvSpPr>
        <p:spPr>
          <a:xfrm>
            <a:off x="0" y="-16711"/>
            <a:ext cx="850259" cy="502507"/>
          </a:xfrm>
          <a:custGeom>
            <a:avLst/>
            <a:gdLst>
              <a:gd name="connsiteX0" fmla="*/ 0 w 8593931"/>
              <a:gd name="connsiteY0" fmla="*/ 553998 h 553998"/>
              <a:gd name="connsiteX1" fmla="*/ 331379 w 8593931"/>
              <a:gd name="connsiteY1" fmla="*/ 0 h 553998"/>
              <a:gd name="connsiteX2" fmla="*/ 8593931 w 8593931"/>
              <a:gd name="connsiteY2" fmla="*/ 0 h 553998"/>
              <a:gd name="connsiteX3" fmla="*/ 8262552 w 8593931"/>
              <a:gd name="connsiteY3" fmla="*/ 553998 h 553998"/>
              <a:gd name="connsiteX4" fmla="*/ 0 w 8593931"/>
              <a:gd name="connsiteY4" fmla="*/ 553998 h 553998"/>
              <a:gd name="connsiteX0" fmla="*/ 511584 w 8262552"/>
              <a:gd name="connsiteY0" fmla="*/ 546854 h 553998"/>
              <a:gd name="connsiteX1" fmla="*/ 0 w 8262552"/>
              <a:gd name="connsiteY1" fmla="*/ 0 h 553998"/>
              <a:gd name="connsiteX2" fmla="*/ 8262552 w 8262552"/>
              <a:gd name="connsiteY2" fmla="*/ 0 h 553998"/>
              <a:gd name="connsiteX3" fmla="*/ 7931173 w 8262552"/>
              <a:gd name="connsiteY3" fmla="*/ 553998 h 553998"/>
              <a:gd name="connsiteX4" fmla="*/ 511584 w 8262552"/>
              <a:gd name="connsiteY4" fmla="*/ 546854 h 553998"/>
              <a:gd name="connsiteX0" fmla="*/ 511584 w 8262552"/>
              <a:gd name="connsiteY0" fmla="*/ 546854 h 575430"/>
              <a:gd name="connsiteX1" fmla="*/ 0 w 8262552"/>
              <a:gd name="connsiteY1" fmla="*/ 0 h 575430"/>
              <a:gd name="connsiteX2" fmla="*/ 8262552 w 8262552"/>
              <a:gd name="connsiteY2" fmla="*/ 0 h 575430"/>
              <a:gd name="connsiteX3" fmla="*/ 8252641 w 8262552"/>
              <a:gd name="connsiteY3" fmla="*/ 575430 h 575430"/>
              <a:gd name="connsiteX4" fmla="*/ 511584 w 8262552"/>
              <a:gd name="connsiteY4" fmla="*/ 546854 h 575430"/>
              <a:gd name="connsiteX0" fmla="*/ 518728 w 8262552"/>
              <a:gd name="connsiteY0" fmla="*/ 553998 h 575430"/>
              <a:gd name="connsiteX1" fmla="*/ 0 w 8262552"/>
              <a:gd name="connsiteY1" fmla="*/ 0 h 575430"/>
              <a:gd name="connsiteX2" fmla="*/ 8262552 w 8262552"/>
              <a:gd name="connsiteY2" fmla="*/ 0 h 575430"/>
              <a:gd name="connsiteX3" fmla="*/ 8252641 w 8262552"/>
              <a:gd name="connsiteY3" fmla="*/ 575430 h 575430"/>
              <a:gd name="connsiteX4" fmla="*/ 518728 w 8262552"/>
              <a:gd name="connsiteY4" fmla="*/ 553998 h 575430"/>
              <a:gd name="connsiteX0" fmla="*/ 518728 w 8281216"/>
              <a:gd name="connsiteY0" fmla="*/ 553998 h 575430"/>
              <a:gd name="connsiteX1" fmla="*/ 0 w 8281216"/>
              <a:gd name="connsiteY1" fmla="*/ 0 h 575430"/>
              <a:gd name="connsiteX2" fmla="*/ 8262552 w 8281216"/>
              <a:gd name="connsiteY2" fmla="*/ 0 h 575430"/>
              <a:gd name="connsiteX3" fmla="*/ 8281216 w 8281216"/>
              <a:gd name="connsiteY3" fmla="*/ 575430 h 575430"/>
              <a:gd name="connsiteX4" fmla="*/ 518728 w 8281216"/>
              <a:gd name="connsiteY4" fmla="*/ 553998 h 575430"/>
              <a:gd name="connsiteX0" fmla="*/ 584217 w 8346705"/>
              <a:gd name="connsiteY0" fmla="*/ 553998 h 575430"/>
              <a:gd name="connsiteX1" fmla="*/ 0 w 8346705"/>
              <a:gd name="connsiteY1" fmla="*/ 0 h 575430"/>
              <a:gd name="connsiteX2" fmla="*/ 8328041 w 8346705"/>
              <a:gd name="connsiteY2" fmla="*/ 0 h 575430"/>
              <a:gd name="connsiteX3" fmla="*/ 8346705 w 8346705"/>
              <a:gd name="connsiteY3" fmla="*/ 575430 h 575430"/>
              <a:gd name="connsiteX4" fmla="*/ 584217 w 8346705"/>
              <a:gd name="connsiteY4" fmla="*/ 553998 h 575430"/>
              <a:gd name="connsiteX0" fmla="*/ 584217 w 8346705"/>
              <a:gd name="connsiteY0" fmla="*/ 561142 h 582574"/>
              <a:gd name="connsiteX1" fmla="*/ 0 w 8346705"/>
              <a:gd name="connsiteY1" fmla="*/ 7144 h 582574"/>
              <a:gd name="connsiteX2" fmla="*/ 1574461 w 8346705"/>
              <a:gd name="connsiteY2" fmla="*/ 0 h 582574"/>
              <a:gd name="connsiteX3" fmla="*/ 8346705 w 8346705"/>
              <a:gd name="connsiteY3" fmla="*/ 582574 h 582574"/>
              <a:gd name="connsiteX4" fmla="*/ 584217 w 8346705"/>
              <a:gd name="connsiteY4" fmla="*/ 561142 h 582574"/>
              <a:gd name="connsiteX0" fmla="*/ 584217 w 2215272"/>
              <a:gd name="connsiteY0" fmla="*/ 561142 h 589718"/>
              <a:gd name="connsiteX1" fmla="*/ 0 w 2215272"/>
              <a:gd name="connsiteY1" fmla="*/ 7144 h 589718"/>
              <a:gd name="connsiteX2" fmla="*/ 1574461 w 2215272"/>
              <a:gd name="connsiteY2" fmla="*/ 0 h 589718"/>
              <a:gd name="connsiteX3" fmla="*/ 2215272 w 2215272"/>
              <a:gd name="connsiteY3" fmla="*/ 589718 h 589718"/>
              <a:gd name="connsiteX4" fmla="*/ 584217 w 2215272"/>
              <a:gd name="connsiteY4" fmla="*/ 561142 h 589718"/>
              <a:gd name="connsiteX0" fmla="*/ 584217 w 2215272"/>
              <a:gd name="connsiteY0" fmla="*/ 561142 h 570668"/>
              <a:gd name="connsiteX1" fmla="*/ 0 w 2215272"/>
              <a:gd name="connsiteY1" fmla="*/ 7144 h 570668"/>
              <a:gd name="connsiteX2" fmla="*/ 1574461 w 2215272"/>
              <a:gd name="connsiteY2" fmla="*/ 0 h 570668"/>
              <a:gd name="connsiteX3" fmla="*/ 2215272 w 2215272"/>
              <a:gd name="connsiteY3" fmla="*/ 570668 h 570668"/>
              <a:gd name="connsiteX4" fmla="*/ 584217 w 2215272"/>
              <a:gd name="connsiteY4" fmla="*/ 561142 h 570668"/>
              <a:gd name="connsiteX0" fmla="*/ 584217 w 2215272"/>
              <a:gd name="connsiteY0" fmla="*/ 556380 h 565906"/>
              <a:gd name="connsiteX1" fmla="*/ 0 w 2215272"/>
              <a:gd name="connsiteY1" fmla="*/ 2382 h 565906"/>
              <a:gd name="connsiteX2" fmla="*/ 1620850 w 2215272"/>
              <a:gd name="connsiteY2" fmla="*/ 0 h 565906"/>
              <a:gd name="connsiteX3" fmla="*/ 2215272 w 2215272"/>
              <a:gd name="connsiteY3" fmla="*/ 565906 h 565906"/>
              <a:gd name="connsiteX4" fmla="*/ 584217 w 2215272"/>
              <a:gd name="connsiteY4" fmla="*/ 556380 h 565906"/>
              <a:gd name="connsiteX0" fmla="*/ 584217 w 2215272"/>
              <a:gd name="connsiteY0" fmla="*/ 556380 h 561090"/>
              <a:gd name="connsiteX1" fmla="*/ 0 w 2215272"/>
              <a:gd name="connsiteY1" fmla="*/ 2382 h 561090"/>
              <a:gd name="connsiteX2" fmla="*/ 1620850 w 2215272"/>
              <a:gd name="connsiteY2" fmla="*/ 0 h 561090"/>
              <a:gd name="connsiteX3" fmla="*/ 2215272 w 2215272"/>
              <a:gd name="connsiteY3" fmla="*/ 561090 h 561090"/>
              <a:gd name="connsiteX4" fmla="*/ 584217 w 2215272"/>
              <a:gd name="connsiteY4" fmla="*/ 556380 h 561090"/>
              <a:gd name="connsiteX0" fmla="*/ 584217 w 2215272"/>
              <a:gd name="connsiteY0" fmla="*/ 553998 h 558708"/>
              <a:gd name="connsiteX1" fmla="*/ 0 w 2215272"/>
              <a:gd name="connsiteY1" fmla="*/ 0 h 558708"/>
              <a:gd name="connsiteX2" fmla="*/ 1642647 w 2215272"/>
              <a:gd name="connsiteY2" fmla="*/ 27 h 558708"/>
              <a:gd name="connsiteX3" fmla="*/ 2215272 w 2215272"/>
              <a:gd name="connsiteY3" fmla="*/ 558708 h 558708"/>
              <a:gd name="connsiteX4" fmla="*/ 584217 w 2215272"/>
              <a:gd name="connsiteY4" fmla="*/ 553998 h 558708"/>
              <a:gd name="connsiteX0" fmla="*/ 584217 w 2215272"/>
              <a:gd name="connsiteY0" fmla="*/ 553998 h 558708"/>
              <a:gd name="connsiteX1" fmla="*/ 0 w 2215272"/>
              <a:gd name="connsiteY1" fmla="*/ 0 h 558708"/>
              <a:gd name="connsiteX2" fmla="*/ 615475 w 2215272"/>
              <a:gd name="connsiteY2" fmla="*/ 118024 h 558708"/>
              <a:gd name="connsiteX3" fmla="*/ 2215272 w 2215272"/>
              <a:gd name="connsiteY3" fmla="*/ 558708 h 558708"/>
              <a:gd name="connsiteX4" fmla="*/ 584217 w 2215272"/>
              <a:gd name="connsiteY4" fmla="*/ 553998 h 558708"/>
              <a:gd name="connsiteX0" fmla="*/ 469783 w 2100838"/>
              <a:gd name="connsiteY0" fmla="*/ 436001 h 440711"/>
              <a:gd name="connsiteX1" fmla="*/ 0 w 2100838"/>
              <a:gd name="connsiteY1" fmla="*/ 0 h 440711"/>
              <a:gd name="connsiteX2" fmla="*/ 501041 w 2100838"/>
              <a:gd name="connsiteY2" fmla="*/ 27 h 440711"/>
              <a:gd name="connsiteX3" fmla="*/ 2100838 w 2100838"/>
              <a:gd name="connsiteY3" fmla="*/ 440711 h 440711"/>
              <a:gd name="connsiteX4" fmla="*/ 469783 w 2100838"/>
              <a:gd name="connsiteY4" fmla="*/ 436001 h 440711"/>
              <a:gd name="connsiteX0" fmla="*/ 469783 w 972856"/>
              <a:gd name="connsiteY0" fmla="*/ 436001 h 436001"/>
              <a:gd name="connsiteX1" fmla="*/ 0 w 972856"/>
              <a:gd name="connsiteY1" fmla="*/ 0 h 436001"/>
              <a:gd name="connsiteX2" fmla="*/ 501041 w 972856"/>
              <a:gd name="connsiteY2" fmla="*/ 27 h 436001"/>
              <a:gd name="connsiteX3" fmla="*/ 972856 w 972856"/>
              <a:gd name="connsiteY3" fmla="*/ 435895 h 436001"/>
              <a:gd name="connsiteX4" fmla="*/ 469783 w 972856"/>
              <a:gd name="connsiteY4" fmla="*/ 436001 h 436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72856" h="436001">
                <a:moveTo>
                  <a:pt x="469783" y="436001"/>
                </a:moveTo>
                <a:lnTo>
                  <a:pt x="0" y="0"/>
                </a:lnTo>
                <a:lnTo>
                  <a:pt x="501041" y="27"/>
                </a:lnTo>
                <a:lnTo>
                  <a:pt x="972856" y="435895"/>
                </a:lnTo>
                <a:lnTo>
                  <a:pt x="469783" y="436001"/>
                </a:lnTo>
                <a:close/>
              </a:path>
            </a:pathLst>
          </a:custGeom>
          <a:solidFill>
            <a:srgbClr val="0C193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Parallelogram 1"/>
          <p:cNvSpPr/>
          <p:nvPr userDrawn="1"/>
        </p:nvSpPr>
        <p:spPr>
          <a:xfrm>
            <a:off x="430853" y="-16737"/>
            <a:ext cx="1936109" cy="643931"/>
          </a:xfrm>
          <a:custGeom>
            <a:avLst/>
            <a:gdLst>
              <a:gd name="connsiteX0" fmla="*/ 0 w 8593931"/>
              <a:gd name="connsiteY0" fmla="*/ 553998 h 553998"/>
              <a:gd name="connsiteX1" fmla="*/ 331379 w 8593931"/>
              <a:gd name="connsiteY1" fmla="*/ 0 h 553998"/>
              <a:gd name="connsiteX2" fmla="*/ 8593931 w 8593931"/>
              <a:gd name="connsiteY2" fmla="*/ 0 h 553998"/>
              <a:gd name="connsiteX3" fmla="*/ 8262552 w 8593931"/>
              <a:gd name="connsiteY3" fmla="*/ 553998 h 553998"/>
              <a:gd name="connsiteX4" fmla="*/ 0 w 8593931"/>
              <a:gd name="connsiteY4" fmla="*/ 553998 h 553998"/>
              <a:gd name="connsiteX0" fmla="*/ 511584 w 8262552"/>
              <a:gd name="connsiteY0" fmla="*/ 546854 h 553998"/>
              <a:gd name="connsiteX1" fmla="*/ 0 w 8262552"/>
              <a:gd name="connsiteY1" fmla="*/ 0 h 553998"/>
              <a:gd name="connsiteX2" fmla="*/ 8262552 w 8262552"/>
              <a:gd name="connsiteY2" fmla="*/ 0 h 553998"/>
              <a:gd name="connsiteX3" fmla="*/ 7931173 w 8262552"/>
              <a:gd name="connsiteY3" fmla="*/ 553998 h 553998"/>
              <a:gd name="connsiteX4" fmla="*/ 511584 w 8262552"/>
              <a:gd name="connsiteY4" fmla="*/ 546854 h 553998"/>
              <a:gd name="connsiteX0" fmla="*/ 511584 w 8262552"/>
              <a:gd name="connsiteY0" fmla="*/ 546854 h 575430"/>
              <a:gd name="connsiteX1" fmla="*/ 0 w 8262552"/>
              <a:gd name="connsiteY1" fmla="*/ 0 h 575430"/>
              <a:gd name="connsiteX2" fmla="*/ 8262552 w 8262552"/>
              <a:gd name="connsiteY2" fmla="*/ 0 h 575430"/>
              <a:gd name="connsiteX3" fmla="*/ 8252641 w 8262552"/>
              <a:gd name="connsiteY3" fmla="*/ 575430 h 575430"/>
              <a:gd name="connsiteX4" fmla="*/ 511584 w 8262552"/>
              <a:gd name="connsiteY4" fmla="*/ 546854 h 575430"/>
              <a:gd name="connsiteX0" fmla="*/ 518728 w 8262552"/>
              <a:gd name="connsiteY0" fmla="*/ 553998 h 575430"/>
              <a:gd name="connsiteX1" fmla="*/ 0 w 8262552"/>
              <a:gd name="connsiteY1" fmla="*/ 0 h 575430"/>
              <a:gd name="connsiteX2" fmla="*/ 8262552 w 8262552"/>
              <a:gd name="connsiteY2" fmla="*/ 0 h 575430"/>
              <a:gd name="connsiteX3" fmla="*/ 8252641 w 8262552"/>
              <a:gd name="connsiteY3" fmla="*/ 575430 h 575430"/>
              <a:gd name="connsiteX4" fmla="*/ 518728 w 8262552"/>
              <a:gd name="connsiteY4" fmla="*/ 553998 h 575430"/>
              <a:gd name="connsiteX0" fmla="*/ 518728 w 8281216"/>
              <a:gd name="connsiteY0" fmla="*/ 553998 h 575430"/>
              <a:gd name="connsiteX1" fmla="*/ 0 w 8281216"/>
              <a:gd name="connsiteY1" fmla="*/ 0 h 575430"/>
              <a:gd name="connsiteX2" fmla="*/ 8262552 w 8281216"/>
              <a:gd name="connsiteY2" fmla="*/ 0 h 575430"/>
              <a:gd name="connsiteX3" fmla="*/ 8281216 w 8281216"/>
              <a:gd name="connsiteY3" fmla="*/ 575430 h 575430"/>
              <a:gd name="connsiteX4" fmla="*/ 518728 w 8281216"/>
              <a:gd name="connsiteY4" fmla="*/ 553998 h 575430"/>
              <a:gd name="connsiteX0" fmla="*/ 584217 w 8346705"/>
              <a:gd name="connsiteY0" fmla="*/ 553998 h 575430"/>
              <a:gd name="connsiteX1" fmla="*/ 0 w 8346705"/>
              <a:gd name="connsiteY1" fmla="*/ 0 h 575430"/>
              <a:gd name="connsiteX2" fmla="*/ 8328041 w 8346705"/>
              <a:gd name="connsiteY2" fmla="*/ 0 h 575430"/>
              <a:gd name="connsiteX3" fmla="*/ 8346705 w 8346705"/>
              <a:gd name="connsiteY3" fmla="*/ 575430 h 575430"/>
              <a:gd name="connsiteX4" fmla="*/ 584217 w 8346705"/>
              <a:gd name="connsiteY4" fmla="*/ 553998 h 575430"/>
              <a:gd name="connsiteX0" fmla="*/ 584217 w 8346705"/>
              <a:gd name="connsiteY0" fmla="*/ 561142 h 582574"/>
              <a:gd name="connsiteX1" fmla="*/ 0 w 8346705"/>
              <a:gd name="connsiteY1" fmla="*/ 7144 h 582574"/>
              <a:gd name="connsiteX2" fmla="*/ 1574461 w 8346705"/>
              <a:gd name="connsiteY2" fmla="*/ 0 h 582574"/>
              <a:gd name="connsiteX3" fmla="*/ 8346705 w 8346705"/>
              <a:gd name="connsiteY3" fmla="*/ 582574 h 582574"/>
              <a:gd name="connsiteX4" fmla="*/ 584217 w 8346705"/>
              <a:gd name="connsiteY4" fmla="*/ 561142 h 582574"/>
              <a:gd name="connsiteX0" fmla="*/ 584217 w 2215272"/>
              <a:gd name="connsiteY0" fmla="*/ 561142 h 589718"/>
              <a:gd name="connsiteX1" fmla="*/ 0 w 2215272"/>
              <a:gd name="connsiteY1" fmla="*/ 7144 h 589718"/>
              <a:gd name="connsiteX2" fmla="*/ 1574461 w 2215272"/>
              <a:gd name="connsiteY2" fmla="*/ 0 h 589718"/>
              <a:gd name="connsiteX3" fmla="*/ 2215272 w 2215272"/>
              <a:gd name="connsiteY3" fmla="*/ 589718 h 589718"/>
              <a:gd name="connsiteX4" fmla="*/ 584217 w 2215272"/>
              <a:gd name="connsiteY4" fmla="*/ 561142 h 589718"/>
              <a:gd name="connsiteX0" fmla="*/ 584217 w 2215272"/>
              <a:gd name="connsiteY0" fmla="*/ 561142 h 570668"/>
              <a:gd name="connsiteX1" fmla="*/ 0 w 2215272"/>
              <a:gd name="connsiteY1" fmla="*/ 7144 h 570668"/>
              <a:gd name="connsiteX2" fmla="*/ 1574461 w 2215272"/>
              <a:gd name="connsiteY2" fmla="*/ 0 h 570668"/>
              <a:gd name="connsiteX3" fmla="*/ 2215272 w 2215272"/>
              <a:gd name="connsiteY3" fmla="*/ 570668 h 570668"/>
              <a:gd name="connsiteX4" fmla="*/ 584217 w 2215272"/>
              <a:gd name="connsiteY4" fmla="*/ 561142 h 570668"/>
              <a:gd name="connsiteX0" fmla="*/ 584217 w 2215272"/>
              <a:gd name="connsiteY0" fmla="*/ 556380 h 565906"/>
              <a:gd name="connsiteX1" fmla="*/ 0 w 2215272"/>
              <a:gd name="connsiteY1" fmla="*/ 2382 h 565906"/>
              <a:gd name="connsiteX2" fmla="*/ 1620850 w 2215272"/>
              <a:gd name="connsiteY2" fmla="*/ 0 h 565906"/>
              <a:gd name="connsiteX3" fmla="*/ 2215272 w 2215272"/>
              <a:gd name="connsiteY3" fmla="*/ 565906 h 565906"/>
              <a:gd name="connsiteX4" fmla="*/ 584217 w 2215272"/>
              <a:gd name="connsiteY4" fmla="*/ 556380 h 565906"/>
              <a:gd name="connsiteX0" fmla="*/ 584217 w 2215272"/>
              <a:gd name="connsiteY0" fmla="*/ 556380 h 561090"/>
              <a:gd name="connsiteX1" fmla="*/ 0 w 2215272"/>
              <a:gd name="connsiteY1" fmla="*/ 2382 h 561090"/>
              <a:gd name="connsiteX2" fmla="*/ 1620850 w 2215272"/>
              <a:gd name="connsiteY2" fmla="*/ 0 h 561090"/>
              <a:gd name="connsiteX3" fmla="*/ 2215272 w 2215272"/>
              <a:gd name="connsiteY3" fmla="*/ 561090 h 561090"/>
              <a:gd name="connsiteX4" fmla="*/ 584217 w 2215272"/>
              <a:gd name="connsiteY4" fmla="*/ 556380 h 561090"/>
              <a:gd name="connsiteX0" fmla="*/ 584217 w 2215272"/>
              <a:gd name="connsiteY0" fmla="*/ 553998 h 558708"/>
              <a:gd name="connsiteX1" fmla="*/ 0 w 2215272"/>
              <a:gd name="connsiteY1" fmla="*/ 0 h 558708"/>
              <a:gd name="connsiteX2" fmla="*/ 1642647 w 2215272"/>
              <a:gd name="connsiteY2" fmla="*/ 27 h 558708"/>
              <a:gd name="connsiteX3" fmla="*/ 2215272 w 2215272"/>
              <a:gd name="connsiteY3" fmla="*/ 558708 h 558708"/>
              <a:gd name="connsiteX4" fmla="*/ 584217 w 2215272"/>
              <a:gd name="connsiteY4" fmla="*/ 553998 h 558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15272" h="558708">
                <a:moveTo>
                  <a:pt x="584217" y="553998"/>
                </a:moveTo>
                <a:lnTo>
                  <a:pt x="0" y="0"/>
                </a:lnTo>
                <a:lnTo>
                  <a:pt x="1642647" y="27"/>
                </a:lnTo>
                <a:lnTo>
                  <a:pt x="2215272" y="558708"/>
                </a:lnTo>
                <a:lnTo>
                  <a:pt x="584217" y="553998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Parallelogram 1"/>
          <p:cNvSpPr/>
          <p:nvPr userDrawn="1"/>
        </p:nvSpPr>
        <p:spPr>
          <a:xfrm>
            <a:off x="80646" y="4934143"/>
            <a:ext cx="205750" cy="210174"/>
          </a:xfrm>
          <a:custGeom>
            <a:avLst/>
            <a:gdLst>
              <a:gd name="connsiteX0" fmla="*/ 0 w 8593931"/>
              <a:gd name="connsiteY0" fmla="*/ 553998 h 553998"/>
              <a:gd name="connsiteX1" fmla="*/ 331379 w 8593931"/>
              <a:gd name="connsiteY1" fmla="*/ 0 h 553998"/>
              <a:gd name="connsiteX2" fmla="*/ 8593931 w 8593931"/>
              <a:gd name="connsiteY2" fmla="*/ 0 h 553998"/>
              <a:gd name="connsiteX3" fmla="*/ 8262552 w 8593931"/>
              <a:gd name="connsiteY3" fmla="*/ 553998 h 553998"/>
              <a:gd name="connsiteX4" fmla="*/ 0 w 8593931"/>
              <a:gd name="connsiteY4" fmla="*/ 553998 h 553998"/>
              <a:gd name="connsiteX0" fmla="*/ 511584 w 8262552"/>
              <a:gd name="connsiteY0" fmla="*/ 546854 h 553998"/>
              <a:gd name="connsiteX1" fmla="*/ 0 w 8262552"/>
              <a:gd name="connsiteY1" fmla="*/ 0 h 553998"/>
              <a:gd name="connsiteX2" fmla="*/ 8262552 w 8262552"/>
              <a:gd name="connsiteY2" fmla="*/ 0 h 553998"/>
              <a:gd name="connsiteX3" fmla="*/ 7931173 w 8262552"/>
              <a:gd name="connsiteY3" fmla="*/ 553998 h 553998"/>
              <a:gd name="connsiteX4" fmla="*/ 511584 w 8262552"/>
              <a:gd name="connsiteY4" fmla="*/ 546854 h 553998"/>
              <a:gd name="connsiteX0" fmla="*/ 511584 w 8262552"/>
              <a:gd name="connsiteY0" fmla="*/ 546854 h 575430"/>
              <a:gd name="connsiteX1" fmla="*/ 0 w 8262552"/>
              <a:gd name="connsiteY1" fmla="*/ 0 h 575430"/>
              <a:gd name="connsiteX2" fmla="*/ 8262552 w 8262552"/>
              <a:gd name="connsiteY2" fmla="*/ 0 h 575430"/>
              <a:gd name="connsiteX3" fmla="*/ 8252641 w 8262552"/>
              <a:gd name="connsiteY3" fmla="*/ 575430 h 575430"/>
              <a:gd name="connsiteX4" fmla="*/ 511584 w 8262552"/>
              <a:gd name="connsiteY4" fmla="*/ 546854 h 575430"/>
              <a:gd name="connsiteX0" fmla="*/ 518728 w 8262552"/>
              <a:gd name="connsiteY0" fmla="*/ 553998 h 575430"/>
              <a:gd name="connsiteX1" fmla="*/ 0 w 8262552"/>
              <a:gd name="connsiteY1" fmla="*/ 0 h 575430"/>
              <a:gd name="connsiteX2" fmla="*/ 8262552 w 8262552"/>
              <a:gd name="connsiteY2" fmla="*/ 0 h 575430"/>
              <a:gd name="connsiteX3" fmla="*/ 8252641 w 8262552"/>
              <a:gd name="connsiteY3" fmla="*/ 575430 h 575430"/>
              <a:gd name="connsiteX4" fmla="*/ 518728 w 8262552"/>
              <a:gd name="connsiteY4" fmla="*/ 553998 h 575430"/>
              <a:gd name="connsiteX0" fmla="*/ 518728 w 8281216"/>
              <a:gd name="connsiteY0" fmla="*/ 553998 h 575430"/>
              <a:gd name="connsiteX1" fmla="*/ 0 w 8281216"/>
              <a:gd name="connsiteY1" fmla="*/ 0 h 575430"/>
              <a:gd name="connsiteX2" fmla="*/ 8262552 w 8281216"/>
              <a:gd name="connsiteY2" fmla="*/ 0 h 575430"/>
              <a:gd name="connsiteX3" fmla="*/ 8281216 w 8281216"/>
              <a:gd name="connsiteY3" fmla="*/ 575430 h 575430"/>
              <a:gd name="connsiteX4" fmla="*/ 518728 w 8281216"/>
              <a:gd name="connsiteY4" fmla="*/ 553998 h 575430"/>
              <a:gd name="connsiteX0" fmla="*/ 584217 w 8346705"/>
              <a:gd name="connsiteY0" fmla="*/ 553998 h 575430"/>
              <a:gd name="connsiteX1" fmla="*/ 0 w 8346705"/>
              <a:gd name="connsiteY1" fmla="*/ 0 h 575430"/>
              <a:gd name="connsiteX2" fmla="*/ 8328041 w 8346705"/>
              <a:gd name="connsiteY2" fmla="*/ 0 h 575430"/>
              <a:gd name="connsiteX3" fmla="*/ 8346705 w 8346705"/>
              <a:gd name="connsiteY3" fmla="*/ 575430 h 575430"/>
              <a:gd name="connsiteX4" fmla="*/ 584217 w 8346705"/>
              <a:gd name="connsiteY4" fmla="*/ 553998 h 575430"/>
              <a:gd name="connsiteX0" fmla="*/ 584217 w 8360786"/>
              <a:gd name="connsiteY0" fmla="*/ 560127 h 581559"/>
              <a:gd name="connsiteX1" fmla="*/ 0 w 8360786"/>
              <a:gd name="connsiteY1" fmla="*/ 6129 h 581559"/>
              <a:gd name="connsiteX2" fmla="*/ 8360786 w 8360786"/>
              <a:gd name="connsiteY2" fmla="*/ 0 h 581559"/>
              <a:gd name="connsiteX3" fmla="*/ 8346705 w 8360786"/>
              <a:gd name="connsiteY3" fmla="*/ 581559 h 581559"/>
              <a:gd name="connsiteX4" fmla="*/ 584217 w 8360786"/>
              <a:gd name="connsiteY4" fmla="*/ 560127 h 581559"/>
              <a:gd name="connsiteX0" fmla="*/ 584217 w 8368765"/>
              <a:gd name="connsiteY0" fmla="*/ 560127 h 589817"/>
              <a:gd name="connsiteX1" fmla="*/ 0 w 8368765"/>
              <a:gd name="connsiteY1" fmla="*/ 6129 h 589817"/>
              <a:gd name="connsiteX2" fmla="*/ 8360786 w 8368765"/>
              <a:gd name="connsiteY2" fmla="*/ 0 h 589817"/>
              <a:gd name="connsiteX3" fmla="*/ 8368765 w 8368765"/>
              <a:gd name="connsiteY3" fmla="*/ 589817 h 589817"/>
              <a:gd name="connsiteX4" fmla="*/ 584217 w 8368765"/>
              <a:gd name="connsiteY4" fmla="*/ 560127 h 589817"/>
              <a:gd name="connsiteX0" fmla="*/ 584217 w 9993192"/>
              <a:gd name="connsiteY0" fmla="*/ 564256 h 593946"/>
              <a:gd name="connsiteX1" fmla="*/ 0 w 9993192"/>
              <a:gd name="connsiteY1" fmla="*/ 10258 h 593946"/>
              <a:gd name="connsiteX2" fmla="*/ 9993192 w 9993192"/>
              <a:gd name="connsiteY2" fmla="*/ 0 h 593946"/>
              <a:gd name="connsiteX3" fmla="*/ 8368765 w 9993192"/>
              <a:gd name="connsiteY3" fmla="*/ 593946 h 593946"/>
              <a:gd name="connsiteX4" fmla="*/ 584217 w 9993192"/>
              <a:gd name="connsiteY4" fmla="*/ 564256 h 593946"/>
              <a:gd name="connsiteX0" fmla="*/ 584217 w 9995656"/>
              <a:gd name="connsiteY0" fmla="*/ 564256 h 564256"/>
              <a:gd name="connsiteX1" fmla="*/ 0 w 9995656"/>
              <a:gd name="connsiteY1" fmla="*/ 10258 h 564256"/>
              <a:gd name="connsiteX2" fmla="*/ 9993192 w 9995656"/>
              <a:gd name="connsiteY2" fmla="*/ 0 h 564256"/>
              <a:gd name="connsiteX3" fmla="*/ 9995656 w 9995656"/>
              <a:gd name="connsiteY3" fmla="*/ 222324 h 564256"/>
              <a:gd name="connsiteX4" fmla="*/ 584217 w 9995656"/>
              <a:gd name="connsiteY4" fmla="*/ 564256 h 564256"/>
              <a:gd name="connsiteX0" fmla="*/ 225749 w 9995656"/>
              <a:gd name="connsiteY0" fmla="*/ 229796 h 229796"/>
              <a:gd name="connsiteX1" fmla="*/ 0 w 9995656"/>
              <a:gd name="connsiteY1" fmla="*/ 10258 h 229796"/>
              <a:gd name="connsiteX2" fmla="*/ 9993192 w 9995656"/>
              <a:gd name="connsiteY2" fmla="*/ 0 h 229796"/>
              <a:gd name="connsiteX3" fmla="*/ 9995656 w 9995656"/>
              <a:gd name="connsiteY3" fmla="*/ 222324 h 229796"/>
              <a:gd name="connsiteX4" fmla="*/ 225749 w 9995656"/>
              <a:gd name="connsiteY4" fmla="*/ 229796 h 229796"/>
              <a:gd name="connsiteX0" fmla="*/ 231264 w 10001171"/>
              <a:gd name="connsiteY0" fmla="*/ 229796 h 229796"/>
              <a:gd name="connsiteX1" fmla="*/ 0 w 10001171"/>
              <a:gd name="connsiteY1" fmla="*/ 1999 h 229796"/>
              <a:gd name="connsiteX2" fmla="*/ 9998707 w 10001171"/>
              <a:gd name="connsiteY2" fmla="*/ 0 h 229796"/>
              <a:gd name="connsiteX3" fmla="*/ 10001171 w 10001171"/>
              <a:gd name="connsiteY3" fmla="*/ 222324 h 229796"/>
              <a:gd name="connsiteX4" fmla="*/ 231264 w 10001171"/>
              <a:gd name="connsiteY4" fmla="*/ 229796 h 229796"/>
              <a:gd name="connsiteX0" fmla="*/ 231264 w 10001171"/>
              <a:gd name="connsiteY0" fmla="*/ 229796 h 229796"/>
              <a:gd name="connsiteX1" fmla="*/ 0 w 10001171"/>
              <a:gd name="connsiteY1" fmla="*/ 1999 h 229796"/>
              <a:gd name="connsiteX2" fmla="*/ 9998707 w 10001171"/>
              <a:gd name="connsiteY2" fmla="*/ 0 h 229796"/>
              <a:gd name="connsiteX3" fmla="*/ 10001171 w 10001171"/>
              <a:gd name="connsiteY3" fmla="*/ 222324 h 229796"/>
              <a:gd name="connsiteX4" fmla="*/ 231264 w 10001171"/>
              <a:gd name="connsiteY4" fmla="*/ 229796 h 229796"/>
              <a:gd name="connsiteX0" fmla="*/ 231264 w 10001171"/>
              <a:gd name="connsiteY0" fmla="*/ 229796 h 229796"/>
              <a:gd name="connsiteX1" fmla="*/ 98650 w 10001171"/>
              <a:gd name="connsiteY1" fmla="*/ 101083 h 229796"/>
              <a:gd name="connsiteX2" fmla="*/ 0 w 10001171"/>
              <a:gd name="connsiteY2" fmla="*/ 1999 h 229796"/>
              <a:gd name="connsiteX3" fmla="*/ 9998707 w 10001171"/>
              <a:gd name="connsiteY3" fmla="*/ 0 h 229796"/>
              <a:gd name="connsiteX4" fmla="*/ 10001171 w 10001171"/>
              <a:gd name="connsiteY4" fmla="*/ 222324 h 229796"/>
              <a:gd name="connsiteX5" fmla="*/ 231264 w 10001171"/>
              <a:gd name="connsiteY5" fmla="*/ 229796 h 229796"/>
              <a:gd name="connsiteX0" fmla="*/ 10001171 w 10001171"/>
              <a:gd name="connsiteY0" fmla="*/ 222324 h 222324"/>
              <a:gd name="connsiteX1" fmla="*/ 98650 w 10001171"/>
              <a:gd name="connsiteY1" fmla="*/ 101083 h 222324"/>
              <a:gd name="connsiteX2" fmla="*/ 0 w 10001171"/>
              <a:gd name="connsiteY2" fmla="*/ 1999 h 222324"/>
              <a:gd name="connsiteX3" fmla="*/ 9998707 w 10001171"/>
              <a:gd name="connsiteY3" fmla="*/ 0 h 222324"/>
              <a:gd name="connsiteX4" fmla="*/ 10001171 w 10001171"/>
              <a:gd name="connsiteY4" fmla="*/ 222324 h 222324"/>
              <a:gd name="connsiteX0" fmla="*/ 10001171 w 10001171"/>
              <a:gd name="connsiteY0" fmla="*/ 222324 h 222324"/>
              <a:gd name="connsiteX1" fmla="*/ 98650 w 10001171"/>
              <a:gd name="connsiteY1" fmla="*/ 101083 h 222324"/>
              <a:gd name="connsiteX2" fmla="*/ 0 w 10001171"/>
              <a:gd name="connsiteY2" fmla="*/ 1999 h 222324"/>
              <a:gd name="connsiteX3" fmla="*/ 9832256 w 10001171"/>
              <a:gd name="connsiteY3" fmla="*/ 0 h 222324"/>
              <a:gd name="connsiteX4" fmla="*/ 10001171 w 10001171"/>
              <a:gd name="connsiteY4" fmla="*/ 222324 h 222324"/>
              <a:gd name="connsiteX0" fmla="*/ 9791059 w 9832267"/>
              <a:gd name="connsiteY0" fmla="*/ 175334 h 175334"/>
              <a:gd name="connsiteX1" fmla="*/ 98650 w 9832267"/>
              <a:gd name="connsiteY1" fmla="*/ 101083 h 175334"/>
              <a:gd name="connsiteX2" fmla="*/ 0 w 9832267"/>
              <a:gd name="connsiteY2" fmla="*/ 1999 h 175334"/>
              <a:gd name="connsiteX3" fmla="*/ 9832256 w 9832267"/>
              <a:gd name="connsiteY3" fmla="*/ 0 h 175334"/>
              <a:gd name="connsiteX4" fmla="*/ 9791059 w 9832267"/>
              <a:gd name="connsiteY4" fmla="*/ 175334 h 175334"/>
              <a:gd name="connsiteX0" fmla="*/ 9826533 w 9832319"/>
              <a:gd name="connsiteY0" fmla="*/ 93612 h 101083"/>
              <a:gd name="connsiteX1" fmla="*/ 98650 w 9832319"/>
              <a:gd name="connsiteY1" fmla="*/ 101083 h 101083"/>
              <a:gd name="connsiteX2" fmla="*/ 0 w 9832319"/>
              <a:gd name="connsiteY2" fmla="*/ 1999 h 101083"/>
              <a:gd name="connsiteX3" fmla="*/ 9832256 w 9832319"/>
              <a:gd name="connsiteY3" fmla="*/ 0 h 101083"/>
              <a:gd name="connsiteX4" fmla="*/ 9826533 w 9832319"/>
              <a:gd name="connsiteY4" fmla="*/ 93612 h 101083"/>
              <a:gd name="connsiteX0" fmla="*/ 9829262 w 9832353"/>
              <a:gd name="connsiteY0" fmla="*/ 99740 h 101083"/>
              <a:gd name="connsiteX1" fmla="*/ 98650 w 9832353"/>
              <a:gd name="connsiteY1" fmla="*/ 101083 h 101083"/>
              <a:gd name="connsiteX2" fmla="*/ 0 w 9832353"/>
              <a:gd name="connsiteY2" fmla="*/ 1999 h 101083"/>
              <a:gd name="connsiteX3" fmla="*/ 9832256 w 9832353"/>
              <a:gd name="connsiteY3" fmla="*/ 0 h 101083"/>
              <a:gd name="connsiteX4" fmla="*/ 9829262 w 9832353"/>
              <a:gd name="connsiteY4" fmla="*/ 99740 h 101083"/>
              <a:gd name="connsiteX0" fmla="*/ 9829262 w 11053452"/>
              <a:gd name="connsiteY0" fmla="*/ 111200 h 112543"/>
              <a:gd name="connsiteX1" fmla="*/ 98650 w 11053452"/>
              <a:gd name="connsiteY1" fmla="*/ 112543 h 112543"/>
              <a:gd name="connsiteX2" fmla="*/ 0 w 11053452"/>
              <a:gd name="connsiteY2" fmla="*/ 13459 h 112543"/>
              <a:gd name="connsiteX3" fmla="*/ 9832256 w 11053452"/>
              <a:gd name="connsiteY3" fmla="*/ 11460 h 112543"/>
              <a:gd name="connsiteX4" fmla="*/ 9829262 w 11053452"/>
              <a:gd name="connsiteY4" fmla="*/ 111200 h 112543"/>
              <a:gd name="connsiteX0" fmla="*/ 9829262 w 11053452"/>
              <a:gd name="connsiteY0" fmla="*/ 105540 h 106883"/>
              <a:gd name="connsiteX1" fmla="*/ 98650 w 11053452"/>
              <a:gd name="connsiteY1" fmla="*/ 106883 h 106883"/>
              <a:gd name="connsiteX2" fmla="*/ 0 w 11053452"/>
              <a:gd name="connsiteY2" fmla="*/ 7799 h 106883"/>
              <a:gd name="connsiteX3" fmla="*/ 9832256 w 11053452"/>
              <a:gd name="connsiteY3" fmla="*/ 5800 h 106883"/>
              <a:gd name="connsiteX4" fmla="*/ 9829262 w 11053452"/>
              <a:gd name="connsiteY4" fmla="*/ 105540 h 106883"/>
              <a:gd name="connsiteX0" fmla="*/ 9829262 w 10551265"/>
              <a:gd name="connsiteY0" fmla="*/ 105540 h 106883"/>
              <a:gd name="connsiteX1" fmla="*/ 98650 w 10551265"/>
              <a:gd name="connsiteY1" fmla="*/ 106883 h 106883"/>
              <a:gd name="connsiteX2" fmla="*/ 0 w 10551265"/>
              <a:gd name="connsiteY2" fmla="*/ 7799 h 106883"/>
              <a:gd name="connsiteX3" fmla="*/ 9832256 w 10551265"/>
              <a:gd name="connsiteY3" fmla="*/ 5800 h 106883"/>
              <a:gd name="connsiteX4" fmla="*/ 9829262 w 10551265"/>
              <a:gd name="connsiteY4" fmla="*/ 105540 h 106883"/>
              <a:gd name="connsiteX0" fmla="*/ 9829262 w 9832472"/>
              <a:gd name="connsiteY0" fmla="*/ 105540 h 106883"/>
              <a:gd name="connsiteX1" fmla="*/ 98650 w 9832472"/>
              <a:gd name="connsiteY1" fmla="*/ 106883 h 106883"/>
              <a:gd name="connsiteX2" fmla="*/ 0 w 9832472"/>
              <a:gd name="connsiteY2" fmla="*/ 7799 h 106883"/>
              <a:gd name="connsiteX3" fmla="*/ 9832256 w 9832472"/>
              <a:gd name="connsiteY3" fmla="*/ 5800 h 106883"/>
              <a:gd name="connsiteX4" fmla="*/ 9829262 w 9832472"/>
              <a:gd name="connsiteY4" fmla="*/ 105540 h 106883"/>
              <a:gd name="connsiteX0" fmla="*/ 9834719 w 9837930"/>
              <a:gd name="connsiteY0" fmla="*/ 105540 h 106883"/>
              <a:gd name="connsiteX1" fmla="*/ 104107 w 9837930"/>
              <a:gd name="connsiteY1" fmla="*/ 106883 h 106883"/>
              <a:gd name="connsiteX2" fmla="*/ 0 w 9837930"/>
              <a:gd name="connsiteY2" fmla="*/ 7799 h 106883"/>
              <a:gd name="connsiteX3" fmla="*/ 9837713 w 9837930"/>
              <a:gd name="connsiteY3" fmla="*/ 5800 h 106883"/>
              <a:gd name="connsiteX4" fmla="*/ 9834719 w 9837930"/>
              <a:gd name="connsiteY4" fmla="*/ 105540 h 106883"/>
              <a:gd name="connsiteX0" fmla="*/ 9834719 w 9837930"/>
              <a:gd name="connsiteY0" fmla="*/ 99740 h 101083"/>
              <a:gd name="connsiteX1" fmla="*/ 104107 w 9837930"/>
              <a:gd name="connsiteY1" fmla="*/ 101083 h 101083"/>
              <a:gd name="connsiteX2" fmla="*/ 0 w 9837930"/>
              <a:gd name="connsiteY2" fmla="*/ 1999 h 101083"/>
              <a:gd name="connsiteX3" fmla="*/ 9837713 w 9837930"/>
              <a:gd name="connsiteY3" fmla="*/ 0 h 101083"/>
              <a:gd name="connsiteX4" fmla="*/ 9834719 w 9837930"/>
              <a:gd name="connsiteY4" fmla="*/ 99740 h 101083"/>
              <a:gd name="connsiteX0" fmla="*/ 9834719 w 9834719"/>
              <a:gd name="connsiteY0" fmla="*/ 101784 h 103127"/>
              <a:gd name="connsiteX1" fmla="*/ 104107 w 9834719"/>
              <a:gd name="connsiteY1" fmla="*/ 103127 h 103127"/>
              <a:gd name="connsiteX2" fmla="*/ 0 w 9834719"/>
              <a:gd name="connsiteY2" fmla="*/ 4043 h 103127"/>
              <a:gd name="connsiteX3" fmla="*/ 7158112 w 9834719"/>
              <a:gd name="connsiteY3" fmla="*/ 0 h 103127"/>
              <a:gd name="connsiteX4" fmla="*/ 9834719 w 9834719"/>
              <a:gd name="connsiteY4" fmla="*/ 101784 h 103127"/>
              <a:gd name="connsiteX0" fmla="*/ 7084170 w 7158121"/>
              <a:gd name="connsiteY0" fmla="*/ 103827 h 103827"/>
              <a:gd name="connsiteX1" fmla="*/ 104107 w 7158121"/>
              <a:gd name="connsiteY1" fmla="*/ 103127 h 103827"/>
              <a:gd name="connsiteX2" fmla="*/ 0 w 7158121"/>
              <a:gd name="connsiteY2" fmla="*/ 4043 h 103827"/>
              <a:gd name="connsiteX3" fmla="*/ 7158112 w 7158121"/>
              <a:gd name="connsiteY3" fmla="*/ 0 h 103827"/>
              <a:gd name="connsiteX4" fmla="*/ 7084170 w 7158121"/>
              <a:gd name="connsiteY4" fmla="*/ 103827 h 103827"/>
              <a:gd name="connsiteX0" fmla="*/ 3302165 w 7158112"/>
              <a:gd name="connsiteY0" fmla="*/ 103827 h 103827"/>
              <a:gd name="connsiteX1" fmla="*/ 104107 w 7158112"/>
              <a:gd name="connsiteY1" fmla="*/ 103127 h 103827"/>
              <a:gd name="connsiteX2" fmla="*/ 0 w 7158112"/>
              <a:gd name="connsiteY2" fmla="*/ 4043 h 103827"/>
              <a:gd name="connsiteX3" fmla="*/ 7158112 w 7158112"/>
              <a:gd name="connsiteY3" fmla="*/ 0 h 103827"/>
              <a:gd name="connsiteX4" fmla="*/ 3302165 w 7158112"/>
              <a:gd name="connsiteY4" fmla="*/ 103827 h 103827"/>
              <a:gd name="connsiteX0" fmla="*/ 3302165 w 3302208"/>
              <a:gd name="connsiteY0" fmla="*/ 101784 h 101784"/>
              <a:gd name="connsiteX1" fmla="*/ 104107 w 3302208"/>
              <a:gd name="connsiteY1" fmla="*/ 101084 h 101784"/>
              <a:gd name="connsiteX2" fmla="*/ 0 w 3302208"/>
              <a:gd name="connsiteY2" fmla="*/ 2000 h 101784"/>
              <a:gd name="connsiteX3" fmla="*/ 3269687 w 3302208"/>
              <a:gd name="connsiteY3" fmla="*/ 0 h 101784"/>
              <a:gd name="connsiteX4" fmla="*/ 3302165 w 3302208"/>
              <a:gd name="connsiteY4" fmla="*/ 101784 h 101784"/>
              <a:gd name="connsiteX0" fmla="*/ 3302165 w 3302164"/>
              <a:gd name="connsiteY0" fmla="*/ 101784 h 101784"/>
              <a:gd name="connsiteX1" fmla="*/ 104107 w 3302164"/>
              <a:gd name="connsiteY1" fmla="*/ 101084 h 101784"/>
              <a:gd name="connsiteX2" fmla="*/ 0 w 3302164"/>
              <a:gd name="connsiteY2" fmla="*/ 2000 h 101784"/>
              <a:gd name="connsiteX3" fmla="*/ 917531 w 3302164"/>
              <a:gd name="connsiteY3" fmla="*/ 0 h 101784"/>
              <a:gd name="connsiteX4" fmla="*/ 3302165 w 3302164"/>
              <a:gd name="connsiteY4" fmla="*/ 101784 h 101784"/>
              <a:gd name="connsiteX0" fmla="*/ 158681 w 917531"/>
              <a:gd name="connsiteY0" fmla="*/ 99741 h 101084"/>
              <a:gd name="connsiteX1" fmla="*/ 104107 w 917531"/>
              <a:gd name="connsiteY1" fmla="*/ 101084 h 101084"/>
              <a:gd name="connsiteX2" fmla="*/ 0 w 917531"/>
              <a:gd name="connsiteY2" fmla="*/ 2000 h 101084"/>
              <a:gd name="connsiteX3" fmla="*/ 917531 w 917531"/>
              <a:gd name="connsiteY3" fmla="*/ 0 h 101084"/>
              <a:gd name="connsiteX4" fmla="*/ 158681 w 917531"/>
              <a:gd name="connsiteY4" fmla="*/ 99741 h 101084"/>
              <a:gd name="connsiteX0" fmla="*/ 158681 w 158696"/>
              <a:gd name="connsiteY0" fmla="*/ 97741 h 99084"/>
              <a:gd name="connsiteX1" fmla="*/ 104107 w 158696"/>
              <a:gd name="connsiteY1" fmla="*/ 99084 h 99084"/>
              <a:gd name="connsiteX2" fmla="*/ 0 w 158696"/>
              <a:gd name="connsiteY2" fmla="*/ 0 h 99084"/>
              <a:gd name="connsiteX3" fmla="*/ 66171 w 158696"/>
              <a:gd name="connsiteY3" fmla="*/ 43 h 99084"/>
              <a:gd name="connsiteX4" fmla="*/ 158681 w 158696"/>
              <a:gd name="connsiteY4" fmla="*/ 97741 h 99084"/>
              <a:gd name="connsiteX0" fmla="*/ 145037 w 145055"/>
              <a:gd name="connsiteY0" fmla="*/ 97741 h 99084"/>
              <a:gd name="connsiteX1" fmla="*/ 104107 w 145055"/>
              <a:gd name="connsiteY1" fmla="*/ 99084 h 99084"/>
              <a:gd name="connsiteX2" fmla="*/ 0 w 145055"/>
              <a:gd name="connsiteY2" fmla="*/ 0 h 99084"/>
              <a:gd name="connsiteX3" fmla="*/ 66171 w 145055"/>
              <a:gd name="connsiteY3" fmla="*/ 43 h 99084"/>
              <a:gd name="connsiteX4" fmla="*/ 145037 w 145055"/>
              <a:gd name="connsiteY4" fmla="*/ 97741 h 99084"/>
              <a:gd name="connsiteX0" fmla="*/ 145037 w 145460"/>
              <a:gd name="connsiteY0" fmla="*/ 97741 h 99084"/>
              <a:gd name="connsiteX1" fmla="*/ 104107 w 145460"/>
              <a:gd name="connsiteY1" fmla="*/ 99084 h 99084"/>
              <a:gd name="connsiteX2" fmla="*/ 0 w 145460"/>
              <a:gd name="connsiteY2" fmla="*/ 0 h 99084"/>
              <a:gd name="connsiteX3" fmla="*/ 66171 w 145460"/>
              <a:gd name="connsiteY3" fmla="*/ 43 h 99084"/>
              <a:gd name="connsiteX4" fmla="*/ 145037 w 145460"/>
              <a:gd name="connsiteY4" fmla="*/ 97741 h 99084"/>
              <a:gd name="connsiteX0" fmla="*/ 145037 w 145037"/>
              <a:gd name="connsiteY0" fmla="*/ 97741 h 99084"/>
              <a:gd name="connsiteX1" fmla="*/ 104107 w 145037"/>
              <a:gd name="connsiteY1" fmla="*/ 99084 h 99084"/>
              <a:gd name="connsiteX2" fmla="*/ 0 w 145037"/>
              <a:gd name="connsiteY2" fmla="*/ 0 h 99084"/>
              <a:gd name="connsiteX3" fmla="*/ 66171 w 145037"/>
              <a:gd name="connsiteY3" fmla="*/ 43 h 99084"/>
              <a:gd name="connsiteX4" fmla="*/ 145037 w 145037"/>
              <a:gd name="connsiteY4" fmla="*/ 97741 h 99084"/>
              <a:gd name="connsiteX0" fmla="*/ 166867 w 166867"/>
              <a:gd name="connsiteY0" fmla="*/ 99784 h 99784"/>
              <a:gd name="connsiteX1" fmla="*/ 104107 w 166867"/>
              <a:gd name="connsiteY1" fmla="*/ 99084 h 99784"/>
              <a:gd name="connsiteX2" fmla="*/ 0 w 166867"/>
              <a:gd name="connsiteY2" fmla="*/ 0 h 99784"/>
              <a:gd name="connsiteX3" fmla="*/ 66171 w 166867"/>
              <a:gd name="connsiteY3" fmla="*/ 43 h 99784"/>
              <a:gd name="connsiteX4" fmla="*/ 166867 w 166867"/>
              <a:gd name="connsiteY4" fmla="*/ 99784 h 99784"/>
              <a:gd name="connsiteX0" fmla="*/ 166867 w 166867"/>
              <a:gd name="connsiteY0" fmla="*/ 99784 h 99784"/>
              <a:gd name="connsiteX1" fmla="*/ 104107 w 166867"/>
              <a:gd name="connsiteY1" fmla="*/ 99084 h 99784"/>
              <a:gd name="connsiteX2" fmla="*/ 0 w 166867"/>
              <a:gd name="connsiteY2" fmla="*/ 0 h 99784"/>
              <a:gd name="connsiteX3" fmla="*/ 66171 w 166867"/>
              <a:gd name="connsiteY3" fmla="*/ 43 h 99784"/>
              <a:gd name="connsiteX4" fmla="*/ 166867 w 166867"/>
              <a:gd name="connsiteY4" fmla="*/ 99784 h 99784"/>
              <a:gd name="connsiteX0" fmla="*/ 166867 w 166867"/>
              <a:gd name="connsiteY0" fmla="*/ 99784 h 99784"/>
              <a:gd name="connsiteX1" fmla="*/ 104107 w 166867"/>
              <a:gd name="connsiteY1" fmla="*/ 99084 h 99784"/>
              <a:gd name="connsiteX2" fmla="*/ 0 w 166867"/>
              <a:gd name="connsiteY2" fmla="*/ 0 h 99784"/>
              <a:gd name="connsiteX3" fmla="*/ 66171 w 166867"/>
              <a:gd name="connsiteY3" fmla="*/ 43 h 99784"/>
              <a:gd name="connsiteX4" fmla="*/ 166867 w 166867"/>
              <a:gd name="connsiteY4" fmla="*/ 99784 h 99784"/>
              <a:gd name="connsiteX0" fmla="*/ 188935 w 188935"/>
              <a:gd name="connsiteY0" fmla="*/ 186454 h 186454"/>
              <a:gd name="connsiteX1" fmla="*/ 126175 w 188935"/>
              <a:gd name="connsiteY1" fmla="*/ 185754 h 186454"/>
              <a:gd name="connsiteX2" fmla="*/ 22068 w 188935"/>
              <a:gd name="connsiteY2" fmla="*/ 86670 h 186454"/>
              <a:gd name="connsiteX3" fmla="*/ 0 w 188935"/>
              <a:gd name="connsiteY3" fmla="*/ 0 h 186454"/>
              <a:gd name="connsiteX4" fmla="*/ 188935 w 188935"/>
              <a:gd name="connsiteY4" fmla="*/ 186454 h 186454"/>
              <a:gd name="connsiteX0" fmla="*/ 233045 w 233045"/>
              <a:gd name="connsiteY0" fmla="*/ 186454 h 186454"/>
              <a:gd name="connsiteX1" fmla="*/ 170285 w 233045"/>
              <a:gd name="connsiteY1" fmla="*/ 185754 h 186454"/>
              <a:gd name="connsiteX2" fmla="*/ 0 w 233045"/>
              <a:gd name="connsiteY2" fmla="*/ 12345 h 186454"/>
              <a:gd name="connsiteX3" fmla="*/ 44110 w 233045"/>
              <a:gd name="connsiteY3" fmla="*/ 0 h 186454"/>
              <a:gd name="connsiteX4" fmla="*/ 233045 w 233045"/>
              <a:gd name="connsiteY4" fmla="*/ 186454 h 186454"/>
              <a:gd name="connsiteX0" fmla="*/ 249417 w 249417"/>
              <a:gd name="connsiteY0" fmla="*/ 188411 h 188411"/>
              <a:gd name="connsiteX1" fmla="*/ 186657 w 249417"/>
              <a:gd name="connsiteY1" fmla="*/ 187711 h 188411"/>
              <a:gd name="connsiteX2" fmla="*/ 0 w 249417"/>
              <a:gd name="connsiteY2" fmla="*/ 0 h 188411"/>
              <a:gd name="connsiteX3" fmla="*/ 60482 w 249417"/>
              <a:gd name="connsiteY3" fmla="*/ 1957 h 188411"/>
              <a:gd name="connsiteX4" fmla="*/ 249417 w 249417"/>
              <a:gd name="connsiteY4" fmla="*/ 188411 h 188411"/>
              <a:gd name="connsiteX0" fmla="*/ 249417 w 249417"/>
              <a:gd name="connsiteY0" fmla="*/ 188411 h 188411"/>
              <a:gd name="connsiteX1" fmla="*/ 186657 w 249417"/>
              <a:gd name="connsiteY1" fmla="*/ 187711 h 188411"/>
              <a:gd name="connsiteX2" fmla="*/ 0 w 249417"/>
              <a:gd name="connsiteY2" fmla="*/ 0 h 188411"/>
              <a:gd name="connsiteX3" fmla="*/ 71397 w 249417"/>
              <a:gd name="connsiteY3" fmla="*/ 8086 h 188411"/>
              <a:gd name="connsiteX4" fmla="*/ 249417 w 249417"/>
              <a:gd name="connsiteY4" fmla="*/ 188411 h 188411"/>
              <a:gd name="connsiteX0" fmla="*/ 235774 w 235774"/>
              <a:gd name="connsiteY0" fmla="*/ 180325 h 180325"/>
              <a:gd name="connsiteX1" fmla="*/ 173014 w 235774"/>
              <a:gd name="connsiteY1" fmla="*/ 179625 h 180325"/>
              <a:gd name="connsiteX2" fmla="*/ 0 w 235774"/>
              <a:gd name="connsiteY2" fmla="*/ 86 h 180325"/>
              <a:gd name="connsiteX3" fmla="*/ 57754 w 235774"/>
              <a:gd name="connsiteY3" fmla="*/ 0 h 180325"/>
              <a:gd name="connsiteX4" fmla="*/ 235774 w 235774"/>
              <a:gd name="connsiteY4" fmla="*/ 180325 h 180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5774" h="180325">
                <a:moveTo>
                  <a:pt x="235774" y="180325"/>
                </a:moveTo>
                <a:lnTo>
                  <a:pt x="173014" y="179625"/>
                </a:lnTo>
                <a:lnTo>
                  <a:pt x="0" y="86"/>
                </a:lnTo>
                <a:lnTo>
                  <a:pt x="57754" y="0"/>
                </a:lnTo>
                <a:cubicBezTo>
                  <a:pt x="162423" y="100055"/>
                  <a:pt x="141677" y="83798"/>
                  <a:pt x="235774" y="180325"/>
                </a:cubicBezTo>
                <a:close/>
              </a:path>
            </a:pathLst>
          </a:custGeom>
          <a:solidFill>
            <a:srgbClr val="D9D9D9"/>
          </a:solidFill>
          <a:ln>
            <a:noFill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Parallelogram 1"/>
          <p:cNvSpPr/>
          <p:nvPr userDrawn="1"/>
        </p:nvSpPr>
        <p:spPr>
          <a:xfrm>
            <a:off x="-3240" y="4608624"/>
            <a:ext cx="410796" cy="534875"/>
          </a:xfrm>
          <a:custGeom>
            <a:avLst/>
            <a:gdLst>
              <a:gd name="connsiteX0" fmla="*/ 0 w 8593931"/>
              <a:gd name="connsiteY0" fmla="*/ 553998 h 553998"/>
              <a:gd name="connsiteX1" fmla="*/ 331379 w 8593931"/>
              <a:gd name="connsiteY1" fmla="*/ 0 h 553998"/>
              <a:gd name="connsiteX2" fmla="*/ 8593931 w 8593931"/>
              <a:gd name="connsiteY2" fmla="*/ 0 h 553998"/>
              <a:gd name="connsiteX3" fmla="*/ 8262552 w 8593931"/>
              <a:gd name="connsiteY3" fmla="*/ 553998 h 553998"/>
              <a:gd name="connsiteX4" fmla="*/ 0 w 8593931"/>
              <a:gd name="connsiteY4" fmla="*/ 553998 h 553998"/>
              <a:gd name="connsiteX0" fmla="*/ 511584 w 8262552"/>
              <a:gd name="connsiteY0" fmla="*/ 546854 h 553998"/>
              <a:gd name="connsiteX1" fmla="*/ 0 w 8262552"/>
              <a:gd name="connsiteY1" fmla="*/ 0 h 553998"/>
              <a:gd name="connsiteX2" fmla="*/ 8262552 w 8262552"/>
              <a:gd name="connsiteY2" fmla="*/ 0 h 553998"/>
              <a:gd name="connsiteX3" fmla="*/ 7931173 w 8262552"/>
              <a:gd name="connsiteY3" fmla="*/ 553998 h 553998"/>
              <a:gd name="connsiteX4" fmla="*/ 511584 w 8262552"/>
              <a:gd name="connsiteY4" fmla="*/ 546854 h 553998"/>
              <a:gd name="connsiteX0" fmla="*/ 511584 w 8262552"/>
              <a:gd name="connsiteY0" fmla="*/ 546854 h 575430"/>
              <a:gd name="connsiteX1" fmla="*/ 0 w 8262552"/>
              <a:gd name="connsiteY1" fmla="*/ 0 h 575430"/>
              <a:gd name="connsiteX2" fmla="*/ 8262552 w 8262552"/>
              <a:gd name="connsiteY2" fmla="*/ 0 h 575430"/>
              <a:gd name="connsiteX3" fmla="*/ 8252641 w 8262552"/>
              <a:gd name="connsiteY3" fmla="*/ 575430 h 575430"/>
              <a:gd name="connsiteX4" fmla="*/ 511584 w 8262552"/>
              <a:gd name="connsiteY4" fmla="*/ 546854 h 575430"/>
              <a:gd name="connsiteX0" fmla="*/ 518728 w 8262552"/>
              <a:gd name="connsiteY0" fmla="*/ 553998 h 575430"/>
              <a:gd name="connsiteX1" fmla="*/ 0 w 8262552"/>
              <a:gd name="connsiteY1" fmla="*/ 0 h 575430"/>
              <a:gd name="connsiteX2" fmla="*/ 8262552 w 8262552"/>
              <a:gd name="connsiteY2" fmla="*/ 0 h 575430"/>
              <a:gd name="connsiteX3" fmla="*/ 8252641 w 8262552"/>
              <a:gd name="connsiteY3" fmla="*/ 575430 h 575430"/>
              <a:gd name="connsiteX4" fmla="*/ 518728 w 8262552"/>
              <a:gd name="connsiteY4" fmla="*/ 553998 h 575430"/>
              <a:gd name="connsiteX0" fmla="*/ 518728 w 8281216"/>
              <a:gd name="connsiteY0" fmla="*/ 553998 h 575430"/>
              <a:gd name="connsiteX1" fmla="*/ 0 w 8281216"/>
              <a:gd name="connsiteY1" fmla="*/ 0 h 575430"/>
              <a:gd name="connsiteX2" fmla="*/ 8262552 w 8281216"/>
              <a:gd name="connsiteY2" fmla="*/ 0 h 575430"/>
              <a:gd name="connsiteX3" fmla="*/ 8281216 w 8281216"/>
              <a:gd name="connsiteY3" fmla="*/ 575430 h 575430"/>
              <a:gd name="connsiteX4" fmla="*/ 518728 w 8281216"/>
              <a:gd name="connsiteY4" fmla="*/ 553998 h 575430"/>
              <a:gd name="connsiteX0" fmla="*/ 584217 w 8346705"/>
              <a:gd name="connsiteY0" fmla="*/ 553998 h 575430"/>
              <a:gd name="connsiteX1" fmla="*/ 0 w 8346705"/>
              <a:gd name="connsiteY1" fmla="*/ 0 h 575430"/>
              <a:gd name="connsiteX2" fmla="*/ 8328041 w 8346705"/>
              <a:gd name="connsiteY2" fmla="*/ 0 h 575430"/>
              <a:gd name="connsiteX3" fmla="*/ 8346705 w 8346705"/>
              <a:gd name="connsiteY3" fmla="*/ 575430 h 575430"/>
              <a:gd name="connsiteX4" fmla="*/ 584217 w 8346705"/>
              <a:gd name="connsiteY4" fmla="*/ 553998 h 575430"/>
              <a:gd name="connsiteX0" fmla="*/ 584217 w 8360786"/>
              <a:gd name="connsiteY0" fmla="*/ 560127 h 581559"/>
              <a:gd name="connsiteX1" fmla="*/ 0 w 8360786"/>
              <a:gd name="connsiteY1" fmla="*/ 6129 h 581559"/>
              <a:gd name="connsiteX2" fmla="*/ 8360786 w 8360786"/>
              <a:gd name="connsiteY2" fmla="*/ 0 h 581559"/>
              <a:gd name="connsiteX3" fmla="*/ 8346705 w 8360786"/>
              <a:gd name="connsiteY3" fmla="*/ 581559 h 581559"/>
              <a:gd name="connsiteX4" fmla="*/ 584217 w 8360786"/>
              <a:gd name="connsiteY4" fmla="*/ 560127 h 581559"/>
              <a:gd name="connsiteX0" fmla="*/ 584217 w 8368765"/>
              <a:gd name="connsiteY0" fmla="*/ 560127 h 589817"/>
              <a:gd name="connsiteX1" fmla="*/ 0 w 8368765"/>
              <a:gd name="connsiteY1" fmla="*/ 6129 h 589817"/>
              <a:gd name="connsiteX2" fmla="*/ 8360786 w 8368765"/>
              <a:gd name="connsiteY2" fmla="*/ 0 h 589817"/>
              <a:gd name="connsiteX3" fmla="*/ 8368765 w 8368765"/>
              <a:gd name="connsiteY3" fmla="*/ 589817 h 589817"/>
              <a:gd name="connsiteX4" fmla="*/ 584217 w 8368765"/>
              <a:gd name="connsiteY4" fmla="*/ 560127 h 589817"/>
              <a:gd name="connsiteX0" fmla="*/ 584217 w 9993192"/>
              <a:gd name="connsiteY0" fmla="*/ 564256 h 593946"/>
              <a:gd name="connsiteX1" fmla="*/ 0 w 9993192"/>
              <a:gd name="connsiteY1" fmla="*/ 10258 h 593946"/>
              <a:gd name="connsiteX2" fmla="*/ 9993192 w 9993192"/>
              <a:gd name="connsiteY2" fmla="*/ 0 h 593946"/>
              <a:gd name="connsiteX3" fmla="*/ 8368765 w 9993192"/>
              <a:gd name="connsiteY3" fmla="*/ 593946 h 593946"/>
              <a:gd name="connsiteX4" fmla="*/ 584217 w 9993192"/>
              <a:gd name="connsiteY4" fmla="*/ 564256 h 593946"/>
              <a:gd name="connsiteX0" fmla="*/ 584217 w 9995656"/>
              <a:gd name="connsiteY0" fmla="*/ 564256 h 564256"/>
              <a:gd name="connsiteX1" fmla="*/ 0 w 9995656"/>
              <a:gd name="connsiteY1" fmla="*/ 10258 h 564256"/>
              <a:gd name="connsiteX2" fmla="*/ 9993192 w 9995656"/>
              <a:gd name="connsiteY2" fmla="*/ 0 h 564256"/>
              <a:gd name="connsiteX3" fmla="*/ 9995656 w 9995656"/>
              <a:gd name="connsiteY3" fmla="*/ 222324 h 564256"/>
              <a:gd name="connsiteX4" fmla="*/ 584217 w 9995656"/>
              <a:gd name="connsiteY4" fmla="*/ 564256 h 564256"/>
              <a:gd name="connsiteX0" fmla="*/ 225749 w 9995656"/>
              <a:gd name="connsiteY0" fmla="*/ 229796 h 229796"/>
              <a:gd name="connsiteX1" fmla="*/ 0 w 9995656"/>
              <a:gd name="connsiteY1" fmla="*/ 10258 h 229796"/>
              <a:gd name="connsiteX2" fmla="*/ 9993192 w 9995656"/>
              <a:gd name="connsiteY2" fmla="*/ 0 h 229796"/>
              <a:gd name="connsiteX3" fmla="*/ 9995656 w 9995656"/>
              <a:gd name="connsiteY3" fmla="*/ 222324 h 229796"/>
              <a:gd name="connsiteX4" fmla="*/ 225749 w 9995656"/>
              <a:gd name="connsiteY4" fmla="*/ 229796 h 229796"/>
              <a:gd name="connsiteX0" fmla="*/ 231264 w 10001171"/>
              <a:gd name="connsiteY0" fmla="*/ 229796 h 229796"/>
              <a:gd name="connsiteX1" fmla="*/ 0 w 10001171"/>
              <a:gd name="connsiteY1" fmla="*/ 1999 h 229796"/>
              <a:gd name="connsiteX2" fmla="*/ 9998707 w 10001171"/>
              <a:gd name="connsiteY2" fmla="*/ 0 h 229796"/>
              <a:gd name="connsiteX3" fmla="*/ 10001171 w 10001171"/>
              <a:gd name="connsiteY3" fmla="*/ 222324 h 229796"/>
              <a:gd name="connsiteX4" fmla="*/ 231264 w 10001171"/>
              <a:gd name="connsiteY4" fmla="*/ 229796 h 229796"/>
              <a:gd name="connsiteX0" fmla="*/ 231264 w 10001171"/>
              <a:gd name="connsiteY0" fmla="*/ 229796 h 229796"/>
              <a:gd name="connsiteX1" fmla="*/ 0 w 10001171"/>
              <a:gd name="connsiteY1" fmla="*/ 1999 h 229796"/>
              <a:gd name="connsiteX2" fmla="*/ 9998707 w 10001171"/>
              <a:gd name="connsiteY2" fmla="*/ 0 h 229796"/>
              <a:gd name="connsiteX3" fmla="*/ 10001171 w 10001171"/>
              <a:gd name="connsiteY3" fmla="*/ 222324 h 229796"/>
              <a:gd name="connsiteX4" fmla="*/ 231264 w 10001171"/>
              <a:gd name="connsiteY4" fmla="*/ 229796 h 229796"/>
              <a:gd name="connsiteX0" fmla="*/ 231264 w 10001171"/>
              <a:gd name="connsiteY0" fmla="*/ 229796 h 229796"/>
              <a:gd name="connsiteX1" fmla="*/ 98650 w 10001171"/>
              <a:gd name="connsiteY1" fmla="*/ 101083 h 229796"/>
              <a:gd name="connsiteX2" fmla="*/ 0 w 10001171"/>
              <a:gd name="connsiteY2" fmla="*/ 1999 h 229796"/>
              <a:gd name="connsiteX3" fmla="*/ 9998707 w 10001171"/>
              <a:gd name="connsiteY3" fmla="*/ 0 h 229796"/>
              <a:gd name="connsiteX4" fmla="*/ 10001171 w 10001171"/>
              <a:gd name="connsiteY4" fmla="*/ 222324 h 229796"/>
              <a:gd name="connsiteX5" fmla="*/ 231264 w 10001171"/>
              <a:gd name="connsiteY5" fmla="*/ 229796 h 229796"/>
              <a:gd name="connsiteX0" fmla="*/ 10001171 w 10001171"/>
              <a:gd name="connsiteY0" fmla="*/ 222324 h 222324"/>
              <a:gd name="connsiteX1" fmla="*/ 98650 w 10001171"/>
              <a:gd name="connsiteY1" fmla="*/ 101083 h 222324"/>
              <a:gd name="connsiteX2" fmla="*/ 0 w 10001171"/>
              <a:gd name="connsiteY2" fmla="*/ 1999 h 222324"/>
              <a:gd name="connsiteX3" fmla="*/ 9998707 w 10001171"/>
              <a:gd name="connsiteY3" fmla="*/ 0 h 222324"/>
              <a:gd name="connsiteX4" fmla="*/ 10001171 w 10001171"/>
              <a:gd name="connsiteY4" fmla="*/ 222324 h 222324"/>
              <a:gd name="connsiteX0" fmla="*/ 10001171 w 10001171"/>
              <a:gd name="connsiteY0" fmla="*/ 222324 h 222324"/>
              <a:gd name="connsiteX1" fmla="*/ 98650 w 10001171"/>
              <a:gd name="connsiteY1" fmla="*/ 101083 h 222324"/>
              <a:gd name="connsiteX2" fmla="*/ 0 w 10001171"/>
              <a:gd name="connsiteY2" fmla="*/ 1999 h 222324"/>
              <a:gd name="connsiteX3" fmla="*/ 9832256 w 10001171"/>
              <a:gd name="connsiteY3" fmla="*/ 0 h 222324"/>
              <a:gd name="connsiteX4" fmla="*/ 10001171 w 10001171"/>
              <a:gd name="connsiteY4" fmla="*/ 222324 h 222324"/>
              <a:gd name="connsiteX0" fmla="*/ 9791059 w 9832267"/>
              <a:gd name="connsiteY0" fmla="*/ 175334 h 175334"/>
              <a:gd name="connsiteX1" fmla="*/ 98650 w 9832267"/>
              <a:gd name="connsiteY1" fmla="*/ 101083 h 175334"/>
              <a:gd name="connsiteX2" fmla="*/ 0 w 9832267"/>
              <a:gd name="connsiteY2" fmla="*/ 1999 h 175334"/>
              <a:gd name="connsiteX3" fmla="*/ 9832256 w 9832267"/>
              <a:gd name="connsiteY3" fmla="*/ 0 h 175334"/>
              <a:gd name="connsiteX4" fmla="*/ 9791059 w 9832267"/>
              <a:gd name="connsiteY4" fmla="*/ 175334 h 175334"/>
              <a:gd name="connsiteX0" fmla="*/ 9826533 w 9832319"/>
              <a:gd name="connsiteY0" fmla="*/ 93612 h 101083"/>
              <a:gd name="connsiteX1" fmla="*/ 98650 w 9832319"/>
              <a:gd name="connsiteY1" fmla="*/ 101083 h 101083"/>
              <a:gd name="connsiteX2" fmla="*/ 0 w 9832319"/>
              <a:gd name="connsiteY2" fmla="*/ 1999 h 101083"/>
              <a:gd name="connsiteX3" fmla="*/ 9832256 w 9832319"/>
              <a:gd name="connsiteY3" fmla="*/ 0 h 101083"/>
              <a:gd name="connsiteX4" fmla="*/ 9826533 w 9832319"/>
              <a:gd name="connsiteY4" fmla="*/ 93612 h 101083"/>
              <a:gd name="connsiteX0" fmla="*/ 9829262 w 9832353"/>
              <a:gd name="connsiteY0" fmla="*/ 99740 h 101083"/>
              <a:gd name="connsiteX1" fmla="*/ 98650 w 9832353"/>
              <a:gd name="connsiteY1" fmla="*/ 101083 h 101083"/>
              <a:gd name="connsiteX2" fmla="*/ 0 w 9832353"/>
              <a:gd name="connsiteY2" fmla="*/ 1999 h 101083"/>
              <a:gd name="connsiteX3" fmla="*/ 9832256 w 9832353"/>
              <a:gd name="connsiteY3" fmla="*/ 0 h 101083"/>
              <a:gd name="connsiteX4" fmla="*/ 9829262 w 9832353"/>
              <a:gd name="connsiteY4" fmla="*/ 99740 h 101083"/>
              <a:gd name="connsiteX0" fmla="*/ 9829262 w 11053452"/>
              <a:gd name="connsiteY0" fmla="*/ 111200 h 112543"/>
              <a:gd name="connsiteX1" fmla="*/ 98650 w 11053452"/>
              <a:gd name="connsiteY1" fmla="*/ 112543 h 112543"/>
              <a:gd name="connsiteX2" fmla="*/ 0 w 11053452"/>
              <a:gd name="connsiteY2" fmla="*/ 13459 h 112543"/>
              <a:gd name="connsiteX3" fmla="*/ 9832256 w 11053452"/>
              <a:gd name="connsiteY3" fmla="*/ 11460 h 112543"/>
              <a:gd name="connsiteX4" fmla="*/ 9829262 w 11053452"/>
              <a:gd name="connsiteY4" fmla="*/ 111200 h 112543"/>
              <a:gd name="connsiteX0" fmla="*/ 9829262 w 11053452"/>
              <a:gd name="connsiteY0" fmla="*/ 105540 h 106883"/>
              <a:gd name="connsiteX1" fmla="*/ 98650 w 11053452"/>
              <a:gd name="connsiteY1" fmla="*/ 106883 h 106883"/>
              <a:gd name="connsiteX2" fmla="*/ 0 w 11053452"/>
              <a:gd name="connsiteY2" fmla="*/ 7799 h 106883"/>
              <a:gd name="connsiteX3" fmla="*/ 9832256 w 11053452"/>
              <a:gd name="connsiteY3" fmla="*/ 5800 h 106883"/>
              <a:gd name="connsiteX4" fmla="*/ 9829262 w 11053452"/>
              <a:gd name="connsiteY4" fmla="*/ 105540 h 106883"/>
              <a:gd name="connsiteX0" fmla="*/ 9829262 w 10551265"/>
              <a:gd name="connsiteY0" fmla="*/ 105540 h 106883"/>
              <a:gd name="connsiteX1" fmla="*/ 98650 w 10551265"/>
              <a:gd name="connsiteY1" fmla="*/ 106883 h 106883"/>
              <a:gd name="connsiteX2" fmla="*/ 0 w 10551265"/>
              <a:gd name="connsiteY2" fmla="*/ 7799 h 106883"/>
              <a:gd name="connsiteX3" fmla="*/ 9832256 w 10551265"/>
              <a:gd name="connsiteY3" fmla="*/ 5800 h 106883"/>
              <a:gd name="connsiteX4" fmla="*/ 9829262 w 10551265"/>
              <a:gd name="connsiteY4" fmla="*/ 105540 h 106883"/>
              <a:gd name="connsiteX0" fmla="*/ 9829262 w 9832472"/>
              <a:gd name="connsiteY0" fmla="*/ 105540 h 106883"/>
              <a:gd name="connsiteX1" fmla="*/ 98650 w 9832472"/>
              <a:gd name="connsiteY1" fmla="*/ 106883 h 106883"/>
              <a:gd name="connsiteX2" fmla="*/ 0 w 9832472"/>
              <a:gd name="connsiteY2" fmla="*/ 7799 h 106883"/>
              <a:gd name="connsiteX3" fmla="*/ 9832256 w 9832472"/>
              <a:gd name="connsiteY3" fmla="*/ 5800 h 106883"/>
              <a:gd name="connsiteX4" fmla="*/ 9829262 w 9832472"/>
              <a:gd name="connsiteY4" fmla="*/ 105540 h 106883"/>
              <a:gd name="connsiteX0" fmla="*/ 9834719 w 9837930"/>
              <a:gd name="connsiteY0" fmla="*/ 105540 h 106883"/>
              <a:gd name="connsiteX1" fmla="*/ 104107 w 9837930"/>
              <a:gd name="connsiteY1" fmla="*/ 106883 h 106883"/>
              <a:gd name="connsiteX2" fmla="*/ 0 w 9837930"/>
              <a:gd name="connsiteY2" fmla="*/ 7799 h 106883"/>
              <a:gd name="connsiteX3" fmla="*/ 9837713 w 9837930"/>
              <a:gd name="connsiteY3" fmla="*/ 5800 h 106883"/>
              <a:gd name="connsiteX4" fmla="*/ 9834719 w 9837930"/>
              <a:gd name="connsiteY4" fmla="*/ 105540 h 106883"/>
              <a:gd name="connsiteX0" fmla="*/ 9834719 w 9837930"/>
              <a:gd name="connsiteY0" fmla="*/ 99740 h 101083"/>
              <a:gd name="connsiteX1" fmla="*/ 104107 w 9837930"/>
              <a:gd name="connsiteY1" fmla="*/ 101083 h 101083"/>
              <a:gd name="connsiteX2" fmla="*/ 0 w 9837930"/>
              <a:gd name="connsiteY2" fmla="*/ 1999 h 101083"/>
              <a:gd name="connsiteX3" fmla="*/ 9837713 w 9837930"/>
              <a:gd name="connsiteY3" fmla="*/ 0 h 101083"/>
              <a:gd name="connsiteX4" fmla="*/ 9834719 w 9837930"/>
              <a:gd name="connsiteY4" fmla="*/ 99740 h 101083"/>
              <a:gd name="connsiteX0" fmla="*/ 9834719 w 9834719"/>
              <a:gd name="connsiteY0" fmla="*/ 101784 h 103127"/>
              <a:gd name="connsiteX1" fmla="*/ 104107 w 9834719"/>
              <a:gd name="connsiteY1" fmla="*/ 103127 h 103127"/>
              <a:gd name="connsiteX2" fmla="*/ 0 w 9834719"/>
              <a:gd name="connsiteY2" fmla="*/ 4043 h 103127"/>
              <a:gd name="connsiteX3" fmla="*/ 7158112 w 9834719"/>
              <a:gd name="connsiteY3" fmla="*/ 0 h 103127"/>
              <a:gd name="connsiteX4" fmla="*/ 9834719 w 9834719"/>
              <a:gd name="connsiteY4" fmla="*/ 101784 h 103127"/>
              <a:gd name="connsiteX0" fmla="*/ 7084170 w 7158121"/>
              <a:gd name="connsiteY0" fmla="*/ 103827 h 103827"/>
              <a:gd name="connsiteX1" fmla="*/ 104107 w 7158121"/>
              <a:gd name="connsiteY1" fmla="*/ 103127 h 103827"/>
              <a:gd name="connsiteX2" fmla="*/ 0 w 7158121"/>
              <a:gd name="connsiteY2" fmla="*/ 4043 h 103827"/>
              <a:gd name="connsiteX3" fmla="*/ 7158112 w 7158121"/>
              <a:gd name="connsiteY3" fmla="*/ 0 h 103827"/>
              <a:gd name="connsiteX4" fmla="*/ 7084170 w 7158121"/>
              <a:gd name="connsiteY4" fmla="*/ 103827 h 103827"/>
              <a:gd name="connsiteX0" fmla="*/ 3302165 w 7158112"/>
              <a:gd name="connsiteY0" fmla="*/ 103827 h 103827"/>
              <a:gd name="connsiteX1" fmla="*/ 104107 w 7158112"/>
              <a:gd name="connsiteY1" fmla="*/ 103127 h 103827"/>
              <a:gd name="connsiteX2" fmla="*/ 0 w 7158112"/>
              <a:gd name="connsiteY2" fmla="*/ 4043 h 103827"/>
              <a:gd name="connsiteX3" fmla="*/ 7158112 w 7158112"/>
              <a:gd name="connsiteY3" fmla="*/ 0 h 103827"/>
              <a:gd name="connsiteX4" fmla="*/ 3302165 w 7158112"/>
              <a:gd name="connsiteY4" fmla="*/ 103827 h 103827"/>
              <a:gd name="connsiteX0" fmla="*/ 3302165 w 3302208"/>
              <a:gd name="connsiteY0" fmla="*/ 101784 h 101784"/>
              <a:gd name="connsiteX1" fmla="*/ 104107 w 3302208"/>
              <a:gd name="connsiteY1" fmla="*/ 101084 h 101784"/>
              <a:gd name="connsiteX2" fmla="*/ 0 w 3302208"/>
              <a:gd name="connsiteY2" fmla="*/ 2000 h 101784"/>
              <a:gd name="connsiteX3" fmla="*/ 3269687 w 3302208"/>
              <a:gd name="connsiteY3" fmla="*/ 0 h 101784"/>
              <a:gd name="connsiteX4" fmla="*/ 3302165 w 3302208"/>
              <a:gd name="connsiteY4" fmla="*/ 101784 h 101784"/>
              <a:gd name="connsiteX0" fmla="*/ 3302165 w 3302164"/>
              <a:gd name="connsiteY0" fmla="*/ 101784 h 101784"/>
              <a:gd name="connsiteX1" fmla="*/ 104107 w 3302164"/>
              <a:gd name="connsiteY1" fmla="*/ 101084 h 101784"/>
              <a:gd name="connsiteX2" fmla="*/ 0 w 3302164"/>
              <a:gd name="connsiteY2" fmla="*/ 2000 h 101784"/>
              <a:gd name="connsiteX3" fmla="*/ 917531 w 3302164"/>
              <a:gd name="connsiteY3" fmla="*/ 0 h 101784"/>
              <a:gd name="connsiteX4" fmla="*/ 3302165 w 3302164"/>
              <a:gd name="connsiteY4" fmla="*/ 101784 h 101784"/>
              <a:gd name="connsiteX0" fmla="*/ 158681 w 917531"/>
              <a:gd name="connsiteY0" fmla="*/ 99741 h 101084"/>
              <a:gd name="connsiteX1" fmla="*/ 104107 w 917531"/>
              <a:gd name="connsiteY1" fmla="*/ 101084 h 101084"/>
              <a:gd name="connsiteX2" fmla="*/ 0 w 917531"/>
              <a:gd name="connsiteY2" fmla="*/ 2000 h 101084"/>
              <a:gd name="connsiteX3" fmla="*/ 917531 w 917531"/>
              <a:gd name="connsiteY3" fmla="*/ 0 h 101084"/>
              <a:gd name="connsiteX4" fmla="*/ 158681 w 917531"/>
              <a:gd name="connsiteY4" fmla="*/ 99741 h 101084"/>
              <a:gd name="connsiteX0" fmla="*/ 158681 w 158696"/>
              <a:gd name="connsiteY0" fmla="*/ 97741 h 99084"/>
              <a:gd name="connsiteX1" fmla="*/ 104107 w 158696"/>
              <a:gd name="connsiteY1" fmla="*/ 99084 h 99084"/>
              <a:gd name="connsiteX2" fmla="*/ 0 w 158696"/>
              <a:gd name="connsiteY2" fmla="*/ 0 h 99084"/>
              <a:gd name="connsiteX3" fmla="*/ 66171 w 158696"/>
              <a:gd name="connsiteY3" fmla="*/ 43 h 99084"/>
              <a:gd name="connsiteX4" fmla="*/ 158681 w 158696"/>
              <a:gd name="connsiteY4" fmla="*/ 97741 h 99084"/>
              <a:gd name="connsiteX0" fmla="*/ 145037 w 145055"/>
              <a:gd name="connsiteY0" fmla="*/ 97741 h 99084"/>
              <a:gd name="connsiteX1" fmla="*/ 104107 w 145055"/>
              <a:gd name="connsiteY1" fmla="*/ 99084 h 99084"/>
              <a:gd name="connsiteX2" fmla="*/ 0 w 145055"/>
              <a:gd name="connsiteY2" fmla="*/ 0 h 99084"/>
              <a:gd name="connsiteX3" fmla="*/ 66171 w 145055"/>
              <a:gd name="connsiteY3" fmla="*/ 43 h 99084"/>
              <a:gd name="connsiteX4" fmla="*/ 145037 w 145055"/>
              <a:gd name="connsiteY4" fmla="*/ 97741 h 99084"/>
              <a:gd name="connsiteX0" fmla="*/ 145037 w 145460"/>
              <a:gd name="connsiteY0" fmla="*/ 97741 h 99084"/>
              <a:gd name="connsiteX1" fmla="*/ 104107 w 145460"/>
              <a:gd name="connsiteY1" fmla="*/ 99084 h 99084"/>
              <a:gd name="connsiteX2" fmla="*/ 0 w 145460"/>
              <a:gd name="connsiteY2" fmla="*/ 0 h 99084"/>
              <a:gd name="connsiteX3" fmla="*/ 66171 w 145460"/>
              <a:gd name="connsiteY3" fmla="*/ 43 h 99084"/>
              <a:gd name="connsiteX4" fmla="*/ 145037 w 145460"/>
              <a:gd name="connsiteY4" fmla="*/ 97741 h 99084"/>
              <a:gd name="connsiteX0" fmla="*/ 145037 w 145037"/>
              <a:gd name="connsiteY0" fmla="*/ 97741 h 99084"/>
              <a:gd name="connsiteX1" fmla="*/ 104107 w 145037"/>
              <a:gd name="connsiteY1" fmla="*/ 99084 h 99084"/>
              <a:gd name="connsiteX2" fmla="*/ 0 w 145037"/>
              <a:gd name="connsiteY2" fmla="*/ 0 h 99084"/>
              <a:gd name="connsiteX3" fmla="*/ 66171 w 145037"/>
              <a:gd name="connsiteY3" fmla="*/ 43 h 99084"/>
              <a:gd name="connsiteX4" fmla="*/ 145037 w 145037"/>
              <a:gd name="connsiteY4" fmla="*/ 97741 h 99084"/>
              <a:gd name="connsiteX0" fmla="*/ 166867 w 166867"/>
              <a:gd name="connsiteY0" fmla="*/ 99784 h 99784"/>
              <a:gd name="connsiteX1" fmla="*/ 104107 w 166867"/>
              <a:gd name="connsiteY1" fmla="*/ 99084 h 99784"/>
              <a:gd name="connsiteX2" fmla="*/ 0 w 166867"/>
              <a:gd name="connsiteY2" fmla="*/ 0 h 99784"/>
              <a:gd name="connsiteX3" fmla="*/ 66171 w 166867"/>
              <a:gd name="connsiteY3" fmla="*/ 43 h 99784"/>
              <a:gd name="connsiteX4" fmla="*/ 166867 w 166867"/>
              <a:gd name="connsiteY4" fmla="*/ 99784 h 99784"/>
              <a:gd name="connsiteX0" fmla="*/ 166867 w 166867"/>
              <a:gd name="connsiteY0" fmla="*/ 99784 h 99784"/>
              <a:gd name="connsiteX1" fmla="*/ 104107 w 166867"/>
              <a:gd name="connsiteY1" fmla="*/ 99084 h 99784"/>
              <a:gd name="connsiteX2" fmla="*/ 0 w 166867"/>
              <a:gd name="connsiteY2" fmla="*/ 0 h 99784"/>
              <a:gd name="connsiteX3" fmla="*/ 66171 w 166867"/>
              <a:gd name="connsiteY3" fmla="*/ 43 h 99784"/>
              <a:gd name="connsiteX4" fmla="*/ 166867 w 166867"/>
              <a:gd name="connsiteY4" fmla="*/ 99784 h 99784"/>
              <a:gd name="connsiteX0" fmla="*/ 166867 w 166867"/>
              <a:gd name="connsiteY0" fmla="*/ 99784 h 99784"/>
              <a:gd name="connsiteX1" fmla="*/ 104107 w 166867"/>
              <a:gd name="connsiteY1" fmla="*/ 99084 h 99784"/>
              <a:gd name="connsiteX2" fmla="*/ 0 w 166867"/>
              <a:gd name="connsiteY2" fmla="*/ 0 h 99784"/>
              <a:gd name="connsiteX3" fmla="*/ 66171 w 166867"/>
              <a:gd name="connsiteY3" fmla="*/ 43 h 99784"/>
              <a:gd name="connsiteX4" fmla="*/ 166867 w 166867"/>
              <a:gd name="connsiteY4" fmla="*/ 99784 h 99784"/>
              <a:gd name="connsiteX0" fmla="*/ 379708 w 379708"/>
              <a:gd name="connsiteY0" fmla="*/ 304091 h 304091"/>
              <a:gd name="connsiteX1" fmla="*/ 316948 w 379708"/>
              <a:gd name="connsiteY1" fmla="*/ 303391 h 304091"/>
              <a:gd name="connsiteX2" fmla="*/ 0 w 379708"/>
              <a:gd name="connsiteY2" fmla="*/ 0 h 304091"/>
              <a:gd name="connsiteX3" fmla="*/ 279012 w 379708"/>
              <a:gd name="connsiteY3" fmla="*/ 204350 h 304091"/>
              <a:gd name="connsiteX4" fmla="*/ 379708 w 379708"/>
              <a:gd name="connsiteY4" fmla="*/ 304091 h 304091"/>
              <a:gd name="connsiteX0" fmla="*/ 379708 w 379708"/>
              <a:gd name="connsiteY0" fmla="*/ 304091 h 304091"/>
              <a:gd name="connsiteX1" fmla="*/ 316948 w 379708"/>
              <a:gd name="connsiteY1" fmla="*/ 303391 h 304091"/>
              <a:gd name="connsiteX2" fmla="*/ 0 w 379708"/>
              <a:gd name="connsiteY2" fmla="*/ 0 h 304091"/>
              <a:gd name="connsiteX3" fmla="*/ 68900 w 379708"/>
              <a:gd name="connsiteY3" fmla="*/ 2086 h 304091"/>
              <a:gd name="connsiteX4" fmla="*/ 379708 w 379708"/>
              <a:gd name="connsiteY4" fmla="*/ 304091 h 304091"/>
              <a:gd name="connsiteX0" fmla="*/ 379708 w 379708"/>
              <a:gd name="connsiteY0" fmla="*/ 304091 h 304091"/>
              <a:gd name="connsiteX1" fmla="*/ 316948 w 379708"/>
              <a:gd name="connsiteY1" fmla="*/ 303391 h 304091"/>
              <a:gd name="connsiteX2" fmla="*/ 0 w 379708"/>
              <a:gd name="connsiteY2" fmla="*/ 0 h 304091"/>
              <a:gd name="connsiteX3" fmla="*/ 68900 w 379708"/>
              <a:gd name="connsiteY3" fmla="*/ 2086 h 304091"/>
              <a:gd name="connsiteX4" fmla="*/ 379708 w 379708"/>
              <a:gd name="connsiteY4" fmla="*/ 304091 h 304091"/>
              <a:gd name="connsiteX0" fmla="*/ 379708 w 379708"/>
              <a:gd name="connsiteY0" fmla="*/ 302048 h 302048"/>
              <a:gd name="connsiteX1" fmla="*/ 316948 w 379708"/>
              <a:gd name="connsiteY1" fmla="*/ 301348 h 302048"/>
              <a:gd name="connsiteX2" fmla="*/ 0 w 379708"/>
              <a:gd name="connsiteY2" fmla="*/ 0 h 302048"/>
              <a:gd name="connsiteX3" fmla="*/ 68900 w 379708"/>
              <a:gd name="connsiteY3" fmla="*/ 43 h 302048"/>
              <a:gd name="connsiteX4" fmla="*/ 379708 w 379708"/>
              <a:gd name="connsiteY4" fmla="*/ 302048 h 302048"/>
              <a:gd name="connsiteX0" fmla="*/ 484491 w 484491"/>
              <a:gd name="connsiteY0" fmla="*/ 405276 h 405276"/>
              <a:gd name="connsiteX1" fmla="*/ 421731 w 484491"/>
              <a:gd name="connsiteY1" fmla="*/ 404576 h 405276"/>
              <a:gd name="connsiteX2" fmla="*/ 0 w 484491"/>
              <a:gd name="connsiteY2" fmla="*/ 0 h 405276"/>
              <a:gd name="connsiteX3" fmla="*/ 173683 w 484491"/>
              <a:gd name="connsiteY3" fmla="*/ 103271 h 405276"/>
              <a:gd name="connsiteX4" fmla="*/ 484491 w 484491"/>
              <a:gd name="connsiteY4" fmla="*/ 405276 h 405276"/>
              <a:gd name="connsiteX0" fmla="*/ 484491 w 484491"/>
              <a:gd name="connsiteY0" fmla="*/ 458913 h 458913"/>
              <a:gd name="connsiteX1" fmla="*/ 421731 w 484491"/>
              <a:gd name="connsiteY1" fmla="*/ 458213 h 458913"/>
              <a:gd name="connsiteX2" fmla="*/ 0 w 484491"/>
              <a:gd name="connsiteY2" fmla="*/ 53637 h 458913"/>
              <a:gd name="connsiteX3" fmla="*/ 13751 w 484491"/>
              <a:gd name="connsiteY3" fmla="*/ 0 h 458913"/>
              <a:gd name="connsiteX4" fmla="*/ 484491 w 484491"/>
              <a:gd name="connsiteY4" fmla="*/ 458913 h 458913"/>
              <a:gd name="connsiteX0" fmla="*/ 484491 w 484491"/>
              <a:gd name="connsiteY0" fmla="*/ 458913 h 458913"/>
              <a:gd name="connsiteX1" fmla="*/ 421731 w 484491"/>
              <a:gd name="connsiteY1" fmla="*/ 458213 h 458913"/>
              <a:gd name="connsiteX2" fmla="*/ 0 w 484491"/>
              <a:gd name="connsiteY2" fmla="*/ 53637 h 458913"/>
              <a:gd name="connsiteX3" fmla="*/ 13751 w 484491"/>
              <a:gd name="connsiteY3" fmla="*/ 0 h 458913"/>
              <a:gd name="connsiteX4" fmla="*/ 484491 w 484491"/>
              <a:gd name="connsiteY4" fmla="*/ 458913 h 458913"/>
              <a:gd name="connsiteX0" fmla="*/ 484491 w 484491"/>
              <a:gd name="connsiteY0" fmla="*/ 458913 h 458913"/>
              <a:gd name="connsiteX1" fmla="*/ 421731 w 484491"/>
              <a:gd name="connsiteY1" fmla="*/ 458213 h 458913"/>
              <a:gd name="connsiteX2" fmla="*/ 0 w 484491"/>
              <a:gd name="connsiteY2" fmla="*/ 53637 h 458913"/>
              <a:gd name="connsiteX3" fmla="*/ 13751 w 484491"/>
              <a:gd name="connsiteY3" fmla="*/ 0 h 458913"/>
              <a:gd name="connsiteX4" fmla="*/ 484491 w 484491"/>
              <a:gd name="connsiteY4" fmla="*/ 458913 h 458913"/>
              <a:gd name="connsiteX0" fmla="*/ 470740 w 470740"/>
              <a:gd name="connsiteY0" fmla="*/ 458913 h 458913"/>
              <a:gd name="connsiteX1" fmla="*/ 407980 w 470740"/>
              <a:gd name="connsiteY1" fmla="*/ 458213 h 458913"/>
              <a:gd name="connsiteX2" fmla="*/ 2622 w 470740"/>
              <a:gd name="connsiteY2" fmla="*/ 69981 h 458913"/>
              <a:gd name="connsiteX3" fmla="*/ 0 w 470740"/>
              <a:gd name="connsiteY3" fmla="*/ 0 h 458913"/>
              <a:gd name="connsiteX4" fmla="*/ 470740 w 470740"/>
              <a:gd name="connsiteY4" fmla="*/ 458913 h 4589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70740" h="458913">
                <a:moveTo>
                  <a:pt x="470740" y="458913"/>
                </a:moveTo>
                <a:lnTo>
                  <a:pt x="407980" y="458213"/>
                </a:lnTo>
                <a:lnTo>
                  <a:pt x="2622" y="69981"/>
                </a:lnTo>
                <a:lnTo>
                  <a:pt x="0" y="0"/>
                </a:lnTo>
                <a:cubicBezTo>
                  <a:pt x="474166" y="459291"/>
                  <a:pt x="376643" y="362386"/>
                  <a:pt x="470740" y="458913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13" name="Parallelogram 1"/>
          <p:cNvSpPr/>
          <p:nvPr userDrawn="1"/>
        </p:nvSpPr>
        <p:spPr>
          <a:xfrm>
            <a:off x="1702139" y="-8355"/>
            <a:ext cx="7479448" cy="753809"/>
          </a:xfrm>
          <a:custGeom>
            <a:avLst/>
            <a:gdLst>
              <a:gd name="connsiteX0" fmla="*/ 0 w 8593931"/>
              <a:gd name="connsiteY0" fmla="*/ 553998 h 553998"/>
              <a:gd name="connsiteX1" fmla="*/ 331379 w 8593931"/>
              <a:gd name="connsiteY1" fmla="*/ 0 h 553998"/>
              <a:gd name="connsiteX2" fmla="*/ 8593931 w 8593931"/>
              <a:gd name="connsiteY2" fmla="*/ 0 h 553998"/>
              <a:gd name="connsiteX3" fmla="*/ 8262552 w 8593931"/>
              <a:gd name="connsiteY3" fmla="*/ 553998 h 553998"/>
              <a:gd name="connsiteX4" fmla="*/ 0 w 8593931"/>
              <a:gd name="connsiteY4" fmla="*/ 553998 h 553998"/>
              <a:gd name="connsiteX0" fmla="*/ 511584 w 8262552"/>
              <a:gd name="connsiteY0" fmla="*/ 546854 h 553998"/>
              <a:gd name="connsiteX1" fmla="*/ 0 w 8262552"/>
              <a:gd name="connsiteY1" fmla="*/ 0 h 553998"/>
              <a:gd name="connsiteX2" fmla="*/ 8262552 w 8262552"/>
              <a:gd name="connsiteY2" fmla="*/ 0 h 553998"/>
              <a:gd name="connsiteX3" fmla="*/ 7931173 w 8262552"/>
              <a:gd name="connsiteY3" fmla="*/ 553998 h 553998"/>
              <a:gd name="connsiteX4" fmla="*/ 511584 w 8262552"/>
              <a:gd name="connsiteY4" fmla="*/ 546854 h 553998"/>
              <a:gd name="connsiteX0" fmla="*/ 511584 w 8262552"/>
              <a:gd name="connsiteY0" fmla="*/ 546854 h 575430"/>
              <a:gd name="connsiteX1" fmla="*/ 0 w 8262552"/>
              <a:gd name="connsiteY1" fmla="*/ 0 h 575430"/>
              <a:gd name="connsiteX2" fmla="*/ 8262552 w 8262552"/>
              <a:gd name="connsiteY2" fmla="*/ 0 h 575430"/>
              <a:gd name="connsiteX3" fmla="*/ 8252641 w 8262552"/>
              <a:gd name="connsiteY3" fmla="*/ 575430 h 575430"/>
              <a:gd name="connsiteX4" fmla="*/ 511584 w 8262552"/>
              <a:gd name="connsiteY4" fmla="*/ 546854 h 575430"/>
              <a:gd name="connsiteX0" fmla="*/ 518728 w 8262552"/>
              <a:gd name="connsiteY0" fmla="*/ 553998 h 575430"/>
              <a:gd name="connsiteX1" fmla="*/ 0 w 8262552"/>
              <a:gd name="connsiteY1" fmla="*/ 0 h 575430"/>
              <a:gd name="connsiteX2" fmla="*/ 8262552 w 8262552"/>
              <a:gd name="connsiteY2" fmla="*/ 0 h 575430"/>
              <a:gd name="connsiteX3" fmla="*/ 8252641 w 8262552"/>
              <a:gd name="connsiteY3" fmla="*/ 575430 h 575430"/>
              <a:gd name="connsiteX4" fmla="*/ 518728 w 8262552"/>
              <a:gd name="connsiteY4" fmla="*/ 553998 h 575430"/>
              <a:gd name="connsiteX0" fmla="*/ 518728 w 8281216"/>
              <a:gd name="connsiteY0" fmla="*/ 553998 h 575430"/>
              <a:gd name="connsiteX1" fmla="*/ 0 w 8281216"/>
              <a:gd name="connsiteY1" fmla="*/ 0 h 575430"/>
              <a:gd name="connsiteX2" fmla="*/ 8262552 w 8281216"/>
              <a:gd name="connsiteY2" fmla="*/ 0 h 575430"/>
              <a:gd name="connsiteX3" fmla="*/ 8281216 w 8281216"/>
              <a:gd name="connsiteY3" fmla="*/ 575430 h 575430"/>
              <a:gd name="connsiteX4" fmla="*/ 518728 w 8281216"/>
              <a:gd name="connsiteY4" fmla="*/ 553998 h 575430"/>
              <a:gd name="connsiteX0" fmla="*/ 584217 w 8346705"/>
              <a:gd name="connsiteY0" fmla="*/ 553998 h 575430"/>
              <a:gd name="connsiteX1" fmla="*/ 0 w 8346705"/>
              <a:gd name="connsiteY1" fmla="*/ 0 h 575430"/>
              <a:gd name="connsiteX2" fmla="*/ 8328041 w 8346705"/>
              <a:gd name="connsiteY2" fmla="*/ 0 h 575430"/>
              <a:gd name="connsiteX3" fmla="*/ 8346705 w 8346705"/>
              <a:gd name="connsiteY3" fmla="*/ 575430 h 575430"/>
              <a:gd name="connsiteX4" fmla="*/ 584217 w 8346705"/>
              <a:gd name="connsiteY4" fmla="*/ 553998 h 575430"/>
              <a:gd name="connsiteX0" fmla="*/ 584217 w 8360786"/>
              <a:gd name="connsiteY0" fmla="*/ 560127 h 581559"/>
              <a:gd name="connsiteX1" fmla="*/ 0 w 8360786"/>
              <a:gd name="connsiteY1" fmla="*/ 6129 h 581559"/>
              <a:gd name="connsiteX2" fmla="*/ 8360786 w 8360786"/>
              <a:gd name="connsiteY2" fmla="*/ 0 h 581559"/>
              <a:gd name="connsiteX3" fmla="*/ 8346705 w 8360786"/>
              <a:gd name="connsiteY3" fmla="*/ 581559 h 581559"/>
              <a:gd name="connsiteX4" fmla="*/ 584217 w 8360786"/>
              <a:gd name="connsiteY4" fmla="*/ 560127 h 581559"/>
              <a:gd name="connsiteX0" fmla="*/ 662664 w 8439233"/>
              <a:gd name="connsiteY0" fmla="*/ 625319 h 646751"/>
              <a:gd name="connsiteX1" fmla="*/ 0 w 8439233"/>
              <a:gd name="connsiteY1" fmla="*/ 0 h 646751"/>
              <a:gd name="connsiteX2" fmla="*/ 8439233 w 8439233"/>
              <a:gd name="connsiteY2" fmla="*/ 65192 h 646751"/>
              <a:gd name="connsiteX3" fmla="*/ 8425152 w 8439233"/>
              <a:gd name="connsiteY3" fmla="*/ 646751 h 646751"/>
              <a:gd name="connsiteX4" fmla="*/ 662664 w 8439233"/>
              <a:gd name="connsiteY4" fmla="*/ 625319 h 646751"/>
              <a:gd name="connsiteX0" fmla="*/ 662664 w 8433629"/>
              <a:gd name="connsiteY0" fmla="*/ 627253 h 648685"/>
              <a:gd name="connsiteX1" fmla="*/ 0 w 8433629"/>
              <a:gd name="connsiteY1" fmla="*/ 1934 h 648685"/>
              <a:gd name="connsiteX2" fmla="*/ 8433629 w 8433629"/>
              <a:gd name="connsiteY2" fmla="*/ 0 h 648685"/>
              <a:gd name="connsiteX3" fmla="*/ 8425152 w 8433629"/>
              <a:gd name="connsiteY3" fmla="*/ 648685 h 648685"/>
              <a:gd name="connsiteX4" fmla="*/ 662664 w 8433629"/>
              <a:gd name="connsiteY4" fmla="*/ 627253 h 648685"/>
              <a:gd name="connsiteX0" fmla="*/ 662664 w 8570840"/>
              <a:gd name="connsiteY0" fmla="*/ 627253 h 648685"/>
              <a:gd name="connsiteX1" fmla="*/ 0 w 8570840"/>
              <a:gd name="connsiteY1" fmla="*/ 1934 h 648685"/>
              <a:gd name="connsiteX2" fmla="*/ 8433629 w 8570840"/>
              <a:gd name="connsiteY2" fmla="*/ 0 h 648685"/>
              <a:gd name="connsiteX3" fmla="*/ 8570840 w 8570840"/>
              <a:gd name="connsiteY3" fmla="*/ 648685 h 648685"/>
              <a:gd name="connsiteX4" fmla="*/ 662664 w 8570840"/>
              <a:gd name="connsiteY4" fmla="*/ 627253 h 648685"/>
              <a:gd name="connsiteX0" fmla="*/ 662664 w 8570840"/>
              <a:gd name="connsiteY0" fmla="*/ 625319 h 646751"/>
              <a:gd name="connsiteX1" fmla="*/ 0 w 8570840"/>
              <a:gd name="connsiteY1" fmla="*/ 0 h 646751"/>
              <a:gd name="connsiteX2" fmla="*/ 8545696 w 8570840"/>
              <a:gd name="connsiteY2" fmla="*/ 2262 h 646751"/>
              <a:gd name="connsiteX3" fmla="*/ 8570840 w 8570840"/>
              <a:gd name="connsiteY3" fmla="*/ 646751 h 646751"/>
              <a:gd name="connsiteX4" fmla="*/ 662664 w 8570840"/>
              <a:gd name="connsiteY4" fmla="*/ 625319 h 6467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570840" h="646751">
                <a:moveTo>
                  <a:pt x="662664" y="625319"/>
                </a:moveTo>
                <a:lnTo>
                  <a:pt x="0" y="0"/>
                </a:lnTo>
                <a:lnTo>
                  <a:pt x="8545696" y="2262"/>
                </a:lnTo>
                <a:lnTo>
                  <a:pt x="8570840" y="646751"/>
                </a:lnTo>
                <a:lnTo>
                  <a:pt x="662664" y="625319"/>
                </a:lnTo>
                <a:close/>
              </a:path>
            </a:pathLst>
          </a:custGeom>
          <a:solidFill>
            <a:srgbClr val="0C193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Parallelogram 1"/>
          <p:cNvSpPr/>
          <p:nvPr userDrawn="1"/>
        </p:nvSpPr>
        <p:spPr>
          <a:xfrm>
            <a:off x="304800" y="4954038"/>
            <a:ext cx="8902290" cy="207841"/>
          </a:xfrm>
          <a:custGeom>
            <a:avLst/>
            <a:gdLst>
              <a:gd name="connsiteX0" fmla="*/ 0 w 8593931"/>
              <a:gd name="connsiteY0" fmla="*/ 553998 h 553998"/>
              <a:gd name="connsiteX1" fmla="*/ 331379 w 8593931"/>
              <a:gd name="connsiteY1" fmla="*/ 0 h 553998"/>
              <a:gd name="connsiteX2" fmla="*/ 8593931 w 8593931"/>
              <a:gd name="connsiteY2" fmla="*/ 0 h 553998"/>
              <a:gd name="connsiteX3" fmla="*/ 8262552 w 8593931"/>
              <a:gd name="connsiteY3" fmla="*/ 553998 h 553998"/>
              <a:gd name="connsiteX4" fmla="*/ 0 w 8593931"/>
              <a:gd name="connsiteY4" fmla="*/ 553998 h 553998"/>
              <a:gd name="connsiteX0" fmla="*/ 511584 w 8262552"/>
              <a:gd name="connsiteY0" fmla="*/ 546854 h 553998"/>
              <a:gd name="connsiteX1" fmla="*/ 0 w 8262552"/>
              <a:gd name="connsiteY1" fmla="*/ 0 h 553998"/>
              <a:gd name="connsiteX2" fmla="*/ 8262552 w 8262552"/>
              <a:gd name="connsiteY2" fmla="*/ 0 h 553998"/>
              <a:gd name="connsiteX3" fmla="*/ 7931173 w 8262552"/>
              <a:gd name="connsiteY3" fmla="*/ 553998 h 553998"/>
              <a:gd name="connsiteX4" fmla="*/ 511584 w 8262552"/>
              <a:gd name="connsiteY4" fmla="*/ 546854 h 553998"/>
              <a:gd name="connsiteX0" fmla="*/ 511584 w 8262552"/>
              <a:gd name="connsiteY0" fmla="*/ 546854 h 575430"/>
              <a:gd name="connsiteX1" fmla="*/ 0 w 8262552"/>
              <a:gd name="connsiteY1" fmla="*/ 0 h 575430"/>
              <a:gd name="connsiteX2" fmla="*/ 8262552 w 8262552"/>
              <a:gd name="connsiteY2" fmla="*/ 0 h 575430"/>
              <a:gd name="connsiteX3" fmla="*/ 8252641 w 8262552"/>
              <a:gd name="connsiteY3" fmla="*/ 575430 h 575430"/>
              <a:gd name="connsiteX4" fmla="*/ 511584 w 8262552"/>
              <a:gd name="connsiteY4" fmla="*/ 546854 h 575430"/>
              <a:gd name="connsiteX0" fmla="*/ 518728 w 8262552"/>
              <a:gd name="connsiteY0" fmla="*/ 553998 h 575430"/>
              <a:gd name="connsiteX1" fmla="*/ 0 w 8262552"/>
              <a:gd name="connsiteY1" fmla="*/ 0 h 575430"/>
              <a:gd name="connsiteX2" fmla="*/ 8262552 w 8262552"/>
              <a:gd name="connsiteY2" fmla="*/ 0 h 575430"/>
              <a:gd name="connsiteX3" fmla="*/ 8252641 w 8262552"/>
              <a:gd name="connsiteY3" fmla="*/ 575430 h 575430"/>
              <a:gd name="connsiteX4" fmla="*/ 518728 w 8262552"/>
              <a:gd name="connsiteY4" fmla="*/ 553998 h 575430"/>
              <a:gd name="connsiteX0" fmla="*/ 518728 w 8281216"/>
              <a:gd name="connsiteY0" fmla="*/ 553998 h 575430"/>
              <a:gd name="connsiteX1" fmla="*/ 0 w 8281216"/>
              <a:gd name="connsiteY1" fmla="*/ 0 h 575430"/>
              <a:gd name="connsiteX2" fmla="*/ 8262552 w 8281216"/>
              <a:gd name="connsiteY2" fmla="*/ 0 h 575430"/>
              <a:gd name="connsiteX3" fmla="*/ 8281216 w 8281216"/>
              <a:gd name="connsiteY3" fmla="*/ 575430 h 575430"/>
              <a:gd name="connsiteX4" fmla="*/ 518728 w 8281216"/>
              <a:gd name="connsiteY4" fmla="*/ 553998 h 575430"/>
              <a:gd name="connsiteX0" fmla="*/ 584217 w 8346705"/>
              <a:gd name="connsiteY0" fmla="*/ 553998 h 575430"/>
              <a:gd name="connsiteX1" fmla="*/ 0 w 8346705"/>
              <a:gd name="connsiteY1" fmla="*/ 0 h 575430"/>
              <a:gd name="connsiteX2" fmla="*/ 8328041 w 8346705"/>
              <a:gd name="connsiteY2" fmla="*/ 0 h 575430"/>
              <a:gd name="connsiteX3" fmla="*/ 8346705 w 8346705"/>
              <a:gd name="connsiteY3" fmla="*/ 575430 h 575430"/>
              <a:gd name="connsiteX4" fmla="*/ 584217 w 8346705"/>
              <a:gd name="connsiteY4" fmla="*/ 553998 h 575430"/>
              <a:gd name="connsiteX0" fmla="*/ 584217 w 8360786"/>
              <a:gd name="connsiteY0" fmla="*/ 560127 h 581559"/>
              <a:gd name="connsiteX1" fmla="*/ 0 w 8360786"/>
              <a:gd name="connsiteY1" fmla="*/ 6129 h 581559"/>
              <a:gd name="connsiteX2" fmla="*/ 8360786 w 8360786"/>
              <a:gd name="connsiteY2" fmla="*/ 0 h 581559"/>
              <a:gd name="connsiteX3" fmla="*/ 8346705 w 8360786"/>
              <a:gd name="connsiteY3" fmla="*/ 581559 h 581559"/>
              <a:gd name="connsiteX4" fmla="*/ 584217 w 8360786"/>
              <a:gd name="connsiteY4" fmla="*/ 560127 h 581559"/>
              <a:gd name="connsiteX0" fmla="*/ 584217 w 8368765"/>
              <a:gd name="connsiteY0" fmla="*/ 560127 h 589817"/>
              <a:gd name="connsiteX1" fmla="*/ 0 w 8368765"/>
              <a:gd name="connsiteY1" fmla="*/ 6129 h 589817"/>
              <a:gd name="connsiteX2" fmla="*/ 8360786 w 8368765"/>
              <a:gd name="connsiteY2" fmla="*/ 0 h 589817"/>
              <a:gd name="connsiteX3" fmla="*/ 8368765 w 8368765"/>
              <a:gd name="connsiteY3" fmla="*/ 589817 h 589817"/>
              <a:gd name="connsiteX4" fmla="*/ 584217 w 8368765"/>
              <a:gd name="connsiteY4" fmla="*/ 560127 h 589817"/>
              <a:gd name="connsiteX0" fmla="*/ 584217 w 9993192"/>
              <a:gd name="connsiteY0" fmla="*/ 564256 h 593946"/>
              <a:gd name="connsiteX1" fmla="*/ 0 w 9993192"/>
              <a:gd name="connsiteY1" fmla="*/ 10258 h 593946"/>
              <a:gd name="connsiteX2" fmla="*/ 9993192 w 9993192"/>
              <a:gd name="connsiteY2" fmla="*/ 0 h 593946"/>
              <a:gd name="connsiteX3" fmla="*/ 8368765 w 9993192"/>
              <a:gd name="connsiteY3" fmla="*/ 593946 h 593946"/>
              <a:gd name="connsiteX4" fmla="*/ 584217 w 9993192"/>
              <a:gd name="connsiteY4" fmla="*/ 564256 h 593946"/>
              <a:gd name="connsiteX0" fmla="*/ 584217 w 9995656"/>
              <a:gd name="connsiteY0" fmla="*/ 564256 h 564256"/>
              <a:gd name="connsiteX1" fmla="*/ 0 w 9995656"/>
              <a:gd name="connsiteY1" fmla="*/ 10258 h 564256"/>
              <a:gd name="connsiteX2" fmla="*/ 9993192 w 9995656"/>
              <a:gd name="connsiteY2" fmla="*/ 0 h 564256"/>
              <a:gd name="connsiteX3" fmla="*/ 9995656 w 9995656"/>
              <a:gd name="connsiteY3" fmla="*/ 222324 h 564256"/>
              <a:gd name="connsiteX4" fmla="*/ 584217 w 9995656"/>
              <a:gd name="connsiteY4" fmla="*/ 564256 h 564256"/>
              <a:gd name="connsiteX0" fmla="*/ 225749 w 9995656"/>
              <a:gd name="connsiteY0" fmla="*/ 229796 h 229796"/>
              <a:gd name="connsiteX1" fmla="*/ 0 w 9995656"/>
              <a:gd name="connsiteY1" fmla="*/ 10258 h 229796"/>
              <a:gd name="connsiteX2" fmla="*/ 9993192 w 9995656"/>
              <a:gd name="connsiteY2" fmla="*/ 0 h 229796"/>
              <a:gd name="connsiteX3" fmla="*/ 9995656 w 9995656"/>
              <a:gd name="connsiteY3" fmla="*/ 222324 h 229796"/>
              <a:gd name="connsiteX4" fmla="*/ 225749 w 9995656"/>
              <a:gd name="connsiteY4" fmla="*/ 229796 h 229796"/>
              <a:gd name="connsiteX0" fmla="*/ 231264 w 10001171"/>
              <a:gd name="connsiteY0" fmla="*/ 229796 h 229796"/>
              <a:gd name="connsiteX1" fmla="*/ 0 w 10001171"/>
              <a:gd name="connsiteY1" fmla="*/ 1999 h 229796"/>
              <a:gd name="connsiteX2" fmla="*/ 9998707 w 10001171"/>
              <a:gd name="connsiteY2" fmla="*/ 0 h 229796"/>
              <a:gd name="connsiteX3" fmla="*/ 10001171 w 10001171"/>
              <a:gd name="connsiteY3" fmla="*/ 222324 h 229796"/>
              <a:gd name="connsiteX4" fmla="*/ 231264 w 10001171"/>
              <a:gd name="connsiteY4" fmla="*/ 229796 h 229796"/>
              <a:gd name="connsiteX0" fmla="*/ 231264 w 10001171"/>
              <a:gd name="connsiteY0" fmla="*/ 229796 h 229796"/>
              <a:gd name="connsiteX1" fmla="*/ 0 w 10001171"/>
              <a:gd name="connsiteY1" fmla="*/ 1999 h 229796"/>
              <a:gd name="connsiteX2" fmla="*/ 9998707 w 10001171"/>
              <a:gd name="connsiteY2" fmla="*/ 0 h 229796"/>
              <a:gd name="connsiteX3" fmla="*/ 10001171 w 10001171"/>
              <a:gd name="connsiteY3" fmla="*/ 222324 h 229796"/>
              <a:gd name="connsiteX4" fmla="*/ 231264 w 10001171"/>
              <a:gd name="connsiteY4" fmla="*/ 229796 h 229796"/>
              <a:gd name="connsiteX0" fmla="*/ 231264 w 10001171"/>
              <a:gd name="connsiteY0" fmla="*/ 229796 h 229796"/>
              <a:gd name="connsiteX1" fmla="*/ 98650 w 10001171"/>
              <a:gd name="connsiteY1" fmla="*/ 101083 h 229796"/>
              <a:gd name="connsiteX2" fmla="*/ 0 w 10001171"/>
              <a:gd name="connsiteY2" fmla="*/ 1999 h 229796"/>
              <a:gd name="connsiteX3" fmla="*/ 9998707 w 10001171"/>
              <a:gd name="connsiteY3" fmla="*/ 0 h 229796"/>
              <a:gd name="connsiteX4" fmla="*/ 10001171 w 10001171"/>
              <a:gd name="connsiteY4" fmla="*/ 222324 h 229796"/>
              <a:gd name="connsiteX5" fmla="*/ 231264 w 10001171"/>
              <a:gd name="connsiteY5" fmla="*/ 229796 h 229796"/>
              <a:gd name="connsiteX0" fmla="*/ 10001171 w 10001171"/>
              <a:gd name="connsiteY0" fmla="*/ 222324 h 222324"/>
              <a:gd name="connsiteX1" fmla="*/ 98650 w 10001171"/>
              <a:gd name="connsiteY1" fmla="*/ 101083 h 222324"/>
              <a:gd name="connsiteX2" fmla="*/ 0 w 10001171"/>
              <a:gd name="connsiteY2" fmla="*/ 1999 h 222324"/>
              <a:gd name="connsiteX3" fmla="*/ 9998707 w 10001171"/>
              <a:gd name="connsiteY3" fmla="*/ 0 h 222324"/>
              <a:gd name="connsiteX4" fmla="*/ 10001171 w 10001171"/>
              <a:gd name="connsiteY4" fmla="*/ 222324 h 222324"/>
              <a:gd name="connsiteX0" fmla="*/ 10001171 w 10001171"/>
              <a:gd name="connsiteY0" fmla="*/ 222324 h 222324"/>
              <a:gd name="connsiteX1" fmla="*/ 98650 w 10001171"/>
              <a:gd name="connsiteY1" fmla="*/ 101083 h 222324"/>
              <a:gd name="connsiteX2" fmla="*/ 0 w 10001171"/>
              <a:gd name="connsiteY2" fmla="*/ 1999 h 222324"/>
              <a:gd name="connsiteX3" fmla="*/ 9832256 w 10001171"/>
              <a:gd name="connsiteY3" fmla="*/ 0 h 222324"/>
              <a:gd name="connsiteX4" fmla="*/ 10001171 w 10001171"/>
              <a:gd name="connsiteY4" fmla="*/ 222324 h 222324"/>
              <a:gd name="connsiteX0" fmla="*/ 9791059 w 9832267"/>
              <a:gd name="connsiteY0" fmla="*/ 175334 h 175334"/>
              <a:gd name="connsiteX1" fmla="*/ 98650 w 9832267"/>
              <a:gd name="connsiteY1" fmla="*/ 101083 h 175334"/>
              <a:gd name="connsiteX2" fmla="*/ 0 w 9832267"/>
              <a:gd name="connsiteY2" fmla="*/ 1999 h 175334"/>
              <a:gd name="connsiteX3" fmla="*/ 9832256 w 9832267"/>
              <a:gd name="connsiteY3" fmla="*/ 0 h 175334"/>
              <a:gd name="connsiteX4" fmla="*/ 9791059 w 9832267"/>
              <a:gd name="connsiteY4" fmla="*/ 175334 h 175334"/>
              <a:gd name="connsiteX0" fmla="*/ 9826533 w 9832319"/>
              <a:gd name="connsiteY0" fmla="*/ 93612 h 101083"/>
              <a:gd name="connsiteX1" fmla="*/ 98650 w 9832319"/>
              <a:gd name="connsiteY1" fmla="*/ 101083 h 101083"/>
              <a:gd name="connsiteX2" fmla="*/ 0 w 9832319"/>
              <a:gd name="connsiteY2" fmla="*/ 1999 h 101083"/>
              <a:gd name="connsiteX3" fmla="*/ 9832256 w 9832319"/>
              <a:gd name="connsiteY3" fmla="*/ 0 h 101083"/>
              <a:gd name="connsiteX4" fmla="*/ 9826533 w 9832319"/>
              <a:gd name="connsiteY4" fmla="*/ 93612 h 101083"/>
              <a:gd name="connsiteX0" fmla="*/ 9829262 w 9832353"/>
              <a:gd name="connsiteY0" fmla="*/ 99740 h 101083"/>
              <a:gd name="connsiteX1" fmla="*/ 98650 w 9832353"/>
              <a:gd name="connsiteY1" fmla="*/ 101083 h 101083"/>
              <a:gd name="connsiteX2" fmla="*/ 0 w 9832353"/>
              <a:gd name="connsiteY2" fmla="*/ 1999 h 101083"/>
              <a:gd name="connsiteX3" fmla="*/ 9832256 w 9832353"/>
              <a:gd name="connsiteY3" fmla="*/ 0 h 101083"/>
              <a:gd name="connsiteX4" fmla="*/ 9829262 w 9832353"/>
              <a:gd name="connsiteY4" fmla="*/ 99740 h 101083"/>
              <a:gd name="connsiteX0" fmla="*/ 9829262 w 11053452"/>
              <a:gd name="connsiteY0" fmla="*/ 111200 h 112543"/>
              <a:gd name="connsiteX1" fmla="*/ 98650 w 11053452"/>
              <a:gd name="connsiteY1" fmla="*/ 112543 h 112543"/>
              <a:gd name="connsiteX2" fmla="*/ 0 w 11053452"/>
              <a:gd name="connsiteY2" fmla="*/ 13459 h 112543"/>
              <a:gd name="connsiteX3" fmla="*/ 9832256 w 11053452"/>
              <a:gd name="connsiteY3" fmla="*/ 11460 h 112543"/>
              <a:gd name="connsiteX4" fmla="*/ 9829262 w 11053452"/>
              <a:gd name="connsiteY4" fmla="*/ 111200 h 112543"/>
              <a:gd name="connsiteX0" fmla="*/ 9829262 w 11053452"/>
              <a:gd name="connsiteY0" fmla="*/ 105540 h 106883"/>
              <a:gd name="connsiteX1" fmla="*/ 98650 w 11053452"/>
              <a:gd name="connsiteY1" fmla="*/ 106883 h 106883"/>
              <a:gd name="connsiteX2" fmla="*/ 0 w 11053452"/>
              <a:gd name="connsiteY2" fmla="*/ 7799 h 106883"/>
              <a:gd name="connsiteX3" fmla="*/ 9832256 w 11053452"/>
              <a:gd name="connsiteY3" fmla="*/ 5800 h 106883"/>
              <a:gd name="connsiteX4" fmla="*/ 9829262 w 11053452"/>
              <a:gd name="connsiteY4" fmla="*/ 105540 h 106883"/>
              <a:gd name="connsiteX0" fmla="*/ 9829262 w 10551265"/>
              <a:gd name="connsiteY0" fmla="*/ 105540 h 106883"/>
              <a:gd name="connsiteX1" fmla="*/ 98650 w 10551265"/>
              <a:gd name="connsiteY1" fmla="*/ 106883 h 106883"/>
              <a:gd name="connsiteX2" fmla="*/ 0 w 10551265"/>
              <a:gd name="connsiteY2" fmla="*/ 7799 h 106883"/>
              <a:gd name="connsiteX3" fmla="*/ 9832256 w 10551265"/>
              <a:gd name="connsiteY3" fmla="*/ 5800 h 106883"/>
              <a:gd name="connsiteX4" fmla="*/ 9829262 w 10551265"/>
              <a:gd name="connsiteY4" fmla="*/ 105540 h 106883"/>
              <a:gd name="connsiteX0" fmla="*/ 9829262 w 9832472"/>
              <a:gd name="connsiteY0" fmla="*/ 105540 h 106883"/>
              <a:gd name="connsiteX1" fmla="*/ 98650 w 9832472"/>
              <a:gd name="connsiteY1" fmla="*/ 106883 h 106883"/>
              <a:gd name="connsiteX2" fmla="*/ 0 w 9832472"/>
              <a:gd name="connsiteY2" fmla="*/ 7799 h 106883"/>
              <a:gd name="connsiteX3" fmla="*/ 9832256 w 9832472"/>
              <a:gd name="connsiteY3" fmla="*/ 5800 h 106883"/>
              <a:gd name="connsiteX4" fmla="*/ 9829262 w 9832472"/>
              <a:gd name="connsiteY4" fmla="*/ 105540 h 106883"/>
              <a:gd name="connsiteX0" fmla="*/ 9834719 w 9837930"/>
              <a:gd name="connsiteY0" fmla="*/ 105540 h 106883"/>
              <a:gd name="connsiteX1" fmla="*/ 104107 w 9837930"/>
              <a:gd name="connsiteY1" fmla="*/ 106883 h 106883"/>
              <a:gd name="connsiteX2" fmla="*/ 0 w 9837930"/>
              <a:gd name="connsiteY2" fmla="*/ 7799 h 106883"/>
              <a:gd name="connsiteX3" fmla="*/ 9837713 w 9837930"/>
              <a:gd name="connsiteY3" fmla="*/ 5800 h 106883"/>
              <a:gd name="connsiteX4" fmla="*/ 9834719 w 9837930"/>
              <a:gd name="connsiteY4" fmla="*/ 105540 h 106883"/>
              <a:gd name="connsiteX0" fmla="*/ 9834719 w 9837930"/>
              <a:gd name="connsiteY0" fmla="*/ 99740 h 101083"/>
              <a:gd name="connsiteX1" fmla="*/ 104107 w 9837930"/>
              <a:gd name="connsiteY1" fmla="*/ 101083 h 101083"/>
              <a:gd name="connsiteX2" fmla="*/ 0 w 9837930"/>
              <a:gd name="connsiteY2" fmla="*/ 1999 h 101083"/>
              <a:gd name="connsiteX3" fmla="*/ 9837713 w 9837930"/>
              <a:gd name="connsiteY3" fmla="*/ 0 h 101083"/>
              <a:gd name="connsiteX4" fmla="*/ 9834719 w 9837930"/>
              <a:gd name="connsiteY4" fmla="*/ 99740 h 101083"/>
              <a:gd name="connsiteX0" fmla="*/ 9834719 w 10080371"/>
              <a:gd name="connsiteY0" fmla="*/ 107998 h 109341"/>
              <a:gd name="connsiteX1" fmla="*/ 104107 w 10080371"/>
              <a:gd name="connsiteY1" fmla="*/ 109341 h 109341"/>
              <a:gd name="connsiteX2" fmla="*/ 0 w 10080371"/>
              <a:gd name="connsiteY2" fmla="*/ 10257 h 109341"/>
              <a:gd name="connsiteX3" fmla="*/ 10080369 w 10080371"/>
              <a:gd name="connsiteY3" fmla="*/ 0 h 109341"/>
              <a:gd name="connsiteX4" fmla="*/ 9834719 w 10080371"/>
              <a:gd name="connsiteY4" fmla="*/ 107998 h 109341"/>
              <a:gd name="connsiteX0" fmla="*/ 9834719 w 10096915"/>
              <a:gd name="connsiteY0" fmla="*/ 97741 h 99084"/>
              <a:gd name="connsiteX1" fmla="*/ 104107 w 10096915"/>
              <a:gd name="connsiteY1" fmla="*/ 99084 h 99084"/>
              <a:gd name="connsiteX2" fmla="*/ 0 w 10096915"/>
              <a:gd name="connsiteY2" fmla="*/ 0 h 99084"/>
              <a:gd name="connsiteX3" fmla="*/ 10096913 w 10096915"/>
              <a:gd name="connsiteY3" fmla="*/ 22776 h 99084"/>
              <a:gd name="connsiteX4" fmla="*/ 9834719 w 10096915"/>
              <a:gd name="connsiteY4" fmla="*/ 97741 h 99084"/>
              <a:gd name="connsiteX0" fmla="*/ 9834719 w 10118975"/>
              <a:gd name="connsiteY0" fmla="*/ 97741 h 99084"/>
              <a:gd name="connsiteX1" fmla="*/ 104107 w 10118975"/>
              <a:gd name="connsiteY1" fmla="*/ 99084 h 99084"/>
              <a:gd name="connsiteX2" fmla="*/ 0 w 10118975"/>
              <a:gd name="connsiteY2" fmla="*/ 0 h 99084"/>
              <a:gd name="connsiteX3" fmla="*/ 10118973 w 10118975"/>
              <a:gd name="connsiteY3" fmla="*/ 6260 h 99084"/>
              <a:gd name="connsiteX4" fmla="*/ 9834719 w 10118975"/>
              <a:gd name="connsiteY4" fmla="*/ 97741 h 99084"/>
              <a:gd name="connsiteX0" fmla="*/ 10110464 w 10119054"/>
              <a:gd name="connsiteY0" fmla="*/ 184453 h 184453"/>
              <a:gd name="connsiteX1" fmla="*/ 104107 w 10119054"/>
              <a:gd name="connsiteY1" fmla="*/ 99084 h 184453"/>
              <a:gd name="connsiteX2" fmla="*/ 0 w 10119054"/>
              <a:gd name="connsiteY2" fmla="*/ 0 h 184453"/>
              <a:gd name="connsiteX3" fmla="*/ 10118973 w 10119054"/>
              <a:gd name="connsiteY3" fmla="*/ 6260 h 184453"/>
              <a:gd name="connsiteX4" fmla="*/ 10110464 w 10119054"/>
              <a:gd name="connsiteY4" fmla="*/ 184453 h 184453"/>
              <a:gd name="connsiteX0" fmla="*/ 10110464 w 10119054"/>
              <a:gd name="connsiteY0" fmla="*/ 184453 h 184453"/>
              <a:gd name="connsiteX1" fmla="*/ 181315 w 10119054"/>
              <a:gd name="connsiteY1" fmla="*/ 181666 h 184453"/>
              <a:gd name="connsiteX2" fmla="*/ 0 w 10119054"/>
              <a:gd name="connsiteY2" fmla="*/ 0 h 184453"/>
              <a:gd name="connsiteX3" fmla="*/ 10118973 w 10119054"/>
              <a:gd name="connsiteY3" fmla="*/ 6260 h 184453"/>
              <a:gd name="connsiteX4" fmla="*/ 10110464 w 10119054"/>
              <a:gd name="connsiteY4" fmla="*/ 184453 h 184453"/>
              <a:gd name="connsiteX0" fmla="*/ 10110464 w 10119054"/>
              <a:gd name="connsiteY0" fmla="*/ 178324 h 178324"/>
              <a:gd name="connsiteX1" fmla="*/ 181315 w 10119054"/>
              <a:gd name="connsiteY1" fmla="*/ 175537 h 178324"/>
              <a:gd name="connsiteX2" fmla="*/ 0 w 10119054"/>
              <a:gd name="connsiteY2" fmla="*/ 0 h 178324"/>
              <a:gd name="connsiteX3" fmla="*/ 10118973 w 10119054"/>
              <a:gd name="connsiteY3" fmla="*/ 131 h 178324"/>
              <a:gd name="connsiteX4" fmla="*/ 10110464 w 10119054"/>
              <a:gd name="connsiteY4" fmla="*/ 178324 h 1783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119054" h="178324">
                <a:moveTo>
                  <a:pt x="10110464" y="178324"/>
                </a:moveTo>
                <a:lnTo>
                  <a:pt x="181315" y="175537"/>
                </a:lnTo>
                <a:lnTo>
                  <a:pt x="0" y="0"/>
                </a:lnTo>
                <a:lnTo>
                  <a:pt x="10118973" y="131"/>
                </a:lnTo>
                <a:cubicBezTo>
                  <a:pt x="10119951" y="55239"/>
                  <a:pt x="10111873" y="81797"/>
                  <a:pt x="10110464" y="178324"/>
                </a:cubicBezTo>
                <a:close/>
              </a:path>
            </a:pathLst>
          </a:custGeom>
          <a:solidFill>
            <a:srgbClr val="0C1930"/>
          </a:solidFill>
          <a:ln>
            <a:noFill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TextBox 24"/>
          <p:cNvSpPr txBox="1"/>
          <p:nvPr userDrawn="1"/>
        </p:nvSpPr>
        <p:spPr>
          <a:xfrm>
            <a:off x="455870" y="4922777"/>
            <a:ext cx="868812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dirty="0">
                <a:solidFill>
                  <a:srgbClr val="D9D9D9"/>
                </a:solidFill>
                <a:latin typeface="Arial Narrow"/>
                <a:cs typeface="Arial Narrow"/>
              </a:rPr>
              <a:t>STEM101.ORG</a:t>
            </a:r>
            <a:r>
              <a:rPr lang="en-US" sz="1000" i="0" baseline="0" dirty="0">
                <a:solidFill>
                  <a:srgbClr val="D9D9D9"/>
                </a:solidFill>
                <a:latin typeface="Arial Narrow"/>
                <a:cs typeface="Arial Narrow"/>
              </a:rPr>
              <a:t>                                                                                                                                                                                                                 </a:t>
            </a:r>
            <a:r>
              <a:rPr lang="en-US" sz="1000" i="0" dirty="0">
                <a:solidFill>
                  <a:srgbClr val="D9D9D9"/>
                </a:solidFill>
                <a:latin typeface="Arial Narrow"/>
                <a:cs typeface="Arial Narrow"/>
              </a:rPr>
              <a:t>A Non-Profit</a:t>
            </a:r>
            <a:r>
              <a:rPr lang="en-US" sz="1000" i="0" baseline="0" dirty="0">
                <a:solidFill>
                  <a:srgbClr val="D9D9D9"/>
                </a:solidFill>
                <a:latin typeface="Arial Narrow"/>
                <a:cs typeface="Arial Narrow"/>
              </a:rPr>
              <a:t> K-16 Education Program</a:t>
            </a:r>
            <a:endParaRPr lang="en-US" sz="1000" dirty="0">
              <a:solidFill>
                <a:srgbClr val="D9D9D9"/>
              </a:solidFill>
              <a:latin typeface="Arial Narrow"/>
              <a:cs typeface="Arial Narrow"/>
            </a:endParaRPr>
          </a:p>
        </p:txBody>
      </p:sp>
      <p:pic>
        <p:nvPicPr>
          <p:cNvPr id="2" name="Picture 1" descr="A white text on a black background&#10;&#10;Description automatically generated">
            <a:extLst>
              <a:ext uri="{FF2B5EF4-FFF2-40B4-BE49-F238E27FC236}">
                <a16:creationId xmlns:a16="http://schemas.microsoft.com/office/drawing/2014/main" id="{C3CC4929-9716-859C-1A3F-D9076F9435A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6264" y="105811"/>
            <a:ext cx="2164213" cy="46972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arallelogram 1"/>
          <p:cNvSpPr/>
          <p:nvPr userDrawn="1"/>
        </p:nvSpPr>
        <p:spPr>
          <a:xfrm>
            <a:off x="0" y="-16711"/>
            <a:ext cx="850259" cy="502507"/>
          </a:xfrm>
          <a:custGeom>
            <a:avLst/>
            <a:gdLst>
              <a:gd name="connsiteX0" fmla="*/ 0 w 8593931"/>
              <a:gd name="connsiteY0" fmla="*/ 553998 h 553998"/>
              <a:gd name="connsiteX1" fmla="*/ 331379 w 8593931"/>
              <a:gd name="connsiteY1" fmla="*/ 0 h 553998"/>
              <a:gd name="connsiteX2" fmla="*/ 8593931 w 8593931"/>
              <a:gd name="connsiteY2" fmla="*/ 0 h 553998"/>
              <a:gd name="connsiteX3" fmla="*/ 8262552 w 8593931"/>
              <a:gd name="connsiteY3" fmla="*/ 553998 h 553998"/>
              <a:gd name="connsiteX4" fmla="*/ 0 w 8593931"/>
              <a:gd name="connsiteY4" fmla="*/ 553998 h 553998"/>
              <a:gd name="connsiteX0" fmla="*/ 511584 w 8262552"/>
              <a:gd name="connsiteY0" fmla="*/ 546854 h 553998"/>
              <a:gd name="connsiteX1" fmla="*/ 0 w 8262552"/>
              <a:gd name="connsiteY1" fmla="*/ 0 h 553998"/>
              <a:gd name="connsiteX2" fmla="*/ 8262552 w 8262552"/>
              <a:gd name="connsiteY2" fmla="*/ 0 h 553998"/>
              <a:gd name="connsiteX3" fmla="*/ 7931173 w 8262552"/>
              <a:gd name="connsiteY3" fmla="*/ 553998 h 553998"/>
              <a:gd name="connsiteX4" fmla="*/ 511584 w 8262552"/>
              <a:gd name="connsiteY4" fmla="*/ 546854 h 553998"/>
              <a:gd name="connsiteX0" fmla="*/ 511584 w 8262552"/>
              <a:gd name="connsiteY0" fmla="*/ 546854 h 575430"/>
              <a:gd name="connsiteX1" fmla="*/ 0 w 8262552"/>
              <a:gd name="connsiteY1" fmla="*/ 0 h 575430"/>
              <a:gd name="connsiteX2" fmla="*/ 8262552 w 8262552"/>
              <a:gd name="connsiteY2" fmla="*/ 0 h 575430"/>
              <a:gd name="connsiteX3" fmla="*/ 8252641 w 8262552"/>
              <a:gd name="connsiteY3" fmla="*/ 575430 h 575430"/>
              <a:gd name="connsiteX4" fmla="*/ 511584 w 8262552"/>
              <a:gd name="connsiteY4" fmla="*/ 546854 h 575430"/>
              <a:gd name="connsiteX0" fmla="*/ 518728 w 8262552"/>
              <a:gd name="connsiteY0" fmla="*/ 553998 h 575430"/>
              <a:gd name="connsiteX1" fmla="*/ 0 w 8262552"/>
              <a:gd name="connsiteY1" fmla="*/ 0 h 575430"/>
              <a:gd name="connsiteX2" fmla="*/ 8262552 w 8262552"/>
              <a:gd name="connsiteY2" fmla="*/ 0 h 575430"/>
              <a:gd name="connsiteX3" fmla="*/ 8252641 w 8262552"/>
              <a:gd name="connsiteY3" fmla="*/ 575430 h 575430"/>
              <a:gd name="connsiteX4" fmla="*/ 518728 w 8262552"/>
              <a:gd name="connsiteY4" fmla="*/ 553998 h 575430"/>
              <a:gd name="connsiteX0" fmla="*/ 518728 w 8281216"/>
              <a:gd name="connsiteY0" fmla="*/ 553998 h 575430"/>
              <a:gd name="connsiteX1" fmla="*/ 0 w 8281216"/>
              <a:gd name="connsiteY1" fmla="*/ 0 h 575430"/>
              <a:gd name="connsiteX2" fmla="*/ 8262552 w 8281216"/>
              <a:gd name="connsiteY2" fmla="*/ 0 h 575430"/>
              <a:gd name="connsiteX3" fmla="*/ 8281216 w 8281216"/>
              <a:gd name="connsiteY3" fmla="*/ 575430 h 575430"/>
              <a:gd name="connsiteX4" fmla="*/ 518728 w 8281216"/>
              <a:gd name="connsiteY4" fmla="*/ 553998 h 575430"/>
              <a:gd name="connsiteX0" fmla="*/ 584217 w 8346705"/>
              <a:gd name="connsiteY0" fmla="*/ 553998 h 575430"/>
              <a:gd name="connsiteX1" fmla="*/ 0 w 8346705"/>
              <a:gd name="connsiteY1" fmla="*/ 0 h 575430"/>
              <a:gd name="connsiteX2" fmla="*/ 8328041 w 8346705"/>
              <a:gd name="connsiteY2" fmla="*/ 0 h 575430"/>
              <a:gd name="connsiteX3" fmla="*/ 8346705 w 8346705"/>
              <a:gd name="connsiteY3" fmla="*/ 575430 h 575430"/>
              <a:gd name="connsiteX4" fmla="*/ 584217 w 8346705"/>
              <a:gd name="connsiteY4" fmla="*/ 553998 h 575430"/>
              <a:gd name="connsiteX0" fmla="*/ 584217 w 8346705"/>
              <a:gd name="connsiteY0" fmla="*/ 561142 h 582574"/>
              <a:gd name="connsiteX1" fmla="*/ 0 w 8346705"/>
              <a:gd name="connsiteY1" fmla="*/ 7144 h 582574"/>
              <a:gd name="connsiteX2" fmla="*/ 1574461 w 8346705"/>
              <a:gd name="connsiteY2" fmla="*/ 0 h 582574"/>
              <a:gd name="connsiteX3" fmla="*/ 8346705 w 8346705"/>
              <a:gd name="connsiteY3" fmla="*/ 582574 h 582574"/>
              <a:gd name="connsiteX4" fmla="*/ 584217 w 8346705"/>
              <a:gd name="connsiteY4" fmla="*/ 561142 h 582574"/>
              <a:gd name="connsiteX0" fmla="*/ 584217 w 2215272"/>
              <a:gd name="connsiteY0" fmla="*/ 561142 h 589718"/>
              <a:gd name="connsiteX1" fmla="*/ 0 w 2215272"/>
              <a:gd name="connsiteY1" fmla="*/ 7144 h 589718"/>
              <a:gd name="connsiteX2" fmla="*/ 1574461 w 2215272"/>
              <a:gd name="connsiteY2" fmla="*/ 0 h 589718"/>
              <a:gd name="connsiteX3" fmla="*/ 2215272 w 2215272"/>
              <a:gd name="connsiteY3" fmla="*/ 589718 h 589718"/>
              <a:gd name="connsiteX4" fmla="*/ 584217 w 2215272"/>
              <a:gd name="connsiteY4" fmla="*/ 561142 h 589718"/>
              <a:gd name="connsiteX0" fmla="*/ 584217 w 2215272"/>
              <a:gd name="connsiteY0" fmla="*/ 561142 h 570668"/>
              <a:gd name="connsiteX1" fmla="*/ 0 w 2215272"/>
              <a:gd name="connsiteY1" fmla="*/ 7144 h 570668"/>
              <a:gd name="connsiteX2" fmla="*/ 1574461 w 2215272"/>
              <a:gd name="connsiteY2" fmla="*/ 0 h 570668"/>
              <a:gd name="connsiteX3" fmla="*/ 2215272 w 2215272"/>
              <a:gd name="connsiteY3" fmla="*/ 570668 h 570668"/>
              <a:gd name="connsiteX4" fmla="*/ 584217 w 2215272"/>
              <a:gd name="connsiteY4" fmla="*/ 561142 h 570668"/>
              <a:gd name="connsiteX0" fmla="*/ 584217 w 2215272"/>
              <a:gd name="connsiteY0" fmla="*/ 556380 h 565906"/>
              <a:gd name="connsiteX1" fmla="*/ 0 w 2215272"/>
              <a:gd name="connsiteY1" fmla="*/ 2382 h 565906"/>
              <a:gd name="connsiteX2" fmla="*/ 1620850 w 2215272"/>
              <a:gd name="connsiteY2" fmla="*/ 0 h 565906"/>
              <a:gd name="connsiteX3" fmla="*/ 2215272 w 2215272"/>
              <a:gd name="connsiteY3" fmla="*/ 565906 h 565906"/>
              <a:gd name="connsiteX4" fmla="*/ 584217 w 2215272"/>
              <a:gd name="connsiteY4" fmla="*/ 556380 h 565906"/>
              <a:gd name="connsiteX0" fmla="*/ 584217 w 2215272"/>
              <a:gd name="connsiteY0" fmla="*/ 556380 h 561090"/>
              <a:gd name="connsiteX1" fmla="*/ 0 w 2215272"/>
              <a:gd name="connsiteY1" fmla="*/ 2382 h 561090"/>
              <a:gd name="connsiteX2" fmla="*/ 1620850 w 2215272"/>
              <a:gd name="connsiteY2" fmla="*/ 0 h 561090"/>
              <a:gd name="connsiteX3" fmla="*/ 2215272 w 2215272"/>
              <a:gd name="connsiteY3" fmla="*/ 561090 h 561090"/>
              <a:gd name="connsiteX4" fmla="*/ 584217 w 2215272"/>
              <a:gd name="connsiteY4" fmla="*/ 556380 h 561090"/>
              <a:gd name="connsiteX0" fmla="*/ 584217 w 2215272"/>
              <a:gd name="connsiteY0" fmla="*/ 553998 h 558708"/>
              <a:gd name="connsiteX1" fmla="*/ 0 w 2215272"/>
              <a:gd name="connsiteY1" fmla="*/ 0 h 558708"/>
              <a:gd name="connsiteX2" fmla="*/ 1642647 w 2215272"/>
              <a:gd name="connsiteY2" fmla="*/ 27 h 558708"/>
              <a:gd name="connsiteX3" fmla="*/ 2215272 w 2215272"/>
              <a:gd name="connsiteY3" fmla="*/ 558708 h 558708"/>
              <a:gd name="connsiteX4" fmla="*/ 584217 w 2215272"/>
              <a:gd name="connsiteY4" fmla="*/ 553998 h 558708"/>
              <a:gd name="connsiteX0" fmla="*/ 584217 w 2215272"/>
              <a:gd name="connsiteY0" fmla="*/ 553998 h 558708"/>
              <a:gd name="connsiteX1" fmla="*/ 0 w 2215272"/>
              <a:gd name="connsiteY1" fmla="*/ 0 h 558708"/>
              <a:gd name="connsiteX2" fmla="*/ 615475 w 2215272"/>
              <a:gd name="connsiteY2" fmla="*/ 118024 h 558708"/>
              <a:gd name="connsiteX3" fmla="*/ 2215272 w 2215272"/>
              <a:gd name="connsiteY3" fmla="*/ 558708 h 558708"/>
              <a:gd name="connsiteX4" fmla="*/ 584217 w 2215272"/>
              <a:gd name="connsiteY4" fmla="*/ 553998 h 558708"/>
              <a:gd name="connsiteX0" fmla="*/ 469783 w 2100838"/>
              <a:gd name="connsiteY0" fmla="*/ 436001 h 440711"/>
              <a:gd name="connsiteX1" fmla="*/ 0 w 2100838"/>
              <a:gd name="connsiteY1" fmla="*/ 0 h 440711"/>
              <a:gd name="connsiteX2" fmla="*/ 501041 w 2100838"/>
              <a:gd name="connsiteY2" fmla="*/ 27 h 440711"/>
              <a:gd name="connsiteX3" fmla="*/ 2100838 w 2100838"/>
              <a:gd name="connsiteY3" fmla="*/ 440711 h 440711"/>
              <a:gd name="connsiteX4" fmla="*/ 469783 w 2100838"/>
              <a:gd name="connsiteY4" fmla="*/ 436001 h 440711"/>
              <a:gd name="connsiteX0" fmla="*/ 469783 w 972856"/>
              <a:gd name="connsiteY0" fmla="*/ 436001 h 436001"/>
              <a:gd name="connsiteX1" fmla="*/ 0 w 972856"/>
              <a:gd name="connsiteY1" fmla="*/ 0 h 436001"/>
              <a:gd name="connsiteX2" fmla="*/ 501041 w 972856"/>
              <a:gd name="connsiteY2" fmla="*/ 27 h 436001"/>
              <a:gd name="connsiteX3" fmla="*/ 972856 w 972856"/>
              <a:gd name="connsiteY3" fmla="*/ 435895 h 436001"/>
              <a:gd name="connsiteX4" fmla="*/ 469783 w 972856"/>
              <a:gd name="connsiteY4" fmla="*/ 436001 h 436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72856" h="436001">
                <a:moveTo>
                  <a:pt x="469783" y="436001"/>
                </a:moveTo>
                <a:lnTo>
                  <a:pt x="0" y="0"/>
                </a:lnTo>
                <a:lnTo>
                  <a:pt x="501041" y="27"/>
                </a:lnTo>
                <a:lnTo>
                  <a:pt x="972856" y="435895"/>
                </a:lnTo>
                <a:lnTo>
                  <a:pt x="469783" y="436001"/>
                </a:lnTo>
                <a:close/>
              </a:path>
            </a:pathLst>
          </a:custGeom>
          <a:solidFill>
            <a:srgbClr val="0C193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Parallelogram 1"/>
          <p:cNvSpPr/>
          <p:nvPr userDrawn="1"/>
        </p:nvSpPr>
        <p:spPr>
          <a:xfrm>
            <a:off x="430853" y="-16737"/>
            <a:ext cx="1936109" cy="643931"/>
          </a:xfrm>
          <a:custGeom>
            <a:avLst/>
            <a:gdLst>
              <a:gd name="connsiteX0" fmla="*/ 0 w 8593931"/>
              <a:gd name="connsiteY0" fmla="*/ 553998 h 553998"/>
              <a:gd name="connsiteX1" fmla="*/ 331379 w 8593931"/>
              <a:gd name="connsiteY1" fmla="*/ 0 h 553998"/>
              <a:gd name="connsiteX2" fmla="*/ 8593931 w 8593931"/>
              <a:gd name="connsiteY2" fmla="*/ 0 h 553998"/>
              <a:gd name="connsiteX3" fmla="*/ 8262552 w 8593931"/>
              <a:gd name="connsiteY3" fmla="*/ 553998 h 553998"/>
              <a:gd name="connsiteX4" fmla="*/ 0 w 8593931"/>
              <a:gd name="connsiteY4" fmla="*/ 553998 h 553998"/>
              <a:gd name="connsiteX0" fmla="*/ 511584 w 8262552"/>
              <a:gd name="connsiteY0" fmla="*/ 546854 h 553998"/>
              <a:gd name="connsiteX1" fmla="*/ 0 w 8262552"/>
              <a:gd name="connsiteY1" fmla="*/ 0 h 553998"/>
              <a:gd name="connsiteX2" fmla="*/ 8262552 w 8262552"/>
              <a:gd name="connsiteY2" fmla="*/ 0 h 553998"/>
              <a:gd name="connsiteX3" fmla="*/ 7931173 w 8262552"/>
              <a:gd name="connsiteY3" fmla="*/ 553998 h 553998"/>
              <a:gd name="connsiteX4" fmla="*/ 511584 w 8262552"/>
              <a:gd name="connsiteY4" fmla="*/ 546854 h 553998"/>
              <a:gd name="connsiteX0" fmla="*/ 511584 w 8262552"/>
              <a:gd name="connsiteY0" fmla="*/ 546854 h 575430"/>
              <a:gd name="connsiteX1" fmla="*/ 0 w 8262552"/>
              <a:gd name="connsiteY1" fmla="*/ 0 h 575430"/>
              <a:gd name="connsiteX2" fmla="*/ 8262552 w 8262552"/>
              <a:gd name="connsiteY2" fmla="*/ 0 h 575430"/>
              <a:gd name="connsiteX3" fmla="*/ 8252641 w 8262552"/>
              <a:gd name="connsiteY3" fmla="*/ 575430 h 575430"/>
              <a:gd name="connsiteX4" fmla="*/ 511584 w 8262552"/>
              <a:gd name="connsiteY4" fmla="*/ 546854 h 575430"/>
              <a:gd name="connsiteX0" fmla="*/ 518728 w 8262552"/>
              <a:gd name="connsiteY0" fmla="*/ 553998 h 575430"/>
              <a:gd name="connsiteX1" fmla="*/ 0 w 8262552"/>
              <a:gd name="connsiteY1" fmla="*/ 0 h 575430"/>
              <a:gd name="connsiteX2" fmla="*/ 8262552 w 8262552"/>
              <a:gd name="connsiteY2" fmla="*/ 0 h 575430"/>
              <a:gd name="connsiteX3" fmla="*/ 8252641 w 8262552"/>
              <a:gd name="connsiteY3" fmla="*/ 575430 h 575430"/>
              <a:gd name="connsiteX4" fmla="*/ 518728 w 8262552"/>
              <a:gd name="connsiteY4" fmla="*/ 553998 h 575430"/>
              <a:gd name="connsiteX0" fmla="*/ 518728 w 8281216"/>
              <a:gd name="connsiteY0" fmla="*/ 553998 h 575430"/>
              <a:gd name="connsiteX1" fmla="*/ 0 w 8281216"/>
              <a:gd name="connsiteY1" fmla="*/ 0 h 575430"/>
              <a:gd name="connsiteX2" fmla="*/ 8262552 w 8281216"/>
              <a:gd name="connsiteY2" fmla="*/ 0 h 575430"/>
              <a:gd name="connsiteX3" fmla="*/ 8281216 w 8281216"/>
              <a:gd name="connsiteY3" fmla="*/ 575430 h 575430"/>
              <a:gd name="connsiteX4" fmla="*/ 518728 w 8281216"/>
              <a:gd name="connsiteY4" fmla="*/ 553998 h 575430"/>
              <a:gd name="connsiteX0" fmla="*/ 584217 w 8346705"/>
              <a:gd name="connsiteY0" fmla="*/ 553998 h 575430"/>
              <a:gd name="connsiteX1" fmla="*/ 0 w 8346705"/>
              <a:gd name="connsiteY1" fmla="*/ 0 h 575430"/>
              <a:gd name="connsiteX2" fmla="*/ 8328041 w 8346705"/>
              <a:gd name="connsiteY2" fmla="*/ 0 h 575430"/>
              <a:gd name="connsiteX3" fmla="*/ 8346705 w 8346705"/>
              <a:gd name="connsiteY3" fmla="*/ 575430 h 575430"/>
              <a:gd name="connsiteX4" fmla="*/ 584217 w 8346705"/>
              <a:gd name="connsiteY4" fmla="*/ 553998 h 575430"/>
              <a:gd name="connsiteX0" fmla="*/ 584217 w 8346705"/>
              <a:gd name="connsiteY0" fmla="*/ 561142 h 582574"/>
              <a:gd name="connsiteX1" fmla="*/ 0 w 8346705"/>
              <a:gd name="connsiteY1" fmla="*/ 7144 h 582574"/>
              <a:gd name="connsiteX2" fmla="*/ 1574461 w 8346705"/>
              <a:gd name="connsiteY2" fmla="*/ 0 h 582574"/>
              <a:gd name="connsiteX3" fmla="*/ 8346705 w 8346705"/>
              <a:gd name="connsiteY3" fmla="*/ 582574 h 582574"/>
              <a:gd name="connsiteX4" fmla="*/ 584217 w 8346705"/>
              <a:gd name="connsiteY4" fmla="*/ 561142 h 582574"/>
              <a:gd name="connsiteX0" fmla="*/ 584217 w 2215272"/>
              <a:gd name="connsiteY0" fmla="*/ 561142 h 589718"/>
              <a:gd name="connsiteX1" fmla="*/ 0 w 2215272"/>
              <a:gd name="connsiteY1" fmla="*/ 7144 h 589718"/>
              <a:gd name="connsiteX2" fmla="*/ 1574461 w 2215272"/>
              <a:gd name="connsiteY2" fmla="*/ 0 h 589718"/>
              <a:gd name="connsiteX3" fmla="*/ 2215272 w 2215272"/>
              <a:gd name="connsiteY3" fmla="*/ 589718 h 589718"/>
              <a:gd name="connsiteX4" fmla="*/ 584217 w 2215272"/>
              <a:gd name="connsiteY4" fmla="*/ 561142 h 589718"/>
              <a:gd name="connsiteX0" fmla="*/ 584217 w 2215272"/>
              <a:gd name="connsiteY0" fmla="*/ 561142 h 570668"/>
              <a:gd name="connsiteX1" fmla="*/ 0 w 2215272"/>
              <a:gd name="connsiteY1" fmla="*/ 7144 h 570668"/>
              <a:gd name="connsiteX2" fmla="*/ 1574461 w 2215272"/>
              <a:gd name="connsiteY2" fmla="*/ 0 h 570668"/>
              <a:gd name="connsiteX3" fmla="*/ 2215272 w 2215272"/>
              <a:gd name="connsiteY3" fmla="*/ 570668 h 570668"/>
              <a:gd name="connsiteX4" fmla="*/ 584217 w 2215272"/>
              <a:gd name="connsiteY4" fmla="*/ 561142 h 570668"/>
              <a:gd name="connsiteX0" fmla="*/ 584217 w 2215272"/>
              <a:gd name="connsiteY0" fmla="*/ 556380 h 565906"/>
              <a:gd name="connsiteX1" fmla="*/ 0 w 2215272"/>
              <a:gd name="connsiteY1" fmla="*/ 2382 h 565906"/>
              <a:gd name="connsiteX2" fmla="*/ 1620850 w 2215272"/>
              <a:gd name="connsiteY2" fmla="*/ 0 h 565906"/>
              <a:gd name="connsiteX3" fmla="*/ 2215272 w 2215272"/>
              <a:gd name="connsiteY3" fmla="*/ 565906 h 565906"/>
              <a:gd name="connsiteX4" fmla="*/ 584217 w 2215272"/>
              <a:gd name="connsiteY4" fmla="*/ 556380 h 565906"/>
              <a:gd name="connsiteX0" fmla="*/ 584217 w 2215272"/>
              <a:gd name="connsiteY0" fmla="*/ 556380 h 561090"/>
              <a:gd name="connsiteX1" fmla="*/ 0 w 2215272"/>
              <a:gd name="connsiteY1" fmla="*/ 2382 h 561090"/>
              <a:gd name="connsiteX2" fmla="*/ 1620850 w 2215272"/>
              <a:gd name="connsiteY2" fmla="*/ 0 h 561090"/>
              <a:gd name="connsiteX3" fmla="*/ 2215272 w 2215272"/>
              <a:gd name="connsiteY3" fmla="*/ 561090 h 561090"/>
              <a:gd name="connsiteX4" fmla="*/ 584217 w 2215272"/>
              <a:gd name="connsiteY4" fmla="*/ 556380 h 561090"/>
              <a:gd name="connsiteX0" fmla="*/ 584217 w 2215272"/>
              <a:gd name="connsiteY0" fmla="*/ 553998 h 558708"/>
              <a:gd name="connsiteX1" fmla="*/ 0 w 2215272"/>
              <a:gd name="connsiteY1" fmla="*/ 0 h 558708"/>
              <a:gd name="connsiteX2" fmla="*/ 1642647 w 2215272"/>
              <a:gd name="connsiteY2" fmla="*/ 27 h 558708"/>
              <a:gd name="connsiteX3" fmla="*/ 2215272 w 2215272"/>
              <a:gd name="connsiteY3" fmla="*/ 558708 h 558708"/>
              <a:gd name="connsiteX4" fmla="*/ 584217 w 2215272"/>
              <a:gd name="connsiteY4" fmla="*/ 553998 h 558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15272" h="558708">
                <a:moveTo>
                  <a:pt x="584217" y="553998"/>
                </a:moveTo>
                <a:lnTo>
                  <a:pt x="0" y="0"/>
                </a:lnTo>
                <a:lnTo>
                  <a:pt x="1642647" y="27"/>
                </a:lnTo>
                <a:lnTo>
                  <a:pt x="2215272" y="558708"/>
                </a:lnTo>
                <a:lnTo>
                  <a:pt x="584217" y="553998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Parallelogram 1"/>
          <p:cNvSpPr/>
          <p:nvPr userDrawn="1"/>
        </p:nvSpPr>
        <p:spPr>
          <a:xfrm>
            <a:off x="80646" y="4934143"/>
            <a:ext cx="205750" cy="210174"/>
          </a:xfrm>
          <a:custGeom>
            <a:avLst/>
            <a:gdLst>
              <a:gd name="connsiteX0" fmla="*/ 0 w 8593931"/>
              <a:gd name="connsiteY0" fmla="*/ 553998 h 553998"/>
              <a:gd name="connsiteX1" fmla="*/ 331379 w 8593931"/>
              <a:gd name="connsiteY1" fmla="*/ 0 h 553998"/>
              <a:gd name="connsiteX2" fmla="*/ 8593931 w 8593931"/>
              <a:gd name="connsiteY2" fmla="*/ 0 h 553998"/>
              <a:gd name="connsiteX3" fmla="*/ 8262552 w 8593931"/>
              <a:gd name="connsiteY3" fmla="*/ 553998 h 553998"/>
              <a:gd name="connsiteX4" fmla="*/ 0 w 8593931"/>
              <a:gd name="connsiteY4" fmla="*/ 553998 h 553998"/>
              <a:gd name="connsiteX0" fmla="*/ 511584 w 8262552"/>
              <a:gd name="connsiteY0" fmla="*/ 546854 h 553998"/>
              <a:gd name="connsiteX1" fmla="*/ 0 w 8262552"/>
              <a:gd name="connsiteY1" fmla="*/ 0 h 553998"/>
              <a:gd name="connsiteX2" fmla="*/ 8262552 w 8262552"/>
              <a:gd name="connsiteY2" fmla="*/ 0 h 553998"/>
              <a:gd name="connsiteX3" fmla="*/ 7931173 w 8262552"/>
              <a:gd name="connsiteY3" fmla="*/ 553998 h 553998"/>
              <a:gd name="connsiteX4" fmla="*/ 511584 w 8262552"/>
              <a:gd name="connsiteY4" fmla="*/ 546854 h 553998"/>
              <a:gd name="connsiteX0" fmla="*/ 511584 w 8262552"/>
              <a:gd name="connsiteY0" fmla="*/ 546854 h 575430"/>
              <a:gd name="connsiteX1" fmla="*/ 0 w 8262552"/>
              <a:gd name="connsiteY1" fmla="*/ 0 h 575430"/>
              <a:gd name="connsiteX2" fmla="*/ 8262552 w 8262552"/>
              <a:gd name="connsiteY2" fmla="*/ 0 h 575430"/>
              <a:gd name="connsiteX3" fmla="*/ 8252641 w 8262552"/>
              <a:gd name="connsiteY3" fmla="*/ 575430 h 575430"/>
              <a:gd name="connsiteX4" fmla="*/ 511584 w 8262552"/>
              <a:gd name="connsiteY4" fmla="*/ 546854 h 575430"/>
              <a:gd name="connsiteX0" fmla="*/ 518728 w 8262552"/>
              <a:gd name="connsiteY0" fmla="*/ 553998 h 575430"/>
              <a:gd name="connsiteX1" fmla="*/ 0 w 8262552"/>
              <a:gd name="connsiteY1" fmla="*/ 0 h 575430"/>
              <a:gd name="connsiteX2" fmla="*/ 8262552 w 8262552"/>
              <a:gd name="connsiteY2" fmla="*/ 0 h 575430"/>
              <a:gd name="connsiteX3" fmla="*/ 8252641 w 8262552"/>
              <a:gd name="connsiteY3" fmla="*/ 575430 h 575430"/>
              <a:gd name="connsiteX4" fmla="*/ 518728 w 8262552"/>
              <a:gd name="connsiteY4" fmla="*/ 553998 h 575430"/>
              <a:gd name="connsiteX0" fmla="*/ 518728 w 8281216"/>
              <a:gd name="connsiteY0" fmla="*/ 553998 h 575430"/>
              <a:gd name="connsiteX1" fmla="*/ 0 w 8281216"/>
              <a:gd name="connsiteY1" fmla="*/ 0 h 575430"/>
              <a:gd name="connsiteX2" fmla="*/ 8262552 w 8281216"/>
              <a:gd name="connsiteY2" fmla="*/ 0 h 575430"/>
              <a:gd name="connsiteX3" fmla="*/ 8281216 w 8281216"/>
              <a:gd name="connsiteY3" fmla="*/ 575430 h 575430"/>
              <a:gd name="connsiteX4" fmla="*/ 518728 w 8281216"/>
              <a:gd name="connsiteY4" fmla="*/ 553998 h 575430"/>
              <a:gd name="connsiteX0" fmla="*/ 584217 w 8346705"/>
              <a:gd name="connsiteY0" fmla="*/ 553998 h 575430"/>
              <a:gd name="connsiteX1" fmla="*/ 0 w 8346705"/>
              <a:gd name="connsiteY1" fmla="*/ 0 h 575430"/>
              <a:gd name="connsiteX2" fmla="*/ 8328041 w 8346705"/>
              <a:gd name="connsiteY2" fmla="*/ 0 h 575430"/>
              <a:gd name="connsiteX3" fmla="*/ 8346705 w 8346705"/>
              <a:gd name="connsiteY3" fmla="*/ 575430 h 575430"/>
              <a:gd name="connsiteX4" fmla="*/ 584217 w 8346705"/>
              <a:gd name="connsiteY4" fmla="*/ 553998 h 575430"/>
              <a:gd name="connsiteX0" fmla="*/ 584217 w 8360786"/>
              <a:gd name="connsiteY0" fmla="*/ 560127 h 581559"/>
              <a:gd name="connsiteX1" fmla="*/ 0 w 8360786"/>
              <a:gd name="connsiteY1" fmla="*/ 6129 h 581559"/>
              <a:gd name="connsiteX2" fmla="*/ 8360786 w 8360786"/>
              <a:gd name="connsiteY2" fmla="*/ 0 h 581559"/>
              <a:gd name="connsiteX3" fmla="*/ 8346705 w 8360786"/>
              <a:gd name="connsiteY3" fmla="*/ 581559 h 581559"/>
              <a:gd name="connsiteX4" fmla="*/ 584217 w 8360786"/>
              <a:gd name="connsiteY4" fmla="*/ 560127 h 581559"/>
              <a:gd name="connsiteX0" fmla="*/ 584217 w 8368765"/>
              <a:gd name="connsiteY0" fmla="*/ 560127 h 589817"/>
              <a:gd name="connsiteX1" fmla="*/ 0 w 8368765"/>
              <a:gd name="connsiteY1" fmla="*/ 6129 h 589817"/>
              <a:gd name="connsiteX2" fmla="*/ 8360786 w 8368765"/>
              <a:gd name="connsiteY2" fmla="*/ 0 h 589817"/>
              <a:gd name="connsiteX3" fmla="*/ 8368765 w 8368765"/>
              <a:gd name="connsiteY3" fmla="*/ 589817 h 589817"/>
              <a:gd name="connsiteX4" fmla="*/ 584217 w 8368765"/>
              <a:gd name="connsiteY4" fmla="*/ 560127 h 589817"/>
              <a:gd name="connsiteX0" fmla="*/ 584217 w 9993192"/>
              <a:gd name="connsiteY0" fmla="*/ 564256 h 593946"/>
              <a:gd name="connsiteX1" fmla="*/ 0 w 9993192"/>
              <a:gd name="connsiteY1" fmla="*/ 10258 h 593946"/>
              <a:gd name="connsiteX2" fmla="*/ 9993192 w 9993192"/>
              <a:gd name="connsiteY2" fmla="*/ 0 h 593946"/>
              <a:gd name="connsiteX3" fmla="*/ 8368765 w 9993192"/>
              <a:gd name="connsiteY3" fmla="*/ 593946 h 593946"/>
              <a:gd name="connsiteX4" fmla="*/ 584217 w 9993192"/>
              <a:gd name="connsiteY4" fmla="*/ 564256 h 593946"/>
              <a:gd name="connsiteX0" fmla="*/ 584217 w 9995656"/>
              <a:gd name="connsiteY0" fmla="*/ 564256 h 564256"/>
              <a:gd name="connsiteX1" fmla="*/ 0 w 9995656"/>
              <a:gd name="connsiteY1" fmla="*/ 10258 h 564256"/>
              <a:gd name="connsiteX2" fmla="*/ 9993192 w 9995656"/>
              <a:gd name="connsiteY2" fmla="*/ 0 h 564256"/>
              <a:gd name="connsiteX3" fmla="*/ 9995656 w 9995656"/>
              <a:gd name="connsiteY3" fmla="*/ 222324 h 564256"/>
              <a:gd name="connsiteX4" fmla="*/ 584217 w 9995656"/>
              <a:gd name="connsiteY4" fmla="*/ 564256 h 564256"/>
              <a:gd name="connsiteX0" fmla="*/ 225749 w 9995656"/>
              <a:gd name="connsiteY0" fmla="*/ 229796 h 229796"/>
              <a:gd name="connsiteX1" fmla="*/ 0 w 9995656"/>
              <a:gd name="connsiteY1" fmla="*/ 10258 h 229796"/>
              <a:gd name="connsiteX2" fmla="*/ 9993192 w 9995656"/>
              <a:gd name="connsiteY2" fmla="*/ 0 h 229796"/>
              <a:gd name="connsiteX3" fmla="*/ 9995656 w 9995656"/>
              <a:gd name="connsiteY3" fmla="*/ 222324 h 229796"/>
              <a:gd name="connsiteX4" fmla="*/ 225749 w 9995656"/>
              <a:gd name="connsiteY4" fmla="*/ 229796 h 229796"/>
              <a:gd name="connsiteX0" fmla="*/ 231264 w 10001171"/>
              <a:gd name="connsiteY0" fmla="*/ 229796 h 229796"/>
              <a:gd name="connsiteX1" fmla="*/ 0 w 10001171"/>
              <a:gd name="connsiteY1" fmla="*/ 1999 h 229796"/>
              <a:gd name="connsiteX2" fmla="*/ 9998707 w 10001171"/>
              <a:gd name="connsiteY2" fmla="*/ 0 h 229796"/>
              <a:gd name="connsiteX3" fmla="*/ 10001171 w 10001171"/>
              <a:gd name="connsiteY3" fmla="*/ 222324 h 229796"/>
              <a:gd name="connsiteX4" fmla="*/ 231264 w 10001171"/>
              <a:gd name="connsiteY4" fmla="*/ 229796 h 229796"/>
              <a:gd name="connsiteX0" fmla="*/ 231264 w 10001171"/>
              <a:gd name="connsiteY0" fmla="*/ 229796 h 229796"/>
              <a:gd name="connsiteX1" fmla="*/ 0 w 10001171"/>
              <a:gd name="connsiteY1" fmla="*/ 1999 h 229796"/>
              <a:gd name="connsiteX2" fmla="*/ 9998707 w 10001171"/>
              <a:gd name="connsiteY2" fmla="*/ 0 h 229796"/>
              <a:gd name="connsiteX3" fmla="*/ 10001171 w 10001171"/>
              <a:gd name="connsiteY3" fmla="*/ 222324 h 229796"/>
              <a:gd name="connsiteX4" fmla="*/ 231264 w 10001171"/>
              <a:gd name="connsiteY4" fmla="*/ 229796 h 229796"/>
              <a:gd name="connsiteX0" fmla="*/ 231264 w 10001171"/>
              <a:gd name="connsiteY0" fmla="*/ 229796 h 229796"/>
              <a:gd name="connsiteX1" fmla="*/ 98650 w 10001171"/>
              <a:gd name="connsiteY1" fmla="*/ 101083 h 229796"/>
              <a:gd name="connsiteX2" fmla="*/ 0 w 10001171"/>
              <a:gd name="connsiteY2" fmla="*/ 1999 h 229796"/>
              <a:gd name="connsiteX3" fmla="*/ 9998707 w 10001171"/>
              <a:gd name="connsiteY3" fmla="*/ 0 h 229796"/>
              <a:gd name="connsiteX4" fmla="*/ 10001171 w 10001171"/>
              <a:gd name="connsiteY4" fmla="*/ 222324 h 229796"/>
              <a:gd name="connsiteX5" fmla="*/ 231264 w 10001171"/>
              <a:gd name="connsiteY5" fmla="*/ 229796 h 229796"/>
              <a:gd name="connsiteX0" fmla="*/ 10001171 w 10001171"/>
              <a:gd name="connsiteY0" fmla="*/ 222324 h 222324"/>
              <a:gd name="connsiteX1" fmla="*/ 98650 w 10001171"/>
              <a:gd name="connsiteY1" fmla="*/ 101083 h 222324"/>
              <a:gd name="connsiteX2" fmla="*/ 0 w 10001171"/>
              <a:gd name="connsiteY2" fmla="*/ 1999 h 222324"/>
              <a:gd name="connsiteX3" fmla="*/ 9998707 w 10001171"/>
              <a:gd name="connsiteY3" fmla="*/ 0 h 222324"/>
              <a:gd name="connsiteX4" fmla="*/ 10001171 w 10001171"/>
              <a:gd name="connsiteY4" fmla="*/ 222324 h 222324"/>
              <a:gd name="connsiteX0" fmla="*/ 10001171 w 10001171"/>
              <a:gd name="connsiteY0" fmla="*/ 222324 h 222324"/>
              <a:gd name="connsiteX1" fmla="*/ 98650 w 10001171"/>
              <a:gd name="connsiteY1" fmla="*/ 101083 h 222324"/>
              <a:gd name="connsiteX2" fmla="*/ 0 w 10001171"/>
              <a:gd name="connsiteY2" fmla="*/ 1999 h 222324"/>
              <a:gd name="connsiteX3" fmla="*/ 9832256 w 10001171"/>
              <a:gd name="connsiteY3" fmla="*/ 0 h 222324"/>
              <a:gd name="connsiteX4" fmla="*/ 10001171 w 10001171"/>
              <a:gd name="connsiteY4" fmla="*/ 222324 h 222324"/>
              <a:gd name="connsiteX0" fmla="*/ 9791059 w 9832267"/>
              <a:gd name="connsiteY0" fmla="*/ 175334 h 175334"/>
              <a:gd name="connsiteX1" fmla="*/ 98650 w 9832267"/>
              <a:gd name="connsiteY1" fmla="*/ 101083 h 175334"/>
              <a:gd name="connsiteX2" fmla="*/ 0 w 9832267"/>
              <a:gd name="connsiteY2" fmla="*/ 1999 h 175334"/>
              <a:gd name="connsiteX3" fmla="*/ 9832256 w 9832267"/>
              <a:gd name="connsiteY3" fmla="*/ 0 h 175334"/>
              <a:gd name="connsiteX4" fmla="*/ 9791059 w 9832267"/>
              <a:gd name="connsiteY4" fmla="*/ 175334 h 175334"/>
              <a:gd name="connsiteX0" fmla="*/ 9826533 w 9832319"/>
              <a:gd name="connsiteY0" fmla="*/ 93612 h 101083"/>
              <a:gd name="connsiteX1" fmla="*/ 98650 w 9832319"/>
              <a:gd name="connsiteY1" fmla="*/ 101083 h 101083"/>
              <a:gd name="connsiteX2" fmla="*/ 0 w 9832319"/>
              <a:gd name="connsiteY2" fmla="*/ 1999 h 101083"/>
              <a:gd name="connsiteX3" fmla="*/ 9832256 w 9832319"/>
              <a:gd name="connsiteY3" fmla="*/ 0 h 101083"/>
              <a:gd name="connsiteX4" fmla="*/ 9826533 w 9832319"/>
              <a:gd name="connsiteY4" fmla="*/ 93612 h 101083"/>
              <a:gd name="connsiteX0" fmla="*/ 9829262 w 9832353"/>
              <a:gd name="connsiteY0" fmla="*/ 99740 h 101083"/>
              <a:gd name="connsiteX1" fmla="*/ 98650 w 9832353"/>
              <a:gd name="connsiteY1" fmla="*/ 101083 h 101083"/>
              <a:gd name="connsiteX2" fmla="*/ 0 w 9832353"/>
              <a:gd name="connsiteY2" fmla="*/ 1999 h 101083"/>
              <a:gd name="connsiteX3" fmla="*/ 9832256 w 9832353"/>
              <a:gd name="connsiteY3" fmla="*/ 0 h 101083"/>
              <a:gd name="connsiteX4" fmla="*/ 9829262 w 9832353"/>
              <a:gd name="connsiteY4" fmla="*/ 99740 h 101083"/>
              <a:gd name="connsiteX0" fmla="*/ 9829262 w 11053452"/>
              <a:gd name="connsiteY0" fmla="*/ 111200 h 112543"/>
              <a:gd name="connsiteX1" fmla="*/ 98650 w 11053452"/>
              <a:gd name="connsiteY1" fmla="*/ 112543 h 112543"/>
              <a:gd name="connsiteX2" fmla="*/ 0 w 11053452"/>
              <a:gd name="connsiteY2" fmla="*/ 13459 h 112543"/>
              <a:gd name="connsiteX3" fmla="*/ 9832256 w 11053452"/>
              <a:gd name="connsiteY3" fmla="*/ 11460 h 112543"/>
              <a:gd name="connsiteX4" fmla="*/ 9829262 w 11053452"/>
              <a:gd name="connsiteY4" fmla="*/ 111200 h 112543"/>
              <a:gd name="connsiteX0" fmla="*/ 9829262 w 11053452"/>
              <a:gd name="connsiteY0" fmla="*/ 105540 h 106883"/>
              <a:gd name="connsiteX1" fmla="*/ 98650 w 11053452"/>
              <a:gd name="connsiteY1" fmla="*/ 106883 h 106883"/>
              <a:gd name="connsiteX2" fmla="*/ 0 w 11053452"/>
              <a:gd name="connsiteY2" fmla="*/ 7799 h 106883"/>
              <a:gd name="connsiteX3" fmla="*/ 9832256 w 11053452"/>
              <a:gd name="connsiteY3" fmla="*/ 5800 h 106883"/>
              <a:gd name="connsiteX4" fmla="*/ 9829262 w 11053452"/>
              <a:gd name="connsiteY4" fmla="*/ 105540 h 106883"/>
              <a:gd name="connsiteX0" fmla="*/ 9829262 w 10551265"/>
              <a:gd name="connsiteY0" fmla="*/ 105540 h 106883"/>
              <a:gd name="connsiteX1" fmla="*/ 98650 w 10551265"/>
              <a:gd name="connsiteY1" fmla="*/ 106883 h 106883"/>
              <a:gd name="connsiteX2" fmla="*/ 0 w 10551265"/>
              <a:gd name="connsiteY2" fmla="*/ 7799 h 106883"/>
              <a:gd name="connsiteX3" fmla="*/ 9832256 w 10551265"/>
              <a:gd name="connsiteY3" fmla="*/ 5800 h 106883"/>
              <a:gd name="connsiteX4" fmla="*/ 9829262 w 10551265"/>
              <a:gd name="connsiteY4" fmla="*/ 105540 h 106883"/>
              <a:gd name="connsiteX0" fmla="*/ 9829262 w 9832472"/>
              <a:gd name="connsiteY0" fmla="*/ 105540 h 106883"/>
              <a:gd name="connsiteX1" fmla="*/ 98650 w 9832472"/>
              <a:gd name="connsiteY1" fmla="*/ 106883 h 106883"/>
              <a:gd name="connsiteX2" fmla="*/ 0 w 9832472"/>
              <a:gd name="connsiteY2" fmla="*/ 7799 h 106883"/>
              <a:gd name="connsiteX3" fmla="*/ 9832256 w 9832472"/>
              <a:gd name="connsiteY3" fmla="*/ 5800 h 106883"/>
              <a:gd name="connsiteX4" fmla="*/ 9829262 w 9832472"/>
              <a:gd name="connsiteY4" fmla="*/ 105540 h 106883"/>
              <a:gd name="connsiteX0" fmla="*/ 9834719 w 9837930"/>
              <a:gd name="connsiteY0" fmla="*/ 105540 h 106883"/>
              <a:gd name="connsiteX1" fmla="*/ 104107 w 9837930"/>
              <a:gd name="connsiteY1" fmla="*/ 106883 h 106883"/>
              <a:gd name="connsiteX2" fmla="*/ 0 w 9837930"/>
              <a:gd name="connsiteY2" fmla="*/ 7799 h 106883"/>
              <a:gd name="connsiteX3" fmla="*/ 9837713 w 9837930"/>
              <a:gd name="connsiteY3" fmla="*/ 5800 h 106883"/>
              <a:gd name="connsiteX4" fmla="*/ 9834719 w 9837930"/>
              <a:gd name="connsiteY4" fmla="*/ 105540 h 106883"/>
              <a:gd name="connsiteX0" fmla="*/ 9834719 w 9837930"/>
              <a:gd name="connsiteY0" fmla="*/ 99740 h 101083"/>
              <a:gd name="connsiteX1" fmla="*/ 104107 w 9837930"/>
              <a:gd name="connsiteY1" fmla="*/ 101083 h 101083"/>
              <a:gd name="connsiteX2" fmla="*/ 0 w 9837930"/>
              <a:gd name="connsiteY2" fmla="*/ 1999 h 101083"/>
              <a:gd name="connsiteX3" fmla="*/ 9837713 w 9837930"/>
              <a:gd name="connsiteY3" fmla="*/ 0 h 101083"/>
              <a:gd name="connsiteX4" fmla="*/ 9834719 w 9837930"/>
              <a:gd name="connsiteY4" fmla="*/ 99740 h 101083"/>
              <a:gd name="connsiteX0" fmla="*/ 9834719 w 9834719"/>
              <a:gd name="connsiteY0" fmla="*/ 101784 h 103127"/>
              <a:gd name="connsiteX1" fmla="*/ 104107 w 9834719"/>
              <a:gd name="connsiteY1" fmla="*/ 103127 h 103127"/>
              <a:gd name="connsiteX2" fmla="*/ 0 w 9834719"/>
              <a:gd name="connsiteY2" fmla="*/ 4043 h 103127"/>
              <a:gd name="connsiteX3" fmla="*/ 7158112 w 9834719"/>
              <a:gd name="connsiteY3" fmla="*/ 0 h 103127"/>
              <a:gd name="connsiteX4" fmla="*/ 9834719 w 9834719"/>
              <a:gd name="connsiteY4" fmla="*/ 101784 h 103127"/>
              <a:gd name="connsiteX0" fmla="*/ 7084170 w 7158121"/>
              <a:gd name="connsiteY0" fmla="*/ 103827 h 103827"/>
              <a:gd name="connsiteX1" fmla="*/ 104107 w 7158121"/>
              <a:gd name="connsiteY1" fmla="*/ 103127 h 103827"/>
              <a:gd name="connsiteX2" fmla="*/ 0 w 7158121"/>
              <a:gd name="connsiteY2" fmla="*/ 4043 h 103827"/>
              <a:gd name="connsiteX3" fmla="*/ 7158112 w 7158121"/>
              <a:gd name="connsiteY3" fmla="*/ 0 h 103827"/>
              <a:gd name="connsiteX4" fmla="*/ 7084170 w 7158121"/>
              <a:gd name="connsiteY4" fmla="*/ 103827 h 103827"/>
              <a:gd name="connsiteX0" fmla="*/ 3302165 w 7158112"/>
              <a:gd name="connsiteY0" fmla="*/ 103827 h 103827"/>
              <a:gd name="connsiteX1" fmla="*/ 104107 w 7158112"/>
              <a:gd name="connsiteY1" fmla="*/ 103127 h 103827"/>
              <a:gd name="connsiteX2" fmla="*/ 0 w 7158112"/>
              <a:gd name="connsiteY2" fmla="*/ 4043 h 103827"/>
              <a:gd name="connsiteX3" fmla="*/ 7158112 w 7158112"/>
              <a:gd name="connsiteY3" fmla="*/ 0 h 103827"/>
              <a:gd name="connsiteX4" fmla="*/ 3302165 w 7158112"/>
              <a:gd name="connsiteY4" fmla="*/ 103827 h 103827"/>
              <a:gd name="connsiteX0" fmla="*/ 3302165 w 3302208"/>
              <a:gd name="connsiteY0" fmla="*/ 101784 h 101784"/>
              <a:gd name="connsiteX1" fmla="*/ 104107 w 3302208"/>
              <a:gd name="connsiteY1" fmla="*/ 101084 h 101784"/>
              <a:gd name="connsiteX2" fmla="*/ 0 w 3302208"/>
              <a:gd name="connsiteY2" fmla="*/ 2000 h 101784"/>
              <a:gd name="connsiteX3" fmla="*/ 3269687 w 3302208"/>
              <a:gd name="connsiteY3" fmla="*/ 0 h 101784"/>
              <a:gd name="connsiteX4" fmla="*/ 3302165 w 3302208"/>
              <a:gd name="connsiteY4" fmla="*/ 101784 h 101784"/>
              <a:gd name="connsiteX0" fmla="*/ 3302165 w 3302164"/>
              <a:gd name="connsiteY0" fmla="*/ 101784 h 101784"/>
              <a:gd name="connsiteX1" fmla="*/ 104107 w 3302164"/>
              <a:gd name="connsiteY1" fmla="*/ 101084 h 101784"/>
              <a:gd name="connsiteX2" fmla="*/ 0 w 3302164"/>
              <a:gd name="connsiteY2" fmla="*/ 2000 h 101784"/>
              <a:gd name="connsiteX3" fmla="*/ 917531 w 3302164"/>
              <a:gd name="connsiteY3" fmla="*/ 0 h 101784"/>
              <a:gd name="connsiteX4" fmla="*/ 3302165 w 3302164"/>
              <a:gd name="connsiteY4" fmla="*/ 101784 h 101784"/>
              <a:gd name="connsiteX0" fmla="*/ 158681 w 917531"/>
              <a:gd name="connsiteY0" fmla="*/ 99741 h 101084"/>
              <a:gd name="connsiteX1" fmla="*/ 104107 w 917531"/>
              <a:gd name="connsiteY1" fmla="*/ 101084 h 101084"/>
              <a:gd name="connsiteX2" fmla="*/ 0 w 917531"/>
              <a:gd name="connsiteY2" fmla="*/ 2000 h 101084"/>
              <a:gd name="connsiteX3" fmla="*/ 917531 w 917531"/>
              <a:gd name="connsiteY3" fmla="*/ 0 h 101084"/>
              <a:gd name="connsiteX4" fmla="*/ 158681 w 917531"/>
              <a:gd name="connsiteY4" fmla="*/ 99741 h 101084"/>
              <a:gd name="connsiteX0" fmla="*/ 158681 w 158696"/>
              <a:gd name="connsiteY0" fmla="*/ 97741 h 99084"/>
              <a:gd name="connsiteX1" fmla="*/ 104107 w 158696"/>
              <a:gd name="connsiteY1" fmla="*/ 99084 h 99084"/>
              <a:gd name="connsiteX2" fmla="*/ 0 w 158696"/>
              <a:gd name="connsiteY2" fmla="*/ 0 h 99084"/>
              <a:gd name="connsiteX3" fmla="*/ 66171 w 158696"/>
              <a:gd name="connsiteY3" fmla="*/ 43 h 99084"/>
              <a:gd name="connsiteX4" fmla="*/ 158681 w 158696"/>
              <a:gd name="connsiteY4" fmla="*/ 97741 h 99084"/>
              <a:gd name="connsiteX0" fmla="*/ 145037 w 145055"/>
              <a:gd name="connsiteY0" fmla="*/ 97741 h 99084"/>
              <a:gd name="connsiteX1" fmla="*/ 104107 w 145055"/>
              <a:gd name="connsiteY1" fmla="*/ 99084 h 99084"/>
              <a:gd name="connsiteX2" fmla="*/ 0 w 145055"/>
              <a:gd name="connsiteY2" fmla="*/ 0 h 99084"/>
              <a:gd name="connsiteX3" fmla="*/ 66171 w 145055"/>
              <a:gd name="connsiteY3" fmla="*/ 43 h 99084"/>
              <a:gd name="connsiteX4" fmla="*/ 145037 w 145055"/>
              <a:gd name="connsiteY4" fmla="*/ 97741 h 99084"/>
              <a:gd name="connsiteX0" fmla="*/ 145037 w 145460"/>
              <a:gd name="connsiteY0" fmla="*/ 97741 h 99084"/>
              <a:gd name="connsiteX1" fmla="*/ 104107 w 145460"/>
              <a:gd name="connsiteY1" fmla="*/ 99084 h 99084"/>
              <a:gd name="connsiteX2" fmla="*/ 0 w 145460"/>
              <a:gd name="connsiteY2" fmla="*/ 0 h 99084"/>
              <a:gd name="connsiteX3" fmla="*/ 66171 w 145460"/>
              <a:gd name="connsiteY3" fmla="*/ 43 h 99084"/>
              <a:gd name="connsiteX4" fmla="*/ 145037 w 145460"/>
              <a:gd name="connsiteY4" fmla="*/ 97741 h 99084"/>
              <a:gd name="connsiteX0" fmla="*/ 145037 w 145037"/>
              <a:gd name="connsiteY0" fmla="*/ 97741 h 99084"/>
              <a:gd name="connsiteX1" fmla="*/ 104107 w 145037"/>
              <a:gd name="connsiteY1" fmla="*/ 99084 h 99084"/>
              <a:gd name="connsiteX2" fmla="*/ 0 w 145037"/>
              <a:gd name="connsiteY2" fmla="*/ 0 h 99084"/>
              <a:gd name="connsiteX3" fmla="*/ 66171 w 145037"/>
              <a:gd name="connsiteY3" fmla="*/ 43 h 99084"/>
              <a:gd name="connsiteX4" fmla="*/ 145037 w 145037"/>
              <a:gd name="connsiteY4" fmla="*/ 97741 h 99084"/>
              <a:gd name="connsiteX0" fmla="*/ 166867 w 166867"/>
              <a:gd name="connsiteY0" fmla="*/ 99784 h 99784"/>
              <a:gd name="connsiteX1" fmla="*/ 104107 w 166867"/>
              <a:gd name="connsiteY1" fmla="*/ 99084 h 99784"/>
              <a:gd name="connsiteX2" fmla="*/ 0 w 166867"/>
              <a:gd name="connsiteY2" fmla="*/ 0 h 99784"/>
              <a:gd name="connsiteX3" fmla="*/ 66171 w 166867"/>
              <a:gd name="connsiteY3" fmla="*/ 43 h 99784"/>
              <a:gd name="connsiteX4" fmla="*/ 166867 w 166867"/>
              <a:gd name="connsiteY4" fmla="*/ 99784 h 99784"/>
              <a:gd name="connsiteX0" fmla="*/ 166867 w 166867"/>
              <a:gd name="connsiteY0" fmla="*/ 99784 h 99784"/>
              <a:gd name="connsiteX1" fmla="*/ 104107 w 166867"/>
              <a:gd name="connsiteY1" fmla="*/ 99084 h 99784"/>
              <a:gd name="connsiteX2" fmla="*/ 0 w 166867"/>
              <a:gd name="connsiteY2" fmla="*/ 0 h 99784"/>
              <a:gd name="connsiteX3" fmla="*/ 66171 w 166867"/>
              <a:gd name="connsiteY3" fmla="*/ 43 h 99784"/>
              <a:gd name="connsiteX4" fmla="*/ 166867 w 166867"/>
              <a:gd name="connsiteY4" fmla="*/ 99784 h 99784"/>
              <a:gd name="connsiteX0" fmla="*/ 166867 w 166867"/>
              <a:gd name="connsiteY0" fmla="*/ 99784 h 99784"/>
              <a:gd name="connsiteX1" fmla="*/ 104107 w 166867"/>
              <a:gd name="connsiteY1" fmla="*/ 99084 h 99784"/>
              <a:gd name="connsiteX2" fmla="*/ 0 w 166867"/>
              <a:gd name="connsiteY2" fmla="*/ 0 h 99784"/>
              <a:gd name="connsiteX3" fmla="*/ 66171 w 166867"/>
              <a:gd name="connsiteY3" fmla="*/ 43 h 99784"/>
              <a:gd name="connsiteX4" fmla="*/ 166867 w 166867"/>
              <a:gd name="connsiteY4" fmla="*/ 99784 h 99784"/>
              <a:gd name="connsiteX0" fmla="*/ 188935 w 188935"/>
              <a:gd name="connsiteY0" fmla="*/ 186454 h 186454"/>
              <a:gd name="connsiteX1" fmla="*/ 126175 w 188935"/>
              <a:gd name="connsiteY1" fmla="*/ 185754 h 186454"/>
              <a:gd name="connsiteX2" fmla="*/ 22068 w 188935"/>
              <a:gd name="connsiteY2" fmla="*/ 86670 h 186454"/>
              <a:gd name="connsiteX3" fmla="*/ 0 w 188935"/>
              <a:gd name="connsiteY3" fmla="*/ 0 h 186454"/>
              <a:gd name="connsiteX4" fmla="*/ 188935 w 188935"/>
              <a:gd name="connsiteY4" fmla="*/ 186454 h 186454"/>
              <a:gd name="connsiteX0" fmla="*/ 233045 w 233045"/>
              <a:gd name="connsiteY0" fmla="*/ 186454 h 186454"/>
              <a:gd name="connsiteX1" fmla="*/ 170285 w 233045"/>
              <a:gd name="connsiteY1" fmla="*/ 185754 h 186454"/>
              <a:gd name="connsiteX2" fmla="*/ 0 w 233045"/>
              <a:gd name="connsiteY2" fmla="*/ 12345 h 186454"/>
              <a:gd name="connsiteX3" fmla="*/ 44110 w 233045"/>
              <a:gd name="connsiteY3" fmla="*/ 0 h 186454"/>
              <a:gd name="connsiteX4" fmla="*/ 233045 w 233045"/>
              <a:gd name="connsiteY4" fmla="*/ 186454 h 186454"/>
              <a:gd name="connsiteX0" fmla="*/ 249417 w 249417"/>
              <a:gd name="connsiteY0" fmla="*/ 188411 h 188411"/>
              <a:gd name="connsiteX1" fmla="*/ 186657 w 249417"/>
              <a:gd name="connsiteY1" fmla="*/ 187711 h 188411"/>
              <a:gd name="connsiteX2" fmla="*/ 0 w 249417"/>
              <a:gd name="connsiteY2" fmla="*/ 0 h 188411"/>
              <a:gd name="connsiteX3" fmla="*/ 60482 w 249417"/>
              <a:gd name="connsiteY3" fmla="*/ 1957 h 188411"/>
              <a:gd name="connsiteX4" fmla="*/ 249417 w 249417"/>
              <a:gd name="connsiteY4" fmla="*/ 188411 h 188411"/>
              <a:gd name="connsiteX0" fmla="*/ 249417 w 249417"/>
              <a:gd name="connsiteY0" fmla="*/ 188411 h 188411"/>
              <a:gd name="connsiteX1" fmla="*/ 186657 w 249417"/>
              <a:gd name="connsiteY1" fmla="*/ 187711 h 188411"/>
              <a:gd name="connsiteX2" fmla="*/ 0 w 249417"/>
              <a:gd name="connsiteY2" fmla="*/ 0 h 188411"/>
              <a:gd name="connsiteX3" fmla="*/ 71397 w 249417"/>
              <a:gd name="connsiteY3" fmla="*/ 8086 h 188411"/>
              <a:gd name="connsiteX4" fmla="*/ 249417 w 249417"/>
              <a:gd name="connsiteY4" fmla="*/ 188411 h 188411"/>
              <a:gd name="connsiteX0" fmla="*/ 235774 w 235774"/>
              <a:gd name="connsiteY0" fmla="*/ 180325 h 180325"/>
              <a:gd name="connsiteX1" fmla="*/ 173014 w 235774"/>
              <a:gd name="connsiteY1" fmla="*/ 179625 h 180325"/>
              <a:gd name="connsiteX2" fmla="*/ 0 w 235774"/>
              <a:gd name="connsiteY2" fmla="*/ 86 h 180325"/>
              <a:gd name="connsiteX3" fmla="*/ 57754 w 235774"/>
              <a:gd name="connsiteY3" fmla="*/ 0 h 180325"/>
              <a:gd name="connsiteX4" fmla="*/ 235774 w 235774"/>
              <a:gd name="connsiteY4" fmla="*/ 180325 h 180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5774" h="180325">
                <a:moveTo>
                  <a:pt x="235774" y="180325"/>
                </a:moveTo>
                <a:lnTo>
                  <a:pt x="173014" y="179625"/>
                </a:lnTo>
                <a:lnTo>
                  <a:pt x="0" y="86"/>
                </a:lnTo>
                <a:lnTo>
                  <a:pt x="57754" y="0"/>
                </a:lnTo>
                <a:cubicBezTo>
                  <a:pt x="162423" y="100055"/>
                  <a:pt x="141677" y="83798"/>
                  <a:pt x="235774" y="180325"/>
                </a:cubicBezTo>
                <a:close/>
              </a:path>
            </a:pathLst>
          </a:custGeom>
          <a:solidFill>
            <a:srgbClr val="D9D9D9"/>
          </a:solidFill>
          <a:ln>
            <a:noFill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Parallelogram 1"/>
          <p:cNvSpPr/>
          <p:nvPr userDrawn="1"/>
        </p:nvSpPr>
        <p:spPr>
          <a:xfrm>
            <a:off x="-3240" y="4608624"/>
            <a:ext cx="410796" cy="534875"/>
          </a:xfrm>
          <a:custGeom>
            <a:avLst/>
            <a:gdLst>
              <a:gd name="connsiteX0" fmla="*/ 0 w 8593931"/>
              <a:gd name="connsiteY0" fmla="*/ 553998 h 553998"/>
              <a:gd name="connsiteX1" fmla="*/ 331379 w 8593931"/>
              <a:gd name="connsiteY1" fmla="*/ 0 h 553998"/>
              <a:gd name="connsiteX2" fmla="*/ 8593931 w 8593931"/>
              <a:gd name="connsiteY2" fmla="*/ 0 h 553998"/>
              <a:gd name="connsiteX3" fmla="*/ 8262552 w 8593931"/>
              <a:gd name="connsiteY3" fmla="*/ 553998 h 553998"/>
              <a:gd name="connsiteX4" fmla="*/ 0 w 8593931"/>
              <a:gd name="connsiteY4" fmla="*/ 553998 h 553998"/>
              <a:gd name="connsiteX0" fmla="*/ 511584 w 8262552"/>
              <a:gd name="connsiteY0" fmla="*/ 546854 h 553998"/>
              <a:gd name="connsiteX1" fmla="*/ 0 w 8262552"/>
              <a:gd name="connsiteY1" fmla="*/ 0 h 553998"/>
              <a:gd name="connsiteX2" fmla="*/ 8262552 w 8262552"/>
              <a:gd name="connsiteY2" fmla="*/ 0 h 553998"/>
              <a:gd name="connsiteX3" fmla="*/ 7931173 w 8262552"/>
              <a:gd name="connsiteY3" fmla="*/ 553998 h 553998"/>
              <a:gd name="connsiteX4" fmla="*/ 511584 w 8262552"/>
              <a:gd name="connsiteY4" fmla="*/ 546854 h 553998"/>
              <a:gd name="connsiteX0" fmla="*/ 511584 w 8262552"/>
              <a:gd name="connsiteY0" fmla="*/ 546854 h 575430"/>
              <a:gd name="connsiteX1" fmla="*/ 0 w 8262552"/>
              <a:gd name="connsiteY1" fmla="*/ 0 h 575430"/>
              <a:gd name="connsiteX2" fmla="*/ 8262552 w 8262552"/>
              <a:gd name="connsiteY2" fmla="*/ 0 h 575430"/>
              <a:gd name="connsiteX3" fmla="*/ 8252641 w 8262552"/>
              <a:gd name="connsiteY3" fmla="*/ 575430 h 575430"/>
              <a:gd name="connsiteX4" fmla="*/ 511584 w 8262552"/>
              <a:gd name="connsiteY4" fmla="*/ 546854 h 575430"/>
              <a:gd name="connsiteX0" fmla="*/ 518728 w 8262552"/>
              <a:gd name="connsiteY0" fmla="*/ 553998 h 575430"/>
              <a:gd name="connsiteX1" fmla="*/ 0 w 8262552"/>
              <a:gd name="connsiteY1" fmla="*/ 0 h 575430"/>
              <a:gd name="connsiteX2" fmla="*/ 8262552 w 8262552"/>
              <a:gd name="connsiteY2" fmla="*/ 0 h 575430"/>
              <a:gd name="connsiteX3" fmla="*/ 8252641 w 8262552"/>
              <a:gd name="connsiteY3" fmla="*/ 575430 h 575430"/>
              <a:gd name="connsiteX4" fmla="*/ 518728 w 8262552"/>
              <a:gd name="connsiteY4" fmla="*/ 553998 h 575430"/>
              <a:gd name="connsiteX0" fmla="*/ 518728 w 8281216"/>
              <a:gd name="connsiteY0" fmla="*/ 553998 h 575430"/>
              <a:gd name="connsiteX1" fmla="*/ 0 w 8281216"/>
              <a:gd name="connsiteY1" fmla="*/ 0 h 575430"/>
              <a:gd name="connsiteX2" fmla="*/ 8262552 w 8281216"/>
              <a:gd name="connsiteY2" fmla="*/ 0 h 575430"/>
              <a:gd name="connsiteX3" fmla="*/ 8281216 w 8281216"/>
              <a:gd name="connsiteY3" fmla="*/ 575430 h 575430"/>
              <a:gd name="connsiteX4" fmla="*/ 518728 w 8281216"/>
              <a:gd name="connsiteY4" fmla="*/ 553998 h 575430"/>
              <a:gd name="connsiteX0" fmla="*/ 584217 w 8346705"/>
              <a:gd name="connsiteY0" fmla="*/ 553998 h 575430"/>
              <a:gd name="connsiteX1" fmla="*/ 0 w 8346705"/>
              <a:gd name="connsiteY1" fmla="*/ 0 h 575430"/>
              <a:gd name="connsiteX2" fmla="*/ 8328041 w 8346705"/>
              <a:gd name="connsiteY2" fmla="*/ 0 h 575430"/>
              <a:gd name="connsiteX3" fmla="*/ 8346705 w 8346705"/>
              <a:gd name="connsiteY3" fmla="*/ 575430 h 575430"/>
              <a:gd name="connsiteX4" fmla="*/ 584217 w 8346705"/>
              <a:gd name="connsiteY4" fmla="*/ 553998 h 575430"/>
              <a:gd name="connsiteX0" fmla="*/ 584217 w 8360786"/>
              <a:gd name="connsiteY0" fmla="*/ 560127 h 581559"/>
              <a:gd name="connsiteX1" fmla="*/ 0 w 8360786"/>
              <a:gd name="connsiteY1" fmla="*/ 6129 h 581559"/>
              <a:gd name="connsiteX2" fmla="*/ 8360786 w 8360786"/>
              <a:gd name="connsiteY2" fmla="*/ 0 h 581559"/>
              <a:gd name="connsiteX3" fmla="*/ 8346705 w 8360786"/>
              <a:gd name="connsiteY3" fmla="*/ 581559 h 581559"/>
              <a:gd name="connsiteX4" fmla="*/ 584217 w 8360786"/>
              <a:gd name="connsiteY4" fmla="*/ 560127 h 581559"/>
              <a:gd name="connsiteX0" fmla="*/ 584217 w 8368765"/>
              <a:gd name="connsiteY0" fmla="*/ 560127 h 589817"/>
              <a:gd name="connsiteX1" fmla="*/ 0 w 8368765"/>
              <a:gd name="connsiteY1" fmla="*/ 6129 h 589817"/>
              <a:gd name="connsiteX2" fmla="*/ 8360786 w 8368765"/>
              <a:gd name="connsiteY2" fmla="*/ 0 h 589817"/>
              <a:gd name="connsiteX3" fmla="*/ 8368765 w 8368765"/>
              <a:gd name="connsiteY3" fmla="*/ 589817 h 589817"/>
              <a:gd name="connsiteX4" fmla="*/ 584217 w 8368765"/>
              <a:gd name="connsiteY4" fmla="*/ 560127 h 589817"/>
              <a:gd name="connsiteX0" fmla="*/ 584217 w 9993192"/>
              <a:gd name="connsiteY0" fmla="*/ 564256 h 593946"/>
              <a:gd name="connsiteX1" fmla="*/ 0 w 9993192"/>
              <a:gd name="connsiteY1" fmla="*/ 10258 h 593946"/>
              <a:gd name="connsiteX2" fmla="*/ 9993192 w 9993192"/>
              <a:gd name="connsiteY2" fmla="*/ 0 h 593946"/>
              <a:gd name="connsiteX3" fmla="*/ 8368765 w 9993192"/>
              <a:gd name="connsiteY3" fmla="*/ 593946 h 593946"/>
              <a:gd name="connsiteX4" fmla="*/ 584217 w 9993192"/>
              <a:gd name="connsiteY4" fmla="*/ 564256 h 593946"/>
              <a:gd name="connsiteX0" fmla="*/ 584217 w 9995656"/>
              <a:gd name="connsiteY0" fmla="*/ 564256 h 564256"/>
              <a:gd name="connsiteX1" fmla="*/ 0 w 9995656"/>
              <a:gd name="connsiteY1" fmla="*/ 10258 h 564256"/>
              <a:gd name="connsiteX2" fmla="*/ 9993192 w 9995656"/>
              <a:gd name="connsiteY2" fmla="*/ 0 h 564256"/>
              <a:gd name="connsiteX3" fmla="*/ 9995656 w 9995656"/>
              <a:gd name="connsiteY3" fmla="*/ 222324 h 564256"/>
              <a:gd name="connsiteX4" fmla="*/ 584217 w 9995656"/>
              <a:gd name="connsiteY4" fmla="*/ 564256 h 564256"/>
              <a:gd name="connsiteX0" fmla="*/ 225749 w 9995656"/>
              <a:gd name="connsiteY0" fmla="*/ 229796 h 229796"/>
              <a:gd name="connsiteX1" fmla="*/ 0 w 9995656"/>
              <a:gd name="connsiteY1" fmla="*/ 10258 h 229796"/>
              <a:gd name="connsiteX2" fmla="*/ 9993192 w 9995656"/>
              <a:gd name="connsiteY2" fmla="*/ 0 h 229796"/>
              <a:gd name="connsiteX3" fmla="*/ 9995656 w 9995656"/>
              <a:gd name="connsiteY3" fmla="*/ 222324 h 229796"/>
              <a:gd name="connsiteX4" fmla="*/ 225749 w 9995656"/>
              <a:gd name="connsiteY4" fmla="*/ 229796 h 229796"/>
              <a:gd name="connsiteX0" fmla="*/ 231264 w 10001171"/>
              <a:gd name="connsiteY0" fmla="*/ 229796 h 229796"/>
              <a:gd name="connsiteX1" fmla="*/ 0 w 10001171"/>
              <a:gd name="connsiteY1" fmla="*/ 1999 h 229796"/>
              <a:gd name="connsiteX2" fmla="*/ 9998707 w 10001171"/>
              <a:gd name="connsiteY2" fmla="*/ 0 h 229796"/>
              <a:gd name="connsiteX3" fmla="*/ 10001171 w 10001171"/>
              <a:gd name="connsiteY3" fmla="*/ 222324 h 229796"/>
              <a:gd name="connsiteX4" fmla="*/ 231264 w 10001171"/>
              <a:gd name="connsiteY4" fmla="*/ 229796 h 229796"/>
              <a:gd name="connsiteX0" fmla="*/ 231264 w 10001171"/>
              <a:gd name="connsiteY0" fmla="*/ 229796 h 229796"/>
              <a:gd name="connsiteX1" fmla="*/ 0 w 10001171"/>
              <a:gd name="connsiteY1" fmla="*/ 1999 h 229796"/>
              <a:gd name="connsiteX2" fmla="*/ 9998707 w 10001171"/>
              <a:gd name="connsiteY2" fmla="*/ 0 h 229796"/>
              <a:gd name="connsiteX3" fmla="*/ 10001171 w 10001171"/>
              <a:gd name="connsiteY3" fmla="*/ 222324 h 229796"/>
              <a:gd name="connsiteX4" fmla="*/ 231264 w 10001171"/>
              <a:gd name="connsiteY4" fmla="*/ 229796 h 229796"/>
              <a:gd name="connsiteX0" fmla="*/ 231264 w 10001171"/>
              <a:gd name="connsiteY0" fmla="*/ 229796 h 229796"/>
              <a:gd name="connsiteX1" fmla="*/ 98650 w 10001171"/>
              <a:gd name="connsiteY1" fmla="*/ 101083 h 229796"/>
              <a:gd name="connsiteX2" fmla="*/ 0 w 10001171"/>
              <a:gd name="connsiteY2" fmla="*/ 1999 h 229796"/>
              <a:gd name="connsiteX3" fmla="*/ 9998707 w 10001171"/>
              <a:gd name="connsiteY3" fmla="*/ 0 h 229796"/>
              <a:gd name="connsiteX4" fmla="*/ 10001171 w 10001171"/>
              <a:gd name="connsiteY4" fmla="*/ 222324 h 229796"/>
              <a:gd name="connsiteX5" fmla="*/ 231264 w 10001171"/>
              <a:gd name="connsiteY5" fmla="*/ 229796 h 229796"/>
              <a:gd name="connsiteX0" fmla="*/ 10001171 w 10001171"/>
              <a:gd name="connsiteY0" fmla="*/ 222324 h 222324"/>
              <a:gd name="connsiteX1" fmla="*/ 98650 w 10001171"/>
              <a:gd name="connsiteY1" fmla="*/ 101083 h 222324"/>
              <a:gd name="connsiteX2" fmla="*/ 0 w 10001171"/>
              <a:gd name="connsiteY2" fmla="*/ 1999 h 222324"/>
              <a:gd name="connsiteX3" fmla="*/ 9998707 w 10001171"/>
              <a:gd name="connsiteY3" fmla="*/ 0 h 222324"/>
              <a:gd name="connsiteX4" fmla="*/ 10001171 w 10001171"/>
              <a:gd name="connsiteY4" fmla="*/ 222324 h 222324"/>
              <a:gd name="connsiteX0" fmla="*/ 10001171 w 10001171"/>
              <a:gd name="connsiteY0" fmla="*/ 222324 h 222324"/>
              <a:gd name="connsiteX1" fmla="*/ 98650 w 10001171"/>
              <a:gd name="connsiteY1" fmla="*/ 101083 h 222324"/>
              <a:gd name="connsiteX2" fmla="*/ 0 w 10001171"/>
              <a:gd name="connsiteY2" fmla="*/ 1999 h 222324"/>
              <a:gd name="connsiteX3" fmla="*/ 9832256 w 10001171"/>
              <a:gd name="connsiteY3" fmla="*/ 0 h 222324"/>
              <a:gd name="connsiteX4" fmla="*/ 10001171 w 10001171"/>
              <a:gd name="connsiteY4" fmla="*/ 222324 h 222324"/>
              <a:gd name="connsiteX0" fmla="*/ 9791059 w 9832267"/>
              <a:gd name="connsiteY0" fmla="*/ 175334 h 175334"/>
              <a:gd name="connsiteX1" fmla="*/ 98650 w 9832267"/>
              <a:gd name="connsiteY1" fmla="*/ 101083 h 175334"/>
              <a:gd name="connsiteX2" fmla="*/ 0 w 9832267"/>
              <a:gd name="connsiteY2" fmla="*/ 1999 h 175334"/>
              <a:gd name="connsiteX3" fmla="*/ 9832256 w 9832267"/>
              <a:gd name="connsiteY3" fmla="*/ 0 h 175334"/>
              <a:gd name="connsiteX4" fmla="*/ 9791059 w 9832267"/>
              <a:gd name="connsiteY4" fmla="*/ 175334 h 175334"/>
              <a:gd name="connsiteX0" fmla="*/ 9826533 w 9832319"/>
              <a:gd name="connsiteY0" fmla="*/ 93612 h 101083"/>
              <a:gd name="connsiteX1" fmla="*/ 98650 w 9832319"/>
              <a:gd name="connsiteY1" fmla="*/ 101083 h 101083"/>
              <a:gd name="connsiteX2" fmla="*/ 0 w 9832319"/>
              <a:gd name="connsiteY2" fmla="*/ 1999 h 101083"/>
              <a:gd name="connsiteX3" fmla="*/ 9832256 w 9832319"/>
              <a:gd name="connsiteY3" fmla="*/ 0 h 101083"/>
              <a:gd name="connsiteX4" fmla="*/ 9826533 w 9832319"/>
              <a:gd name="connsiteY4" fmla="*/ 93612 h 101083"/>
              <a:gd name="connsiteX0" fmla="*/ 9829262 w 9832353"/>
              <a:gd name="connsiteY0" fmla="*/ 99740 h 101083"/>
              <a:gd name="connsiteX1" fmla="*/ 98650 w 9832353"/>
              <a:gd name="connsiteY1" fmla="*/ 101083 h 101083"/>
              <a:gd name="connsiteX2" fmla="*/ 0 w 9832353"/>
              <a:gd name="connsiteY2" fmla="*/ 1999 h 101083"/>
              <a:gd name="connsiteX3" fmla="*/ 9832256 w 9832353"/>
              <a:gd name="connsiteY3" fmla="*/ 0 h 101083"/>
              <a:gd name="connsiteX4" fmla="*/ 9829262 w 9832353"/>
              <a:gd name="connsiteY4" fmla="*/ 99740 h 101083"/>
              <a:gd name="connsiteX0" fmla="*/ 9829262 w 11053452"/>
              <a:gd name="connsiteY0" fmla="*/ 111200 h 112543"/>
              <a:gd name="connsiteX1" fmla="*/ 98650 w 11053452"/>
              <a:gd name="connsiteY1" fmla="*/ 112543 h 112543"/>
              <a:gd name="connsiteX2" fmla="*/ 0 w 11053452"/>
              <a:gd name="connsiteY2" fmla="*/ 13459 h 112543"/>
              <a:gd name="connsiteX3" fmla="*/ 9832256 w 11053452"/>
              <a:gd name="connsiteY3" fmla="*/ 11460 h 112543"/>
              <a:gd name="connsiteX4" fmla="*/ 9829262 w 11053452"/>
              <a:gd name="connsiteY4" fmla="*/ 111200 h 112543"/>
              <a:gd name="connsiteX0" fmla="*/ 9829262 w 11053452"/>
              <a:gd name="connsiteY0" fmla="*/ 105540 h 106883"/>
              <a:gd name="connsiteX1" fmla="*/ 98650 w 11053452"/>
              <a:gd name="connsiteY1" fmla="*/ 106883 h 106883"/>
              <a:gd name="connsiteX2" fmla="*/ 0 w 11053452"/>
              <a:gd name="connsiteY2" fmla="*/ 7799 h 106883"/>
              <a:gd name="connsiteX3" fmla="*/ 9832256 w 11053452"/>
              <a:gd name="connsiteY3" fmla="*/ 5800 h 106883"/>
              <a:gd name="connsiteX4" fmla="*/ 9829262 w 11053452"/>
              <a:gd name="connsiteY4" fmla="*/ 105540 h 106883"/>
              <a:gd name="connsiteX0" fmla="*/ 9829262 w 10551265"/>
              <a:gd name="connsiteY0" fmla="*/ 105540 h 106883"/>
              <a:gd name="connsiteX1" fmla="*/ 98650 w 10551265"/>
              <a:gd name="connsiteY1" fmla="*/ 106883 h 106883"/>
              <a:gd name="connsiteX2" fmla="*/ 0 w 10551265"/>
              <a:gd name="connsiteY2" fmla="*/ 7799 h 106883"/>
              <a:gd name="connsiteX3" fmla="*/ 9832256 w 10551265"/>
              <a:gd name="connsiteY3" fmla="*/ 5800 h 106883"/>
              <a:gd name="connsiteX4" fmla="*/ 9829262 w 10551265"/>
              <a:gd name="connsiteY4" fmla="*/ 105540 h 106883"/>
              <a:gd name="connsiteX0" fmla="*/ 9829262 w 9832472"/>
              <a:gd name="connsiteY0" fmla="*/ 105540 h 106883"/>
              <a:gd name="connsiteX1" fmla="*/ 98650 w 9832472"/>
              <a:gd name="connsiteY1" fmla="*/ 106883 h 106883"/>
              <a:gd name="connsiteX2" fmla="*/ 0 w 9832472"/>
              <a:gd name="connsiteY2" fmla="*/ 7799 h 106883"/>
              <a:gd name="connsiteX3" fmla="*/ 9832256 w 9832472"/>
              <a:gd name="connsiteY3" fmla="*/ 5800 h 106883"/>
              <a:gd name="connsiteX4" fmla="*/ 9829262 w 9832472"/>
              <a:gd name="connsiteY4" fmla="*/ 105540 h 106883"/>
              <a:gd name="connsiteX0" fmla="*/ 9834719 w 9837930"/>
              <a:gd name="connsiteY0" fmla="*/ 105540 h 106883"/>
              <a:gd name="connsiteX1" fmla="*/ 104107 w 9837930"/>
              <a:gd name="connsiteY1" fmla="*/ 106883 h 106883"/>
              <a:gd name="connsiteX2" fmla="*/ 0 w 9837930"/>
              <a:gd name="connsiteY2" fmla="*/ 7799 h 106883"/>
              <a:gd name="connsiteX3" fmla="*/ 9837713 w 9837930"/>
              <a:gd name="connsiteY3" fmla="*/ 5800 h 106883"/>
              <a:gd name="connsiteX4" fmla="*/ 9834719 w 9837930"/>
              <a:gd name="connsiteY4" fmla="*/ 105540 h 106883"/>
              <a:gd name="connsiteX0" fmla="*/ 9834719 w 9837930"/>
              <a:gd name="connsiteY0" fmla="*/ 99740 h 101083"/>
              <a:gd name="connsiteX1" fmla="*/ 104107 w 9837930"/>
              <a:gd name="connsiteY1" fmla="*/ 101083 h 101083"/>
              <a:gd name="connsiteX2" fmla="*/ 0 w 9837930"/>
              <a:gd name="connsiteY2" fmla="*/ 1999 h 101083"/>
              <a:gd name="connsiteX3" fmla="*/ 9837713 w 9837930"/>
              <a:gd name="connsiteY3" fmla="*/ 0 h 101083"/>
              <a:gd name="connsiteX4" fmla="*/ 9834719 w 9837930"/>
              <a:gd name="connsiteY4" fmla="*/ 99740 h 101083"/>
              <a:gd name="connsiteX0" fmla="*/ 9834719 w 9834719"/>
              <a:gd name="connsiteY0" fmla="*/ 101784 h 103127"/>
              <a:gd name="connsiteX1" fmla="*/ 104107 w 9834719"/>
              <a:gd name="connsiteY1" fmla="*/ 103127 h 103127"/>
              <a:gd name="connsiteX2" fmla="*/ 0 w 9834719"/>
              <a:gd name="connsiteY2" fmla="*/ 4043 h 103127"/>
              <a:gd name="connsiteX3" fmla="*/ 7158112 w 9834719"/>
              <a:gd name="connsiteY3" fmla="*/ 0 h 103127"/>
              <a:gd name="connsiteX4" fmla="*/ 9834719 w 9834719"/>
              <a:gd name="connsiteY4" fmla="*/ 101784 h 103127"/>
              <a:gd name="connsiteX0" fmla="*/ 7084170 w 7158121"/>
              <a:gd name="connsiteY0" fmla="*/ 103827 h 103827"/>
              <a:gd name="connsiteX1" fmla="*/ 104107 w 7158121"/>
              <a:gd name="connsiteY1" fmla="*/ 103127 h 103827"/>
              <a:gd name="connsiteX2" fmla="*/ 0 w 7158121"/>
              <a:gd name="connsiteY2" fmla="*/ 4043 h 103827"/>
              <a:gd name="connsiteX3" fmla="*/ 7158112 w 7158121"/>
              <a:gd name="connsiteY3" fmla="*/ 0 h 103827"/>
              <a:gd name="connsiteX4" fmla="*/ 7084170 w 7158121"/>
              <a:gd name="connsiteY4" fmla="*/ 103827 h 103827"/>
              <a:gd name="connsiteX0" fmla="*/ 3302165 w 7158112"/>
              <a:gd name="connsiteY0" fmla="*/ 103827 h 103827"/>
              <a:gd name="connsiteX1" fmla="*/ 104107 w 7158112"/>
              <a:gd name="connsiteY1" fmla="*/ 103127 h 103827"/>
              <a:gd name="connsiteX2" fmla="*/ 0 w 7158112"/>
              <a:gd name="connsiteY2" fmla="*/ 4043 h 103827"/>
              <a:gd name="connsiteX3" fmla="*/ 7158112 w 7158112"/>
              <a:gd name="connsiteY3" fmla="*/ 0 h 103827"/>
              <a:gd name="connsiteX4" fmla="*/ 3302165 w 7158112"/>
              <a:gd name="connsiteY4" fmla="*/ 103827 h 103827"/>
              <a:gd name="connsiteX0" fmla="*/ 3302165 w 3302208"/>
              <a:gd name="connsiteY0" fmla="*/ 101784 h 101784"/>
              <a:gd name="connsiteX1" fmla="*/ 104107 w 3302208"/>
              <a:gd name="connsiteY1" fmla="*/ 101084 h 101784"/>
              <a:gd name="connsiteX2" fmla="*/ 0 w 3302208"/>
              <a:gd name="connsiteY2" fmla="*/ 2000 h 101784"/>
              <a:gd name="connsiteX3" fmla="*/ 3269687 w 3302208"/>
              <a:gd name="connsiteY3" fmla="*/ 0 h 101784"/>
              <a:gd name="connsiteX4" fmla="*/ 3302165 w 3302208"/>
              <a:gd name="connsiteY4" fmla="*/ 101784 h 101784"/>
              <a:gd name="connsiteX0" fmla="*/ 3302165 w 3302164"/>
              <a:gd name="connsiteY0" fmla="*/ 101784 h 101784"/>
              <a:gd name="connsiteX1" fmla="*/ 104107 w 3302164"/>
              <a:gd name="connsiteY1" fmla="*/ 101084 h 101784"/>
              <a:gd name="connsiteX2" fmla="*/ 0 w 3302164"/>
              <a:gd name="connsiteY2" fmla="*/ 2000 h 101784"/>
              <a:gd name="connsiteX3" fmla="*/ 917531 w 3302164"/>
              <a:gd name="connsiteY3" fmla="*/ 0 h 101784"/>
              <a:gd name="connsiteX4" fmla="*/ 3302165 w 3302164"/>
              <a:gd name="connsiteY4" fmla="*/ 101784 h 101784"/>
              <a:gd name="connsiteX0" fmla="*/ 158681 w 917531"/>
              <a:gd name="connsiteY0" fmla="*/ 99741 h 101084"/>
              <a:gd name="connsiteX1" fmla="*/ 104107 w 917531"/>
              <a:gd name="connsiteY1" fmla="*/ 101084 h 101084"/>
              <a:gd name="connsiteX2" fmla="*/ 0 w 917531"/>
              <a:gd name="connsiteY2" fmla="*/ 2000 h 101084"/>
              <a:gd name="connsiteX3" fmla="*/ 917531 w 917531"/>
              <a:gd name="connsiteY3" fmla="*/ 0 h 101084"/>
              <a:gd name="connsiteX4" fmla="*/ 158681 w 917531"/>
              <a:gd name="connsiteY4" fmla="*/ 99741 h 101084"/>
              <a:gd name="connsiteX0" fmla="*/ 158681 w 158696"/>
              <a:gd name="connsiteY0" fmla="*/ 97741 h 99084"/>
              <a:gd name="connsiteX1" fmla="*/ 104107 w 158696"/>
              <a:gd name="connsiteY1" fmla="*/ 99084 h 99084"/>
              <a:gd name="connsiteX2" fmla="*/ 0 w 158696"/>
              <a:gd name="connsiteY2" fmla="*/ 0 h 99084"/>
              <a:gd name="connsiteX3" fmla="*/ 66171 w 158696"/>
              <a:gd name="connsiteY3" fmla="*/ 43 h 99084"/>
              <a:gd name="connsiteX4" fmla="*/ 158681 w 158696"/>
              <a:gd name="connsiteY4" fmla="*/ 97741 h 99084"/>
              <a:gd name="connsiteX0" fmla="*/ 145037 w 145055"/>
              <a:gd name="connsiteY0" fmla="*/ 97741 h 99084"/>
              <a:gd name="connsiteX1" fmla="*/ 104107 w 145055"/>
              <a:gd name="connsiteY1" fmla="*/ 99084 h 99084"/>
              <a:gd name="connsiteX2" fmla="*/ 0 w 145055"/>
              <a:gd name="connsiteY2" fmla="*/ 0 h 99084"/>
              <a:gd name="connsiteX3" fmla="*/ 66171 w 145055"/>
              <a:gd name="connsiteY3" fmla="*/ 43 h 99084"/>
              <a:gd name="connsiteX4" fmla="*/ 145037 w 145055"/>
              <a:gd name="connsiteY4" fmla="*/ 97741 h 99084"/>
              <a:gd name="connsiteX0" fmla="*/ 145037 w 145460"/>
              <a:gd name="connsiteY0" fmla="*/ 97741 h 99084"/>
              <a:gd name="connsiteX1" fmla="*/ 104107 w 145460"/>
              <a:gd name="connsiteY1" fmla="*/ 99084 h 99084"/>
              <a:gd name="connsiteX2" fmla="*/ 0 w 145460"/>
              <a:gd name="connsiteY2" fmla="*/ 0 h 99084"/>
              <a:gd name="connsiteX3" fmla="*/ 66171 w 145460"/>
              <a:gd name="connsiteY3" fmla="*/ 43 h 99084"/>
              <a:gd name="connsiteX4" fmla="*/ 145037 w 145460"/>
              <a:gd name="connsiteY4" fmla="*/ 97741 h 99084"/>
              <a:gd name="connsiteX0" fmla="*/ 145037 w 145037"/>
              <a:gd name="connsiteY0" fmla="*/ 97741 h 99084"/>
              <a:gd name="connsiteX1" fmla="*/ 104107 w 145037"/>
              <a:gd name="connsiteY1" fmla="*/ 99084 h 99084"/>
              <a:gd name="connsiteX2" fmla="*/ 0 w 145037"/>
              <a:gd name="connsiteY2" fmla="*/ 0 h 99084"/>
              <a:gd name="connsiteX3" fmla="*/ 66171 w 145037"/>
              <a:gd name="connsiteY3" fmla="*/ 43 h 99084"/>
              <a:gd name="connsiteX4" fmla="*/ 145037 w 145037"/>
              <a:gd name="connsiteY4" fmla="*/ 97741 h 99084"/>
              <a:gd name="connsiteX0" fmla="*/ 166867 w 166867"/>
              <a:gd name="connsiteY0" fmla="*/ 99784 h 99784"/>
              <a:gd name="connsiteX1" fmla="*/ 104107 w 166867"/>
              <a:gd name="connsiteY1" fmla="*/ 99084 h 99784"/>
              <a:gd name="connsiteX2" fmla="*/ 0 w 166867"/>
              <a:gd name="connsiteY2" fmla="*/ 0 h 99784"/>
              <a:gd name="connsiteX3" fmla="*/ 66171 w 166867"/>
              <a:gd name="connsiteY3" fmla="*/ 43 h 99784"/>
              <a:gd name="connsiteX4" fmla="*/ 166867 w 166867"/>
              <a:gd name="connsiteY4" fmla="*/ 99784 h 99784"/>
              <a:gd name="connsiteX0" fmla="*/ 166867 w 166867"/>
              <a:gd name="connsiteY0" fmla="*/ 99784 h 99784"/>
              <a:gd name="connsiteX1" fmla="*/ 104107 w 166867"/>
              <a:gd name="connsiteY1" fmla="*/ 99084 h 99784"/>
              <a:gd name="connsiteX2" fmla="*/ 0 w 166867"/>
              <a:gd name="connsiteY2" fmla="*/ 0 h 99784"/>
              <a:gd name="connsiteX3" fmla="*/ 66171 w 166867"/>
              <a:gd name="connsiteY3" fmla="*/ 43 h 99784"/>
              <a:gd name="connsiteX4" fmla="*/ 166867 w 166867"/>
              <a:gd name="connsiteY4" fmla="*/ 99784 h 99784"/>
              <a:gd name="connsiteX0" fmla="*/ 166867 w 166867"/>
              <a:gd name="connsiteY0" fmla="*/ 99784 h 99784"/>
              <a:gd name="connsiteX1" fmla="*/ 104107 w 166867"/>
              <a:gd name="connsiteY1" fmla="*/ 99084 h 99784"/>
              <a:gd name="connsiteX2" fmla="*/ 0 w 166867"/>
              <a:gd name="connsiteY2" fmla="*/ 0 h 99784"/>
              <a:gd name="connsiteX3" fmla="*/ 66171 w 166867"/>
              <a:gd name="connsiteY3" fmla="*/ 43 h 99784"/>
              <a:gd name="connsiteX4" fmla="*/ 166867 w 166867"/>
              <a:gd name="connsiteY4" fmla="*/ 99784 h 99784"/>
              <a:gd name="connsiteX0" fmla="*/ 379708 w 379708"/>
              <a:gd name="connsiteY0" fmla="*/ 304091 h 304091"/>
              <a:gd name="connsiteX1" fmla="*/ 316948 w 379708"/>
              <a:gd name="connsiteY1" fmla="*/ 303391 h 304091"/>
              <a:gd name="connsiteX2" fmla="*/ 0 w 379708"/>
              <a:gd name="connsiteY2" fmla="*/ 0 h 304091"/>
              <a:gd name="connsiteX3" fmla="*/ 279012 w 379708"/>
              <a:gd name="connsiteY3" fmla="*/ 204350 h 304091"/>
              <a:gd name="connsiteX4" fmla="*/ 379708 w 379708"/>
              <a:gd name="connsiteY4" fmla="*/ 304091 h 304091"/>
              <a:gd name="connsiteX0" fmla="*/ 379708 w 379708"/>
              <a:gd name="connsiteY0" fmla="*/ 304091 h 304091"/>
              <a:gd name="connsiteX1" fmla="*/ 316948 w 379708"/>
              <a:gd name="connsiteY1" fmla="*/ 303391 h 304091"/>
              <a:gd name="connsiteX2" fmla="*/ 0 w 379708"/>
              <a:gd name="connsiteY2" fmla="*/ 0 h 304091"/>
              <a:gd name="connsiteX3" fmla="*/ 68900 w 379708"/>
              <a:gd name="connsiteY3" fmla="*/ 2086 h 304091"/>
              <a:gd name="connsiteX4" fmla="*/ 379708 w 379708"/>
              <a:gd name="connsiteY4" fmla="*/ 304091 h 304091"/>
              <a:gd name="connsiteX0" fmla="*/ 379708 w 379708"/>
              <a:gd name="connsiteY0" fmla="*/ 304091 h 304091"/>
              <a:gd name="connsiteX1" fmla="*/ 316948 w 379708"/>
              <a:gd name="connsiteY1" fmla="*/ 303391 h 304091"/>
              <a:gd name="connsiteX2" fmla="*/ 0 w 379708"/>
              <a:gd name="connsiteY2" fmla="*/ 0 h 304091"/>
              <a:gd name="connsiteX3" fmla="*/ 68900 w 379708"/>
              <a:gd name="connsiteY3" fmla="*/ 2086 h 304091"/>
              <a:gd name="connsiteX4" fmla="*/ 379708 w 379708"/>
              <a:gd name="connsiteY4" fmla="*/ 304091 h 304091"/>
              <a:gd name="connsiteX0" fmla="*/ 379708 w 379708"/>
              <a:gd name="connsiteY0" fmla="*/ 302048 h 302048"/>
              <a:gd name="connsiteX1" fmla="*/ 316948 w 379708"/>
              <a:gd name="connsiteY1" fmla="*/ 301348 h 302048"/>
              <a:gd name="connsiteX2" fmla="*/ 0 w 379708"/>
              <a:gd name="connsiteY2" fmla="*/ 0 h 302048"/>
              <a:gd name="connsiteX3" fmla="*/ 68900 w 379708"/>
              <a:gd name="connsiteY3" fmla="*/ 43 h 302048"/>
              <a:gd name="connsiteX4" fmla="*/ 379708 w 379708"/>
              <a:gd name="connsiteY4" fmla="*/ 302048 h 302048"/>
              <a:gd name="connsiteX0" fmla="*/ 484491 w 484491"/>
              <a:gd name="connsiteY0" fmla="*/ 405276 h 405276"/>
              <a:gd name="connsiteX1" fmla="*/ 421731 w 484491"/>
              <a:gd name="connsiteY1" fmla="*/ 404576 h 405276"/>
              <a:gd name="connsiteX2" fmla="*/ 0 w 484491"/>
              <a:gd name="connsiteY2" fmla="*/ 0 h 405276"/>
              <a:gd name="connsiteX3" fmla="*/ 173683 w 484491"/>
              <a:gd name="connsiteY3" fmla="*/ 103271 h 405276"/>
              <a:gd name="connsiteX4" fmla="*/ 484491 w 484491"/>
              <a:gd name="connsiteY4" fmla="*/ 405276 h 405276"/>
              <a:gd name="connsiteX0" fmla="*/ 484491 w 484491"/>
              <a:gd name="connsiteY0" fmla="*/ 458913 h 458913"/>
              <a:gd name="connsiteX1" fmla="*/ 421731 w 484491"/>
              <a:gd name="connsiteY1" fmla="*/ 458213 h 458913"/>
              <a:gd name="connsiteX2" fmla="*/ 0 w 484491"/>
              <a:gd name="connsiteY2" fmla="*/ 53637 h 458913"/>
              <a:gd name="connsiteX3" fmla="*/ 13751 w 484491"/>
              <a:gd name="connsiteY3" fmla="*/ 0 h 458913"/>
              <a:gd name="connsiteX4" fmla="*/ 484491 w 484491"/>
              <a:gd name="connsiteY4" fmla="*/ 458913 h 458913"/>
              <a:gd name="connsiteX0" fmla="*/ 484491 w 484491"/>
              <a:gd name="connsiteY0" fmla="*/ 458913 h 458913"/>
              <a:gd name="connsiteX1" fmla="*/ 421731 w 484491"/>
              <a:gd name="connsiteY1" fmla="*/ 458213 h 458913"/>
              <a:gd name="connsiteX2" fmla="*/ 0 w 484491"/>
              <a:gd name="connsiteY2" fmla="*/ 53637 h 458913"/>
              <a:gd name="connsiteX3" fmla="*/ 13751 w 484491"/>
              <a:gd name="connsiteY3" fmla="*/ 0 h 458913"/>
              <a:gd name="connsiteX4" fmla="*/ 484491 w 484491"/>
              <a:gd name="connsiteY4" fmla="*/ 458913 h 458913"/>
              <a:gd name="connsiteX0" fmla="*/ 484491 w 484491"/>
              <a:gd name="connsiteY0" fmla="*/ 458913 h 458913"/>
              <a:gd name="connsiteX1" fmla="*/ 421731 w 484491"/>
              <a:gd name="connsiteY1" fmla="*/ 458213 h 458913"/>
              <a:gd name="connsiteX2" fmla="*/ 0 w 484491"/>
              <a:gd name="connsiteY2" fmla="*/ 53637 h 458913"/>
              <a:gd name="connsiteX3" fmla="*/ 13751 w 484491"/>
              <a:gd name="connsiteY3" fmla="*/ 0 h 458913"/>
              <a:gd name="connsiteX4" fmla="*/ 484491 w 484491"/>
              <a:gd name="connsiteY4" fmla="*/ 458913 h 458913"/>
              <a:gd name="connsiteX0" fmla="*/ 470740 w 470740"/>
              <a:gd name="connsiteY0" fmla="*/ 458913 h 458913"/>
              <a:gd name="connsiteX1" fmla="*/ 407980 w 470740"/>
              <a:gd name="connsiteY1" fmla="*/ 458213 h 458913"/>
              <a:gd name="connsiteX2" fmla="*/ 2622 w 470740"/>
              <a:gd name="connsiteY2" fmla="*/ 69981 h 458913"/>
              <a:gd name="connsiteX3" fmla="*/ 0 w 470740"/>
              <a:gd name="connsiteY3" fmla="*/ 0 h 458913"/>
              <a:gd name="connsiteX4" fmla="*/ 470740 w 470740"/>
              <a:gd name="connsiteY4" fmla="*/ 458913 h 4589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70740" h="458913">
                <a:moveTo>
                  <a:pt x="470740" y="458913"/>
                </a:moveTo>
                <a:lnTo>
                  <a:pt x="407980" y="458213"/>
                </a:lnTo>
                <a:lnTo>
                  <a:pt x="2622" y="69981"/>
                </a:lnTo>
                <a:lnTo>
                  <a:pt x="0" y="0"/>
                </a:lnTo>
                <a:cubicBezTo>
                  <a:pt x="474166" y="459291"/>
                  <a:pt x="376643" y="362386"/>
                  <a:pt x="470740" y="458913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11" name="Parallelogram 1"/>
          <p:cNvSpPr/>
          <p:nvPr userDrawn="1"/>
        </p:nvSpPr>
        <p:spPr>
          <a:xfrm>
            <a:off x="1702139" y="-8355"/>
            <a:ext cx="7479448" cy="753809"/>
          </a:xfrm>
          <a:custGeom>
            <a:avLst/>
            <a:gdLst>
              <a:gd name="connsiteX0" fmla="*/ 0 w 8593931"/>
              <a:gd name="connsiteY0" fmla="*/ 553998 h 553998"/>
              <a:gd name="connsiteX1" fmla="*/ 331379 w 8593931"/>
              <a:gd name="connsiteY1" fmla="*/ 0 h 553998"/>
              <a:gd name="connsiteX2" fmla="*/ 8593931 w 8593931"/>
              <a:gd name="connsiteY2" fmla="*/ 0 h 553998"/>
              <a:gd name="connsiteX3" fmla="*/ 8262552 w 8593931"/>
              <a:gd name="connsiteY3" fmla="*/ 553998 h 553998"/>
              <a:gd name="connsiteX4" fmla="*/ 0 w 8593931"/>
              <a:gd name="connsiteY4" fmla="*/ 553998 h 553998"/>
              <a:gd name="connsiteX0" fmla="*/ 511584 w 8262552"/>
              <a:gd name="connsiteY0" fmla="*/ 546854 h 553998"/>
              <a:gd name="connsiteX1" fmla="*/ 0 w 8262552"/>
              <a:gd name="connsiteY1" fmla="*/ 0 h 553998"/>
              <a:gd name="connsiteX2" fmla="*/ 8262552 w 8262552"/>
              <a:gd name="connsiteY2" fmla="*/ 0 h 553998"/>
              <a:gd name="connsiteX3" fmla="*/ 7931173 w 8262552"/>
              <a:gd name="connsiteY3" fmla="*/ 553998 h 553998"/>
              <a:gd name="connsiteX4" fmla="*/ 511584 w 8262552"/>
              <a:gd name="connsiteY4" fmla="*/ 546854 h 553998"/>
              <a:gd name="connsiteX0" fmla="*/ 511584 w 8262552"/>
              <a:gd name="connsiteY0" fmla="*/ 546854 h 575430"/>
              <a:gd name="connsiteX1" fmla="*/ 0 w 8262552"/>
              <a:gd name="connsiteY1" fmla="*/ 0 h 575430"/>
              <a:gd name="connsiteX2" fmla="*/ 8262552 w 8262552"/>
              <a:gd name="connsiteY2" fmla="*/ 0 h 575430"/>
              <a:gd name="connsiteX3" fmla="*/ 8252641 w 8262552"/>
              <a:gd name="connsiteY3" fmla="*/ 575430 h 575430"/>
              <a:gd name="connsiteX4" fmla="*/ 511584 w 8262552"/>
              <a:gd name="connsiteY4" fmla="*/ 546854 h 575430"/>
              <a:gd name="connsiteX0" fmla="*/ 518728 w 8262552"/>
              <a:gd name="connsiteY0" fmla="*/ 553998 h 575430"/>
              <a:gd name="connsiteX1" fmla="*/ 0 w 8262552"/>
              <a:gd name="connsiteY1" fmla="*/ 0 h 575430"/>
              <a:gd name="connsiteX2" fmla="*/ 8262552 w 8262552"/>
              <a:gd name="connsiteY2" fmla="*/ 0 h 575430"/>
              <a:gd name="connsiteX3" fmla="*/ 8252641 w 8262552"/>
              <a:gd name="connsiteY3" fmla="*/ 575430 h 575430"/>
              <a:gd name="connsiteX4" fmla="*/ 518728 w 8262552"/>
              <a:gd name="connsiteY4" fmla="*/ 553998 h 575430"/>
              <a:gd name="connsiteX0" fmla="*/ 518728 w 8281216"/>
              <a:gd name="connsiteY0" fmla="*/ 553998 h 575430"/>
              <a:gd name="connsiteX1" fmla="*/ 0 w 8281216"/>
              <a:gd name="connsiteY1" fmla="*/ 0 h 575430"/>
              <a:gd name="connsiteX2" fmla="*/ 8262552 w 8281216"/>
              <a:gd name="connsiteY2" fmla="*/ 0 h 575430"/>
              <a:gd name="connsiteX3" fmla="*/ 8281216 w 8281216"/>
              <a:gd name="connsiteY3" fmla="*/ 575430 h 575430"/>
              <a:gd name="connsiteX4" fmla="*/ 518728 w 8281216"/>
              <a:gd name="connsiteY4" fmla="*/ 553998 h 575430"/>
              <a:gd name="connsiteX0" fmla="*/ 584217 w 8346705"/>
              <a:gd name="connsiteY0" fmla="*/ 553998 h 575430"/>
              <a:gd name="connsiteX1" fmla="*/ 0 w 8346705"/>
              <a:gd name="connsiteY1" fmla="*/ 0 h 575430"/>
              <a:gd name="connsiteX2" fmla="*/ 8328041 w 8346705"/>
              <a:gd name="connsiteY2" fmla="*/ 0 h 575430"/>
              <a:gd name="connsiteX3" fmla="*/ 8346705 w 8346705"/>
              <a:gd name="connsiteY3" fmla="*/ 575430 h 575430"/>
              <a:gd name="connsiteX4" fmla="*/ 584217 w 8346705"/>
              <a:gd name="connsiteY4" fmla="*/ 553998 h 575430"/>
              <a:gd name="connsiteX0" fmla="*/ 584217 w 8360786"/>
              <a:gd name="connsiteY0" fmla="*/ 560127 h 581559"/>
              <a:gd name="connsiteX1" fmla="*/ 0 w 8360786"/>
              <a:gd name="connsiteY1" fmla="*/ 6129 h 581559"/>
              <a:gd name="connsiteX2" fmla="*/ 8360786 w 8360786"/>
              <a:gd name="connsiteY2" fmla="*/ 0 h 581559"/>
              <a:gd name="connsiteX3" fmla="*/ 8346705 w 8360786"/>
              <a:gd name="connsiteY3" fmla="*/ 581559 h 581559"/>
              <a:gd name="connsiteX4" fmla="*/ 584217 w 8360786"/>
              <a:gd name="connsiteY4" fmla="*/ 560127 h 581559"/>
              <a:gd name="connsiteX0" fmla="*/ 662664 w 8439233"/>
              <a:gd name="connsiteY0" fmla="*/ 625319 h 646751"/>
              <a:gd name="connsiteX1" fmla="*/ 0 w 8439233"/>
              <a:gd name="connsiteY1" fmla="*/ 0 h 646751"/>
              <a:gd name="connsiteX2" fmla="*/ 8439233 w 8439233"/>
              <a:gd name="connsiteY2" fmla="*/ 65192 h 646751"/>
              <a:gd name="connsiteX3" fmla="*/ 8425152 w 8439233"/>
              <a:gd name="connsiteY3" fmla="*/ 646751 h 646751"/>
              <a:gd name="connsiteX4" fmla="*/ 662664 w 8439233"/>
              <a:gd name="connsiteY4" fmla="*/ 625319 h 646751"/>
              <a:gd name="connsiteX0" fmla="*/ 662664 w 8433629"/>
              <a:gd name="connsiteY0" fmla="*/ 627253 h 648685"/>
              <a:gd name="connsiteX1" fmla="*/ 0 w 8433629"/>
              <a:gd name="connsiteY1" fmla="*/ 1934 h 648685"/>
              <a:gd name="connsiteX2" fmla="*/ 8433629 w 8433629"/>
              <a:gd name="connsiteY2" fmla="*/ 0 h 648685"/>
              <a:gd name="connsiteX3" fmla="*/ 8425152 w 8433629"/>
              <a:gd name="connsiteY3" fmla="*/ 648685 h 648685"/>
              <a:gd name="connsiteX4" fmla="*/ 662664 w 8433629"/>
              <a:gd name="connsiteY4" fmla="*/ 627253 h 648685"/>
              <a:gd name="connsiteX0" fmla="*/ 662664 w 8570840"/>
              <a:gd name="connsiteY0" fmla="*/ 627253 h 648685"/>
              <a:gd name="connsiteX1" fmla="*/ 0 w 8570840"/>
              <a:gd name="connsiteY1" fmla="*/ 1934 h 648685"/>
              <a:gd name="connsiteX2" fmla="*/ 8433629 w 8570840"/>
              <a:gd name="connsiteY2" fmla="*/ 0 h 648685"/>
              <a:gd name="connsiteX3" fmla="*/ 8570840 w 8570840"/>
              <a:gd name="connsiteY3" fmla="*/ 648685 h 648685"/>
              <a:gd name="connsiteX4" fmla="*/ 662664 w 8570840"/>
              <a:gd name="connsiteY4" fmla="*/ 627253 h 648685"/>
              <a:gd name="connsiteX0" fmla="*/ 662664 w 8570840"/>
              <a:gd name="connsiteY0" fmla="*/ 625319 h 646751"/>
              <a:gd name="connsiteX1" fmla="*/ 0 w 8570840"/>
              <a:gd name="connsiteY1" fmla="*/ 0 h 646751"/>
              <a:gd name="connsiteX2" fmla="*/ 8545696 w 8570840"/>
              <a:gd name="connsiteY2" fmla="*/ 2262 h 646751"/>
              <a:gd name="connsiteX3" fmla="*/ 8570840 w 8570840"/>
              <a:gd name="connsiteY3" fmla="*/ 646751 h 646751"/>
              <a:gd name="connsiteX4" fmla="*/ 662664 w 8570840"/>
              <a:gd name="connsiteY4" fmla="*/ 625319 h 6467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570840" h="646751">
                <a:moveTo>
                  <a:pt x="662664" y="625319"/>
                </a:moveTo>
                <a:lnTo>
                  <a:pt x="0" y="0"/>
                </a:lnTo>
                <a:lnTo>
                  <a:pt x="8545696" y="2262"/>
                </a:lnTo>
                <a:lnTo>
                  <a:pt x="8570840" y="646751"/>
                </a:lnTo>
                <a:lnTo>
                  <a:pt x="662664" y="625319"/>
                </a:lnTo>
                <a:close/>
              </a:path>
            </a:pathLst>
          </a:custGeom>
          <a:solidFill>
            <a:srgbClr val="0C193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Parallelogram 1"/>
          <p:cNvSpPr/>
          <p:nvPr userDrawn="1"/>
        </p:nvSpPr>
        <p:spPr>
          <a:xfrm>
            <a:off x="304800" y="4954038"/>
            <a:ext cx="8902290" cy="207841"/>
          </a:xfrm>
          <a:custGeom>
            <a:avLst/>
            <a:gdLst>
              <a:gd name="connsiteX0" fmla="*/ 0 w 8593931"/>
              <a:gd name="connsiteY0" fmla="*/ 553998 h 553998"/>
              <a:gd name="connsiteX1" fmla="*/ 331379 w 8593931"/>
              <a:gd name="connsiteY1" fmla="*/ 0 h 553998"/>
              <a:gd name="connsiteX2" fmla="*/ 8593931 w 8593931"/>
              <a:gd name="connsiteY2" fmla="*/ 0 h 553998"/>
              <a:gd name="connsiteX3" fmla="*/ 8262552 w 8593931"/>
              <a:gd name="connsiteY3" fmla="*/ 553998 h 553998"/>
              <a:gd name="connsiteX4" fmla="*/ 0 w 8593931"/>
              <a:gd name="connsiteY4" fmla="*/ 553998 h 553998"/>
              <a:gd name="connsiteX0" fmla="*/ 511584 w 8262552"/>
              <a:gd name="connsiteY0" fmla="*/ 546854 h 553998"/>
              <a:gd name="connsiteX1" fmla="*/ 0 w 8262552"/>
              <a:gd name="connsiteY1" fmla="*/ 0 h 553998"/>
              <a:gd name="connsiteX2" fmla="*/ 8262552 w 8262552"/>
              <a:gd name="connsiteY2" fmla="*/ 0 h 553998"/>
              <a:gd name="connsiteX3" fmla="*/ 7931173 w 8262552"/>
              <a:gd name="connsiteY3" fmla="*/ 553998 h 553998"/>
              <a:gd name="connsiteX4" fmla="*/ 511584 w 8262552"/>
              <a:gd name="connsiteY4" fmla="*/ 546854 h 553998"/>
              <a:gd name="connsiteX0" fmla="*/ 511584 w 8262552"/>
              <a:gd name="connsiteY0" fmla="*/ 546854 h 575430"/>
              <a:gd name="connsiteX1" fmla="*/ 0 w 8262552"/>
              <a:gd name="connsiteY1" fmla="*/ 0 h 575430"/>
              <a:gd name="connsiteX2" fmla="*/ 8262552 w 8262552"/>
              <a:gd name="connsiteY2" fmla="*/ 0 h 575430"/>
              <a:gd name="connsiteX3" fmla="*/ 8252641 w 8262552"/>
              <a:gd name="connsiteY3" fmla="*/ 575430 h 575430"/>
              <a:gd name="connsiteX4" fmla="*/ 511584 w 8262552"/>
              <a:gd name="connsiteY4" fmla="*/ 546854 h 575430"/>
              <a:gd name="connsiteX0" fmla="*/ 518728 w 8262552"/>
              <a:gd name="connsiteY0" fmla="*/ 553998 h 575430"/>
              <a:gd name="connsiteX1" fmla="*/ 0 w 8262552"/>
              <a:gd name="connsiteY1" fmla="*/ 0 h 575430"/>
              <a:gd name="connsiteX2" fmla="*/ 8262552 w 8262552"/>
              <a:gd name="connsiteY2" fmla="*/ 0 h 575430"/>
              <a:gd name="connsiteX3" fmla="*/ 8252641 w 8262552"/>
              <a:gd name="connsiteY3" fmla="*/ 575430 h 575430"/>
              <a:gd name="connsiteX4" fmla="*/ 518728 w 8262552"/>
              <a:gd name="connsiteY4" fmla="*/ 553998 h 575430"/>
              <a:gd name="connsiteX0" fmla="*/ 518728 w 8281216"/>
              <a:gd name="connsiteY0" fmla="*/ 553998 h 575430"/>
              <a:gd name="connsiteX1" fmla="*/ 0 w 8281216"/>
              <a:gd name="connsiteY1" fmla="*/ 0 h 575430"/>
              <a:gd name="connsiteX2" fmla="*/ 8262552 w 8281216"/>
              <a:gd name="connsiteY2" fmla="*/ 0 h 575430"/>
              <a:gd name="connsiteX3" fmla="*/ 8281216 w 8281216"/>
              <a:gd name="connsiteY3" fmla="*/ 575430 h 575430"/>
              <a:gd name="connsiteX4" fmla="*/ 518728 w 8281216"/>
              <a:gd name="connsiteY4" fmla="*/ 553998 h 575430"/>
              <a:gd name="connsiteX0" fmla="*/ 584217 w 8346705"/>
              <a:gd name="connsiteY0" fmla="*/ 553998 h 575430"/>
              <a:gd name="connsiteX1" fmla="*/ 0 w 8346705"/>
              <a:gd name="connsiteY1" fmla="*/ 0 h 575430"/>
              <a:gd name="connsiteX2" fmla="*/ 8328041 w 8346705"/>
              <a:gd name="connsiteY2" fmla="*/ 0 h 575430"/>
              <a:gd name="connsiteX3" fmla="*/ 8346705 w 8346705"/>
              <a:gd name="connsiteY3" fmla="*/ 575430 h 575430"/>
              <a:gd name="connsiteX4" fmla="*/ 584217 w 8346705"/>
              <a:gd name="connsiteY4" fmla="*/ 553998 h 575430"/>
              <a:gd name="connsiteX0" fmla="*/ 584217 w 8360786"/>
              <a:gd name="connsiteY0" fmla="*/ 560127 h 581559"/>
              <a:gd name="connsiteX1" fmla="*/ 0 w 8360786"/>
              <a:gd name="connsiteY1" fmla="*/ 6129 h 581559"/>
              <a:gd name="connsiteX2" fmla="*/ 8360786 w 8360786"/>
              <a:gd name="connsiteY2" fmla="*/ 0 h 581559"/>
              <a:gd name="connsiteX3" fmla="*/ 8346705 w 8360786"/>
              <a:gd name="connsiteY3" fmla="*/ 581559 h 581559"/>
              <a:gd name="connsiteX4" fmla="*/ 584217 w 8360786"/>
              <a:gd name="connsiteY4" fmla="*/ 560127 h 581559"/>
              <a:gd name="connsiteX0" fmla="*/ 584217 w 8368765"/>
              <a:gd name="connsiteY0" fmla="*/ 560127 h 589817"/>
              <a:gd name="connsiteX1" fmla="*/ 0 w 8368765"/>
              <a:gd name="connsiteY1" fmla="*/ 6129 h 589817"/>
              <a:gd name="connsiteX2" fmla="*/ 8360786 w 8368765"/>
              <a:gd name="connsiteY2" fmla="*/ 0 h 589817"/>
              <a:gd name="connsiteX3" fmla="*/ 8368765 w 8368765"/>
              <a:gd name="connsiteY3" fmla="*/ 589817 h 589817"/>
              <a:gd name="connsiteX4" fmla="*/ 584217 w 8368765"/>
              <a:gd name="connsiteY4" fmla="*/ 560127 h 589817"/>
              <a:gd name="connsiteX0" fmla="*/ 584217 w 9993192"/>
              <a:gd name="connsiteY0" fmla="*/ 564256 h 593946"/>
              <a:gd name="connsiteX1" fmla="*/ 0 w 9993192"/>
              <a:gd name="connsiteY1" fmla="*/ 10258 h 593946"/>
              <a:gd name="connsiteX2" fmla="*/ 9993192 w 9993192"/>
              <a:gd name="connsiteY2" fmla="*/ 0 h 593946"/>
              <a:gd name="connsiteX3" fmla="*/ 8368765 w 9993192"/>
              <a:gd name="connsiteY3" fmla="*/ 593946 h 593946"/>
              <a:gd name="connsiteX4" fmla="*/ 584217 w 9993192"/>
              <a:gd name="connsiteY4" fmla="*/ 564256 h 593946"/>
              <a:gd name="connsiteX0" fmla="*/ 584217 w 9995656"/>
              <a:gd name="connsiteY0" fmla="*/ 564256 h 564256"/>
              <a:gd name="connsiteX1" fmla="*/ 0 w 9995656"/>
              <a:gd name="connsiteY1" fmla="*/ 10258 h 564256"/>
              <a:gd name="connsiteX2" fmla="*/ 9993192 w 9995656"/>
              <a:gd name="connsiteY2" fmla="*/ 0 h 564256"/>
              <a:gd name="connsiteX3" fmla="*/ 9995656 w 9995656"/>
              <a:gd name="connsiteY3" fmla="*/ 222324 h 564256"/>
              <a:gd name="connsiteX4" fmla="*/ 584217 w 9995656"/>
              <a:gd name="connsiteY4" fmla="*/ 564256 h 564256"/>
              <a:gd name="connsiteX0" fmla="*/ 225749 w 9995656"/>
              <a:gd name="connsiteY0" fmla="*/ 229796 h 229796"/>
              <a:gd name="connsiteX1" fmla="*/ 0 w 9995656"/>
              <a:gd name="connsiteY1" fmla="*/ 10258 h 229796"/>
              <a:gd name="connsiteX2" fmla="*/ 9993192 w 9995656"/>
              <a:gd name="connsiteY2" fmla="*/ 0 h 229796"/>
              <a:gd name="connsiteX3" fmla="*/ 9995656 w 9995656"/>
              <a:gd name="connsiteY3" fmla="*/ 222324 h 229796"/>
              <a:gd name="connsiteX4" fmla="*/ 225749 w 9995656"/>
              <a:gd name="connsiteY4" fmla="*/ 229796 h 229796"/>
              <a:gd name="connsiteX0" fmla="*/ 231264 w 10001171"/>
              <a:gd name="connsiteY0" fmla="*/ 229796 h 229796"/>
              <a:gd name="connsiteX1" fmla="*/ 0 w 10001171"/>
              <a:gd name="connsiteY1" fmla="*/ 1999 h 229796"/>
              <a:gd name="connsiteX2" fmla="*/ 9998707 w 10001171"/>
              <a:gd name="connsiteY2" fmla="*/ 0 h 229796"/>
              <a:gd name="connsiteX3" fmla="*/ 10001171 w 10001171"/>
              <a:gd name="connsiteY3" fmla="*/ 222324 h 229796"/>
              <a:gd name="connsiteX4" fmla="*/ 231264 w 10001171"/>
              <a:gd name="connsiteY4" fmla="*/ 229796 h 229796"/>
              <a:gd name="connsiteX0" fmla="*/ 231264 w 10001171"/>
              <a:gd name="connsiteY0" fmla="*/ 229796 h 229796"/>
              <a:gd name="connsiteX1" fmla="*/ 0 w 10001171"/>
              <a:gd name="connsiteY1" fmla="*/ 1999 h 229796"/>
              <a:gd name="connsiteX2" fmla="*/ 9998707 w 10001171"/>
              <a:gd name="connsiteY2" fmla="*/ 0 h 229796"/>
              <a:gd name="connsiteX3" fmla="*/ 10001171 w 10001171"/>
              <a:gd name="connsiteY3" fmla="*/ 222324 h 229796"/>
              <a:gd name="connsiteX4" fmla="*/ 231264 w 10001171"/>
              <a:gd name="connsiteY4" fmla="*/ 229796 h 229796"/>
              <a:gd name="connsiteX0" fmla="*/ 231264 w 10001171"/>
              <a:gd name="connsiteY0" fmla="*/ 229796 h 229796"/>
              <a:gd name="connsiteX1" fmla="*/ 98650 w 10001171"/>
              <a:gd name="connsiteY1" fmla="*/ 101083 h 229796"/>
              <a:gd name="connsiteX2" fmla="*/ 0 w 10001171"/>
              <a:gd name="connsiteY2" fmla="*/ 1999 h 229796"/>
              <a:gd name="connsiteX3" fmla="*/ 9998707 w 10001171"/>
              <a:gd name="connsiteY3" fmla="*/ 0 h 229796"/>
              <a:gd name="connsiteX4" fmla="*/ 10001171 w 10001171"/>
              <a:gd name="connsiteY4" fmla="*/ 222324 h 229796"/>
              <a:gd name="connsiteX5" fmla="*/ 231264 w 10001171"/>
              <a:gd name="connsiteY5" fmla="*/ 229796 h 229796"/>
              <a:gd name="connsiteX0" fmla="*/ 10001171 w 10001171"/>
              <a:gd name="connsiteY0" fmla="*/ 222324 h 222324"/>
              <a:gd name="connsiteX1" fmla="*/ 98650 w 10001171"/>
              <a:gd name="connsiteY1" fmla="*/ 101083 h 222324"/>
              <a:gd name="connsiteX2" fmla="*/ 0 w 10001171"/>
              <a:gd name="connsiteY2" fmla="*/ 1999 h 222324"/>
              <a:gd name="connsiteX3" fmla="*/ 9998707 w 10001171"/>
              <a:gd name="connsiteY3" fmla="*/ 0 h 222324"/>
              <a:gd name="connsiteX4" fmla="*/ 10001171 w 10001171"/>
              <a:gd name="connsiteY4" fmla="*/ 222324 h 222324"/>
              <a:gd name="connsiteX0" fmla="*/ 10001171 w 10001171"/>
              <a:gd name="connsiteY0" fmla="*/ 222324 h 222324"/>
              <a:gd name="connsiteX1" fmla="*/ 98650 w 10001171"/>
              <a:gd name="connsiteY1" fmla="*/ 101083 h 222324"/>
              <a:gd name="connsiteX2" fmla="*/ 0 w 10001171"/>
              <a:gd name="connsiteY2" fmla="*/ 1999 h 222324"/>
              <a:gd name="connsiteX3" fmla="*/ 9832256 w 10001171"/>
              <a:gd name="connsiteY3" fmla="*/ 0 h 222324"/>
              <a:gd name="connsiteX4" fmla="*/ 10001171 w 10001171"/>
              <a:gd name="connsiteY4" fmla="*/ 222324 h 222324"/>
              <a:gd name="connsiteX0" fmla="*/ 9791059 w 9832267"/>
              <a:gd name="connsiteY0" fmla="*/ 175334 h 175334"/>
              <a:gd name="connsiteX1" fmla="*/ 98650 w 9832267"/>
              <a:gd name="connsiteY1" fmla="*/ 101083 h 175334"/>
              <a:gd name="connsiteX2" fmla="*/ 0 w 9832267"/>
              <a:gd name="connsiteY2" fmla="*/ 1999 h 175334"/>
              <a:gd name="connsiteX3" fmla="*/ 9832256 w 9832267"/>
              <a:gd name="connsiteY3" fmla="*/ 0 h 175334"/>
              <a:gd name="connsiteX4" fmla="*/ 9791059 w 9832267"/>
              <a:gd name="connsiteY4" fmla="*/ 175334 h 175334"/>
              <a:gd name="connsiteX0" fmla="*/ 9826533 w 9832319"/>
              <a:gd name="connsiteY0" fmla="*/ 93612 h 101083"/>
              <a:gd name="connsiteX1" fmla="*/ 98650 w 9832319"/>
              <a:gd name="connsiteY1" fmla="*/ 101083 h 101083"/>
              <a:gd name="connsiteX2" fmla="*/ 0 w 9832319"/>
              <a:gd name="connsiteY2" fmla="*/ 1999 h 101083"/>
              <a:gd name="connsiteX3" fmla="*/ 9832256 w 9832319"/>
              <a:gd name="connsiteY3" fmla="*/ 0 h 101083"/>
              <a:gd name="connsiteX4" fmla="*/ 9826533 w 9832319"/>
              <a:gd name="connsiteY4" fmla="*/ 93612 h 101083"/>
              <a:gd name="connsiteX0" fmla="*/ 9829262 w 9832353"/>
              <a:gd name="connsiteY0" fmla="*/ 99740 h 101083"/>
              <a:gd name="connsiteX1" fmla="*/ 98650 w 9832353"/>
              <a:gd name="connsiteY1" fmla="*/ 101083 h 101083"/>
              <a:gd name="connsiteX2" fmla="*/ 0 w 9832353"/>
              <a:gd name="connsiteY2" fmla="*/ 1999 h 101083"/>
              <a:gd name="connsiteX3" fmla="*/ 9832256 w 9832353"/>
              <a:gd name="connsiteY3" fmla="*/ 0 h 101083"/>
              <a:gd name="connsiteX4" fmla="*/ 9829262 w 9832353"/>
              <a:gd name="connsiteY4" fmla="*/ 99740 h 101083"/>
              <a:gd name="connsiteX0" fmla="*/ 9829262 w 11053452"/>
              <a:gd name="connsiteY0" fmla="*/ 111200 h 112543"/>
              <a:gd name="connsiteX1" fmla="*/ 98650 w 11053452"/>
              <a:gd name="connsiteY1" fmla="*/ 112543 h 112543"/>
              <a:gd name="connsiteX2" fmla="*/ 0 w 11053452"/>
              <a:gd name="connsiteY2" fmla="*/ 13459 h 112543"/>
              <a:gd name="connsiteX3" fmla="*/ 9832256 w 11053452"/>
              <a:gd name="connsiteY3" fmla="*/ 11460 h 112543"/>
              <a:gd name="connsiteX4" fmla="*/ 9829262 w 11053452"/>
              <a:gd name="connsiteY4" fmla="*/ 111200 h 112543"/>
              <a:gd name="connsiteX0" fmla="*/ 9829262 w 11053452"/>
              <a:gd name="connsiteY0" fmla="*/ 105540 h 106883"/>
              <a:gd name="connsiteX1" fmla="*/ 98650 w 11053452"/>
              <a:gd name="connsiteY1" fmla="*/ 106883 h 106883"/>
              <a:gd name="connsiteX2" fmla="*/ 0 w 11053452"/>
              <a:gd name="connsiteY2" fmla="*/ 7799 h 106883"/>
              <a:gd name="connsiteX3" fmla="*/ 9832256 w 11053452"/>
              <a:gd name="connsiteY3" fmla="*/ 5800 h 106883"/>
              <a:gd name="connsiteX4" fmla="*/ 9829262 w 11053452"/>
              <a:gd name="connsiteY4" fmla="*/ 105540 h 106883"/>
              <a:gd name="connsiteX0" fmla="*/ 9829262 w 10551265"/>
              <a:gd name="connsiteY0" fmla="*/ 105540 h 106883"/>
              <a:gd name="connsiteX1" fmla="*/ 98650 w 10551265"/>
              <a:gd name="connsiteY1" fmla="*/ 106883 h 106883"/>
              <a:gd name="connsiteX2" fmla="*/ 0 w 10551265"/>
              <a:gd name="connsiteY2" fmla="*/ 7799 h 106883"/>
              <a:gd name="connsiteX3" fmla="*/ 9832256 w 10551265"/>
              <a:gd name="connsiteY3" fmla="*/ 5800 h 106883"/>
              <a:gd name="connsiteX4" fmla="*/ 9829262 w 10551265"/>
              <a:gd name="connsiteY4" fmla="*/ 105540 h 106883"/>
              <a:gd name="connsiteX0" fmla="*/ 9829262 w 9832472"/>
              <a:gd name="connsiteY0" fmla="*/ 105540 h 106883"/>
              <a:gd name="connsiteX1" fmla="*/ 98650 w 9832472"/>
              <a:gd name="connsiteY1" fmla="*/ 106883 h 106883"/>
              <a:gd name="connsiteX2" fmla="*/ 0 w 9832472"/>
              <a:gd name="connsiteY2" fmla="*/ 7799 h 106883"/>
              <a:gd name="connsiteX3" fmla="*/ 9832256 w 9832472"/>
              <a:gd name="connsiteY3" fmla="*/ 5800 h 106883"/>
              <a:gd name="connsiteX4" fmla="*/ 9829262 w 9832472"/>
              <a:gd name="connsiteY4" fmla="*/ 105540 h 106883"/>
              <a:gd name="connsiteX0" fmla="*/ 9834719 w 9837930"/>
              <a:gd name="connsiteY0" fmla="*/ 105540 h 106883"/>
              <a:gd name="connsiteX1" fmla="*/ 104107 w 9837930"/>
              <a:gd name="connsiteY1" fmla="*/ 106883 h 106883"/>
              <a:gd name="connsiteX2" fmla="*/ 0 w 9837930"/>
              <a:gd name="connsiteY2" fmla="*/ 7799 h 106883"/>
              <a:gd name="connsiteX3" fmla="*/ 9837713 w 9837930"/>
              <a:gd name="connsiteY3" fmla="*/ 5800 h 106883"/>
              <a:gd name="connsiteX4" fmla="*/ 9834719 w 9837930"/>
              <a:gd name="connsiteY4" fmla="*/ 105540 h 106883"/>
              <a:gd name="connsiteX0" fmla="*/ 9834719 w 9837930"/>
              <a:gd name="connsiteY0" fmla="*/ 99740 h 101083"/>
              <a:gd name="connsiteX1" fmla="*/ 104107 w 9837930"/>
              <a:gd name="connsiteY1" fmla="*/ 101083 h 101083"/>
              <a:gd name="connsiteX2" fmla="*/ 0 w 9837930"/>
              <a:gd name="connsiteY2" fmla="*/ 1999 h 101083"/>
              <a:gd name="connsiteX3" fmla="*/ 9837713 w 9837930"/>
              <a:gd name="connsiteY3" fmla="*/ 0 h 101083"/>
              <a:gd name="connsiteX4" fmla="*/ 9834719 w 9837930"/>
              <a:gd name="connsiteY4" fmla="*/ 99740 h 101083"/>
              <a:gd name="connsiteX0" fmla="*/ 9834719 w 10080371"/>
              <a:gd name="connsiteY0" fmla="*/ 107998 h 109341"/>
              <a:gd name="connsiteX1" fmla="*/ 104107 w 10080371"/>
              <a:gd name="connsiteY1" fmla="*/ 109341 h 109341"/>
              <a:gd name="connsiteX2" fmla="*/ 0 w 10080371"/>
              <a:gd name="connsiteY2" fmla="*/ 10257 h 109341"/>
              <a:gd name="connsiteX3" fmla="*/ 10080369 w 10080371"/>
              <a:gd name="connsiteY3" fmla="*/ 0 h 109341"/>
              <a:gd name="connsiteX4" fmla="*/ 9834719 w 10080371"/>
              <a:gd name="connsiteY4" fmla="*/ 107998 h 109341"/>
              <a:gd name="connsiteX0" fmla="*/ 9834719 w 10096915"/>
              <a:gd name="connsiteY0" fmla="*/ 97741 h 99084"/>
              <a:gd name="connsiteX1" fmla="*/ 104107 w 10096915"/>
              <a:gd name="connsiteY1" fmla="*/ 99084 h 99084"/>
              <a:gd name="connsiteX2" fmla="*/ 0 w 10096915"/>
              <a:gd name="connsiteY2" fmla="*/ 0 h 99084"/>
              <a:gd name="connsiteX3" fmla="*/ 10096913 w 10096915"/>
              <a:gd name="connsiteY3" fmla="*/ 22776 h 99084"/>
              <a:gd name="connsiteX4" fmla="*/ 9834719 w 10096915"/>
              <a:gd name="connsiteY4" fmla="*/ 97741 h 99084"/>
              <a:gd name="connsiteX0" fmla="*/ 9834719 w 10118975"/>
              <a:gd name="connsiteY0" fmla="*/ 97741 h 99084"/>
              <a:gd name="connsiteX1" fmla="*/ 104107 w 10118975"/>
              <a:gd name="connsiteY1" fmla="*/ 99084 h 99084"/>
              <a:gd name="connsiteX2" fmla="*/ 0 w 10118975"/>
              <a:gd name="connsiteY2" fmla="*/ 0 h 99084"/>
              <a:gd name="connsiteX3" fmla="*/ 10118973 w 10118975"/>
              <a:gd name="connsiteY3" fmla="*/ 6260 h 99084"/>
              <a:gd name="connsiteX4" fmla="*/ 9834719 w 10118975"/>
              <a:gd name="connsiteY4" fmla="*/ 97741 h 99084"/>
              <a:gd name="connsiteX0" fmla="*/ 10110464 w 10119054"/>
              <a:gd name="connsiteY0" fmla="*/ 184453 h 184453"/>
              <a:gd name="connsiteX1" fmla="*/ 104107 w 10119054"/>
              <a:gd name="connsiteY1" fmla="*/ 99084 h 184453"/>
              <a:gd name="connsiteX2" fmla="*/ 0 w 10119054"/>
              <a:gd name="connsiteY2" fmla="*/ 0 h 184453"/>
              <a:gd name="connsiteX3" fmla="*/ 10118973 w 10119054"/>
              <a:gd name="connsiteY3" fmla="*/ 6260 h 184453"/>
              <a:gd name="connsiteX4" fmla="*/ 10110464 w 10119054"/>
              <a:gd name="connsiteY4" fmla="*/ 184453 h 184453"/>
              <a:gd name="connsiteX0" fmla="*/ 10110464 w 10119054"/>
              <a:gd name="connsiteY0" fmla="*/ 184453 h 184453"/>
              <a:gd name="connsiteX1" fmla="*/ 181315 w 10119054"/>
              <a:gd name="connsiteY1" fmla="*/ 181666 h 184453"/>
              <a:gd name="connsiteX2" fmla="*/ 0 w 10119054"/>
              <a:gd name="connsiteY2" fmla="*/ 0 h 184453"/>
              <a:gd name="connsiteX3" fmla="*/ 10118973 w 10119054"/>
              <a:gd name="connsiteY3" fmla="*/ 6260 h 184453"/>
              <a:gd name="connsiteX4" fmla="*/ 10110464 w 10119054"/>
              <a:gd name="connsiteY4" fmla="*/ 184453 h 184453"/>
              <a:gd name="connsiteX0" fmla="*/ 10110464 w 10119054"/>
              <a:gd name="connsiteY0" fmla="*/ 178324 h 178324"/>
              <a:gd name="connsiteX1" fmla="*/ 181315 w 10119054"/>
              <a:gd name="connsiteY1" fmla="*/ 175537 h 178324"/>
              <a:gd name="connsiteX2" fmla="*/ 0 w 10119054"/>
              <a:gd name="connsiteY2" fmla="*/ 0 h 178324"/>
              <a:gd name="connsiteX3" fmla="*/ 10118973 w 10119054"/>
              <a:gd name="connsiteY3" fmla="*/ 131 h 178324"/>
              <a:gd name="connsiteX4" fmla="*/ 10110464 w 10119054"/>
              <a:gd name="connsiteY4" fmla="*/ 178324 h 1783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119054" h="178324">
                <a:moveTo>
                  <a:pt x="10110464" y="178324"/>
                </a:moveTo>
                <a:lnTo>
                  <a:pt x="181315" y="175537"/>
                </a:lnTo>
                <a:lnTo>
                  <a:pt x="0" y="0"/>
                </a:lnTo>
                <a:lnTo>
                  <a:pt x="10118973" y="131"/>
                </a:lnTo>
                <a:cubicBezTo>
                  <a:pt x="10119951" y="55239"/>
                  <a:pt x="10111873" y="81797"/>
                  <a:pt x="10110464" y="178324"/>
                </a:cubicBezTo>
                <a:close/>
              </a:path>
            </a:pathLst>
          </a:custGeom>
          <a:solidFill>
            <a:srgbClr val="0C1930"/>
          </a:solidFill>
          <a:ln>
            <a:noFill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TextBox 19"/>
          <p:cNvSpPr txBox="1"/>
          <p:nvPr userDrawn="1"/>
        </p:nvSpPr>
        <p:spPr>
          <a:xfrm>
            <a:off x="455870" y="4922777"/>
            <a:ext cx="868812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dirty="0">
                <a:solidFill>
                  <a:srgbClr val="D9D9D9"/>
                </a:solidFill>
                <a:latin typeface="Arial Narrow"/>
                <a:cs typeface="Arial Narrow"/>
              </a:rPr>
              <a:t>STEM101.ORG</a:t>
            </a:r>
            <a:r>
              <a:rPr lang="en-US" sz="1000" i="0" baseline="0" dirty="0">
                <a:solidFill>
                  <a:srgbClr val="D9D9D9"/>
                </a:solidFill>
                <a:latin typeface="Arial Narrow"/>
                <a:cs typeface="Arial Narrow"/>
              </a:rPr>
              <a:t>                                                                                                                                                                                                                 </a:t>
            </a:r>
            <a:r>
              <a:rPr lang="en-US" sz="1000" i="0" dirty="0">
                <a:solidFill>
                  <a:srgbClr val="D9D9D9"/>
                </a:solidFill>
                <a:latin typeface="Arial Narrow"/>
                <a:cs typeface="Arial Narrow"/>
              </a:rPr>
              <a:t>A Non-Profit</a:t>
            </a:r>
            <a:r>
              <a:rPr lang="en-US" sz="1000" i="0" baseline="0" dirty="0">
                <a:solidFill>
                  <a:srgbClr val="D9D9D9"/>
                </a:solidFill>
                <a:latin typeface="Arial Narrow"/>
                <a:cs typeface="Arial Narrow"/>
              </a:rPr>
              <a:t> K-16 Education Program</a:t>
            </a:r>
            <a:endParaRPr lang="en-US" sz="1000" dirty="0">
              <a:solidFill>
                <a:srgbClr val="D9D9D9"/>
              </a:solidFill>
              <a:latin typeface="Arial Narrow"/>
              <a:cs typeface="Arial Narrow"/>
            </a:endParaRPr>
          </a:p>
        </p:txBody>
      </p:sp>
      <p:pic>
        <p:nvPicPr>
          <p:cNvPr id="4" name="Picture 3" descr="A white text on a black background&#10;&#10;Description automatically generated">
            <a:extLst>
              <a:ext uri="{FF2B5EF4-FFF2-40B4-BE49-F238E27FC236}">
                <a16:creationId xmlns:a16="http://schemas.microsoft.com/office/drawing/2014/main" id="{1E5588A3-BA1B-8673-E4FE-1832806FA4B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6264" y="105811"/>
            <a:ext cx="2164213" cy="46972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761F5-D8D8-40C6-8D23-53FB4F657941}" type="datetimeFigureOut">
              <a:rPr lang="en-US" smtClean="0"/>
              <a:t>12/8/2023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2D5C0-7033-4DB5-8DD1-2301A54E55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7893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761F5-D8D8-40C6-8D23-53FB4F657941}" type="datetimeFigureOut">
              <a:rPr lang="en-US" smtClean="0"/>
              <a:t>12/8/2023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2D5C0-7033-4DB5-8DD1-2301A54E55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1178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761F5-D8D8-40C6-8D23-53FB4F657941}" type="datetimeFigureOut">
              <a:rPr lang="en-US" smtClean="0"/>
              <a:t>12/8/2023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2D5C0-7033-4DB5-8DD1-2301A54E55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9283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761F5-D8D8-40C6-8D23-53FB4F657941}" type="datetimeFigureOut">
              <a:rPr lang="en-US" smtClean="0"/>
              <a:t>12/8/2023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2D5C0-7033-4DB5-8DD1-2301A54E55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3912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arallelogram 1"/>
          <p:cNvSpPr/>
          <p:nvPr/>
        </p:nvSpPr>
        <p:spPr>
          <a:xfrm>
            <a:off x="0" y="-16711"/>
            <a:ext cx="850259" cy="502507"/>
          </a:xfrm>
          <a:custGeom>
            <a:avLst/>
            <a:gdLst>
              <a:gd name="connsiteX0" fmla="*/ 0 w 8593931"/>
              <a:gd name="connsiteY0" fmla="*/ 553998 h 553998"/>
              <a:gd name="connsiteX1" fmla="*/ 331379 w 8593931"/>
              <a:gd name="connsiteY1" fmla="*/ 0 h 553998"/>
              <a:gd name="connsiteX2" fmla="*/ 8593931 w 8593931"/>
              <a:gd name="connsiteY2" fmla="*/ 0 h 553998"/>
              <a:gd name="connsiteX3" fmla="*/ 8262552 w 8593931"/>
              <a:gd name="connsiteY3" fmla="*/ 553998 h 553998"/>
              <a:gd name="connsiteX4" fmla="*/ 0 w 8593931"/>
              <a:gd name="connsiteY4" fmla="*/ 553998 h 553998"/>
              <a:gd name="connsiteX0" fmla="*/ 511584 w 8262552"/>
              <a:gd name="connsiteY0" fmla="*/ 546854 h 553998"/>
              <a:gd name="connsiteX1" fmla="*/ 0 w 8262552"/>
              <a:gd name="connsiteY1" fmla="*/ 0 h 553998"/>
              <a:gd name="connsiteX2" fmla="*/ 8262552 w 8262552"/>
              <a:gd name="connsiteY2" fmla="*/ 0 h 553998"/>
              <a:gd name="connsiteX3" fmla="*/ 7931173 w 8262552"/>
              <a:gd name="connsiteY3" fmla="*/ 553998 h 553998"/>
              <a:gd name="connsiteX4" fmla="*/ 511584 w 8262552"/>
              <a:gd name="connsiteY4" fmla="*/ 546854 h 553998"/>
              <a:gd name="connsiteX0" fmla="*/ 511584 w 8262552"/>
              <a:gd name="connsiteY0" fmla="*/ 546854 h 575430"/>
              <a:gd name="connsiteX1" fmla="*/ 0 w 8262552"/>
              <a:gd name="connsiteY1" fmla="*/ 0 h 575430"/>
              <a:gd name="connsiteX2" fmla="*/ 8262552 w 8262552"/>
              <a:gd name="connsiteY2" fmla="*/ 0 h 575430"/>
              <a:gd name="connsiteX3" fmla="*/ 8252641 w 8262552"/>
              <a:gd name="connsiteY3" fmla="*/ 575430 h 575430"/>
              <a:gd name="connsiteX4" fmla="*/ 511584 w 8262552"/>
              <a:gd name="connsiteY4" fmla="*/ 546854 h 575430"/>
              <a:gd name="connsiteX0" fmla="*/ 518728 w 8262552"/>
              <a:gd name="connsiteY0" fmla="*/ 553998 h 575430"/>
              <a:gd name="connsiteX1" fmla="*/ 0 w 8262552"/>
              <a:gd name="connsiteY1" fmla="*/ 0 h 575430"/>
              <a:gd name="connsiteX2" fmla="*/ 8262552 w 8262552"/>
              <a:gd name="connsiteY2" fmla="*/ 0 h 575430"/>
              <a:gd name="connsiteX3" fmla="*/ 8252641 w 8262552"/>
              <a:gd name="connsiteY3" fmla="*/ 575430 h 575430"/>
              <a:gd name="connsiteX4" fmla="*/ 518728 w 8262552"/>
              <a:gd name="connsiteY4" fmla="*/ 553998 h 575430"/>
              <a:gd name="connsiteX0" fmla="*/ 518728 w 8281216"/>
              <a:gd name="connsiteY0" fmla="*/ 553998 h 575430"/>
              <a:gd name="connsiteX1" fmla="*/ 0 w 8281216"/>
              <a:gd name="connsiteY1" fmla="*/ 0 h 575430"/>
              <a:gd name="connsiteX2" fmla="*/ 8262552 w 8281216"/>
              <a:gd name="connsiteY2" fmla="*/ 0 h 575430"/>
              <a:gd name="connsiteX3" fmla="*/ 8281216 w 8281216"/>
              <a:gd name="connsiteY3" fmla="*/ 575430 h 575430"/>
              <a:gd name="connsiteX4" fmla="*/ 518728 w 8281216"/>
              <a:gd name="connsiteY4" fmla="*/ 553998 h 575430"/>
              <a:gd name="connsiteX0" fmla="*/ 584217 w 8346705"/>
              <a:gd name="connsiteY0" fmla="*/ 553998 h 575430"/>
              <a:gd name="connsiteX1" fmla="*/ 0 w 8346705"/>
              <a:gd name="connsiteY1" fmla="*/ 0 h 575430"/>
              <a:gd name="connsiteX2" fmla="*/ 8328041 w 8346705"/>
              <a:gd name="connsiteY2" fmla="*/ 0 h 575430"/>
              <a:gd name="connsiteX3" fmla="*/ 8346705 w 8346705"/>
              <a:gd name="connsiteY3" fmla="*/ 575430 h 575430"/>
              <a:gd name="connsiteX4" fmla="*/ 584217 w 8346705"/>
              <a:gd name="connsiteY4" fmla="*/ 553998 h 575430"/>
              <a:gd name="connsiteX0" fmla="*/ 584217 w 8346705"/>
              <a:gd name="connsiteY0" fmla="*/ 561142 h 582574"/>
              <a:gd name="connsiteX1" fmla="*/ 0 w 8346705"/>
              <a:gd name="connsiteY1" fmla="*/ 7144 h 582574"/>
              <a:gd name="connsiteX2" fmla="*/ 1574461 w 8346705"/>
              <a:gd name="connsiteY2" fmla="*/ 0 h 582574"/>
              <a:gd name="connsiteX3" fmla="*/ 8346705 w 8346705"/>
              <a:gd name="connsiteY3" fmla="*/ 582574 h 582574"/>
              <a:gd name="connsiteX4" fmla="*/ 584217 w 8346705"/>
              <a:gd name="connsiteY4" fmla="*/ 561142 h 582574"/>
              <a:gd name="connsiteX0" fmla="*/ 584217 w 2215272"/>
              <a:gd name="connsiteY0" fmla="*/ 561142 h 589718"/>
              <a:gd name="connsiteX1" fmla="*/ 0 w 2215272"/>
              <a:gd name="connsiteY1" fmla="*/ 7144 h 589718"/>
              <a:gd name="connsiteX2" fmla="*/ 1574461 w 2215272"/>
              <a:gd name="connsiteY2" fmla="*/ 0 h 589718"/>
              <a:gd name="connsiteX3" fmla="*/ 2215272 w 2215272"/>
              <a:gd name="connsiteY3" fmla="*/ 589718 h 589718"/>
              <a:gd name="connsiteX4" fmla="*/ 584217 w 2215272"/>
              <a:gd name="connsiteY4" fmla="*/ 561142 h 589718"/>
              <a:gd name="connsiteX0" fmla="*/ 584217 w 2215272"/>
              <a:gd name="connsiteY0" fmla="*/ 561142 h 570668"/>
              <a:gd name="connsiteX1" fmla="*/ 0 w 2215272"/>
              <a:gd name="connsiteY1" fmla="*/ 7144 h 570668"/>
              <a:gd name="connsiteX2" fmla="*/ 1574461 w 2215272"/>
              <a:gd name="connsiteY2" fmla="*/ 0 h 570668"/>
              <a:gd name="connsiteX3" fmla="*/ 2215272 w 2215272"/>
              <a:gd name="connsiteY3" fmla="*/ 570668 h 570668"/>
              <a:gd name="connsiteX4" fmla="*/ 584217 w 2215272"/>
              <a:gd name="connsiteY4" fmla="*/ 561142 h 570668"/>
              <a:gd name="connsiteX0" fmla="*/ 584217 w 2215272"/>
              <a:gd name="connsiteY0" fmla="*/ 556380 h 565906"/>
              <a:gd name="connsiteX1" fmla="*/ 0 w 2215272"/>
              <a:gd name="connsiteY1" fmla="*/ 2382 h 565906"/>
              <a:gd name="connsiteX2" fmla="*/ 1620850 w 2215272"/>
              <a:gd name="connsiteY2" fmla="*/ 0 h 565906"/>
              <a:gd name="connsiteX3" fmla="*/ 2215272 w 2215272"/>
              <a:gd name="connsiteY3" fmla="*/ 565906 h 565906"/>
              <a:gd name="connsiteX4" fmla="*/ 584217 w 2215272"/>
              <a:gd name="connsiteY4" fmla="*/ 556380 h 565906"/>
              <a:gd name="connsiteX0" fmla="*/ 584217 w 2215272"/>
              <a:gd name="connsiteY0" fmla="*/ 556380 h 561090"/>
              <a:gd name="connsiteX1" fmla="*/ 0 w 2215272"/>
              <a:gd name="connsiteY1" fmla="*/ 2382 h 561090"/>
              <a:gd name="connsiteX2" fmla="*/ 1620850 w 2215272"/>
              <a:gd name="connsiteY2" fmla="*/ 0 h 561090"/>
              <a:gd name="connsiteX3" fmla="*/ 2215272 w 2215272"/>
              <a:gd name="connsiteY3" fmla="*/ 561090 h 561090"/>
              <a:gd name="connsiteX4" fmla="*/ 584217 w 2215272"/>
              <a:gd name="connsiteY4" fmla="*/ 556380 h 561090"/>
              <a:gd name="connsiteX0" fmla="*/ 584217 w 2215272"/>
              <a:gd name="connsiteY0" fmla="*/ 553998 h 558708"/>
              <a:gd name="connsiteX1" fmla="*/ 0 w 2215272"/>
              <a:gd name="connsiteY1" fmla="*/ 0 h 558708"/>
              <a:gd name="connsiteX2" fmla="*/ 1642647 w 2215272"/>
              <a:gd name="connsiteY2" fmla="*/ 27 h 558708"/>
              <a:gd name="connsiteX3" fmla="*/ 2215272 w 2215272"/>
              <a:gd name="connsiteY3" fmla="*/ 558708 h 558708"/>
              <a:gd name="connsiteX4" fmla="*/ 584217 w 2215272"/>
              <a:gd name="connsiteY4" fmla="*/ 553998 h 558708"/>
              <a:gd name="connsiteX0" fmla="*/ 584217 w 2215272"/>
              <a:gd name="connsiteY0" fmla="*/ 553998 h 558708"/>
              <a:gd name="connsiteX1" fmla="*/ 0 w 2215272"/>
              <a:gd name="connsiteY1" fmla="*/ 0 h 558708"/>
              <a:gd name="connsiteX2" fmla="*/ 615475 w 2215272"/>
              <a:gd name="connsiteY2" fmla="*/ 118024 h 558708"/>
              <a:gd name="connsiteX3" fmla="*/ 2215272 w 2215272"/>
              <a:gd name="connsiteY3" fmla="*/ 558708 h 558708"/>
              <a:gd name="connsiteX4" fmla="*/ 584217 w 2215272"/>
              <a:gd name="connsiteY4" fmla="*/ 553998 h 558708"/>
              <a:gd name="connsiteX0" fmla="*/ 469783 w 2100838"/>
              <a:gd name="connsiteY0" fmla="*/ 436001 h 440711"/>
              <a:gd name="connsiteX1" fmla="*/ 0 w 2100838"/>
              <a:gd name="connsiteY1" fmla="*/ 0 h 440711"/>
              <a:gd name="connsiteX2" fmla="*/ 501041 w 2100838"/>
              <a:gd name="connsiteY2" fmla="*/ 27 h 440711"/>
              <a:gd name="connsiteX3" fmla="*/ 2100838 w 2100838"/>
              <a:gd name="connsiteY3" fmla="*/ 440711 h 440711"/>
              <a:gd name="connsiteX4" fmla="*/ 469783 w 2100838"/>
              <a:gd name="connsiteY4" fmla="*/ 436001 h 440711"/>
              <a:gd name="connsiteX0" fmla="*/ 469783 w 972856"/>
              <a:gd name="connsiteY0" fmla="*/ 436001 h 436001"/>
              <a:gd name="connsiteX1" fmla="*/ 0 w 972856"/>
              <a:gd name="connsiteY1" fmla="*/ 0 h 436001"/>
              <a:gd name="connsiteX2" fmla="*/ 501041 w 972856"/>
              <a:gd name="connsiteY2" fmla="*/ 27 h 436001"/>
              <a:gd name="connsiteX3" fmla="*/ 972856 w 972856"/>
              <a:gd name="connsiteY3" fmla="*/ 435895 h 436001"/>
              <a:gd name="connsiteX4" fmla="*/ 469783 w 972856"/>
              <a:gd name="connsiteY4" fmla="*/ 436001 h 436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72856" h="436001">
                <a:moveTo>
                  <a:pt x="469783" y="436001"/>
                </a:moveTo>
                <a:lnTo>
                  <a:pt x="0" y="0"/>
                </a:lnTo>
                <a:lnTo>
                  <a:pt x="501041" y="27"/>
                </a:lnTo>
                <a:lnTo>
                  <a:pt x="972856" y="435895"/>
                </a:lnTo>
                <a:lnTo>
                  <a:pt x="469783" y="436001"/>
                </a:lnTo>
                <a:close/>
              </a:path>
            </a:pathLst>
          </a:custGeom>
          <a:solidFill>
            <a:srgbClr val="0C193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Parallelogram 1"/>
          <p:cNvSpPr/>
          <p:nvPr/>
        </p:nvSpPr>
        <p:spPr>
          <a:xfrm>
            <a:off x="430853" y="-16737"/>
            <a:ext cx="1936109" cy="643931"/>
          </a:xfrm>
          <a:custGeom>
            <a:avLst/>
            <a:gdLst>
              <a:gd name="connsiteX0" fmla="*/ 0 w 8593931"/>
              <a:gd name="connsiteY0" fmla="*/ 553998 h 553998"/>
              <a:gd name="connsiteX1" fmla="*/ 331379 w 8593931"/>
              <a:gd name="connsiteY1" fmla="*/ 0 h 553998"/>
              <a:gd name="connsiteX2" fmla="*/ 8593931 w 8593931"/>
              <a:gd name="connsiteY2" fmla="*/ 0 h 553998"/>
              <a:gd name="connsiteX3" fmla="*/ 8262552 w 8593931"/>
              <a:gd name="connsiteY3" fmla="*/ 553998 h 553998"/>
              <a:gd name="connsiteX4" fmla="*/ 0 w 8593931"/>
              <a:gd name="connsiteY4" fmla="*/ 553998 h 553998"/>
              <a:gd name="connsiteX0" fmla="*/ 511584 w 8262552"/>
              <a:gd name="connsiteY0" fmla="*/ 546854 h 553998"/>
              <a:gd name="connsiteX1" fmla="*/ 0 w 8262552"/>
              <a:gd name="connsiteY1" fmla="*/ 0 h 553998"/>
              <a:gd name="connsiteX2" fmla="*/ 8262552 w 8262552"/>
              <a:gd name="connsiteY2" fmla="*/ 0 h 553998"/>
              <a:gd name="connsiteX3" fmla="*/ 7931173 w 8262552"/>
              <a:gd name="connsiteY3" fmla="*/ 553998 h 553998"/>
              <a:gd name="connsiteX4" fmla="*/ 511584 w 8262552"/>
              <a:gd name="connsiteY4" fmla="*/ 546854 h 553998"/>
              <a:gd name="connsiteX0" fmla="*/ 511584 w 8262552"/>
              <a:gd name="connsiteY0" fmla="*/ 546854 h 575430"/>
              <a:gd name="connsiteX1" fmla="*/ 0 w 8262552"/>
              <a:gd name="connsiteY1" fmla="*/ 0 h 575430"/>
              <a:gd name="connsiteX2" fmla="*/ 8262552 w 8262552"/>
              <a:gd name="connsiteY2" fmla="*/ 0 h 575430"/>
              <a:gd name="connsiteX3" fmla="*/ 8252641 w 8262552"/>
              <a:gd name="connsiteY3" fmla="*/ 575430 h 575430"/>
              <a:gd name="connsiteX4" fmla="*/ 511584 w 8262552"/>
              <a:gd name="connsiteY4" fmla="*/ 546854 h 575430"/>
              <a:gd name="connsiteX0" fmla="*/ 518728 w 8262552"/>
              <a:gd name="connsiteY0" fmla="*/ 553998 h 575430"/>
              <a:gd name="connsiteX1" fmla="*/ 0 w 8262552"/>
              <a:gd name="connsiteY1" fmla="*/ 0 h 575430"/>
              <a:gd name="connsiteX2" fmla="*/ 8262552 w 8262552"/>
              <a:gd name="connsiteY2" fmla="*/ 0 h 575430"/>
              <a:gd name="connsiteX3" fmla="*/ 8252641 w 8262552"/>
              <a:gd name="connsiteY3" fmla="*/ 575430 h 575430"/>
              <a:gd name="connsiteX4" fmla="*/ 518728 w 8262552"/>
              <a:gd name="connsiteY4" fmla="*/ 553998 h 575430"/>
              <a:gd name="connsiteX0" fmla="*/ 518728 w 8281216"/>
              <a:gd name="connsiteY0" fmla="*/ 553998 h 575430"/>
              <a:gd name="connsiteX1" fmla="*/ 0 w 8281216"/>
              <a:gd name="connsiteY1" fmla="*/ 0 h 575430"/>
              <a:gd name="connsiteX2" fmla="*/ 8262552 w 8281216"/>
              <a:gd name="connsiteY2" fmla="*/ 0 h 575430"/>
              <a:gd name="connsiteX3" fmla="*/ 8281216 w 8281216"/>
              <a:gd name="connsiteY3" fmla="*/ 575430 h 575430"/>
              <a:gd name="connsiteX4" fmla="*/ 518728 w 8281216"/>
              <a:gd name="connsiteY4" fmla="*/ 553998 h 575430"/>
              <a:gd name="connsiteX0" fmla="*/ 584217 w 8346705"/>
              <a:gd name="connsiteY0" fmla="*/ 553998 h 575430"/>
              <a:gd name="connsiteX1" fmla="*/ 0 w 8346705"/>
              <a:gd name="connsiteY1" fmla="*/ 0 h 575430"/>
              <a:gd name="connsiteX2" fmla="*/ 8328041 w 8346705"/>
              <a:gd name="connsiteY2" fmla="*/ 0 h 575430"/>
              <a:gd name="connsiteX3" fmla="*/ 8346705 w 8346705"/>
              <a:gd name="connsiteY3" fmla="*/ 575430 h 575430"/>
              <a:gd name="connsiteX4" fmla="*/ 584217 w 8346705"/>
              <a:gd name="connsiteY4" fmla="*/ 553998 h 575430"/>
              <a:gd name="connsiteX0" fmla="*/ 584217 w 8346705"/>
              <a:gd name="connsiteY0" fmla="*/ 561142 h 582574"/>
              <a:gd name="connsiteX1" fmla="*/ 0 w 8346705"/>
              <a:gd name="connsiteY1" fmla="*/ 7144 h 582574"/>
              <a:gd name="connsiteX2" fmla="*/ 1574461 w 8346705"/>
              <a:gd name="connsiteY2" fmla="*/ 0 h 582574"/>
              <a:gd name="connsiteX3" fmla="*/ 8346705 w 8346705"/>
              <a:gd name="connsiteY3" fmla="*/ 582574 h 582574"/>
              <a:gd name="connsiteX4" fmla="*/ 584217 w 8346705"/>
              <a:gd name="connsiteY4" fmla="*/ 561142 h 582574"/>
              <a:gd name="connsiteX0" fmla="*/ 584217 w 2215272"/>
              <a:gd name="connsiteY0" fmla="*/ 561142 h 589718"/>
              <a:gd name="connsiteX1" fmla="*/ 0 w 2215272"/>
              <a:gd name="connsiteY1" fmla="*/ 7144 h 589718"/>
              <a:gd name="connsiteX2" fmla="*/ 1574461 w 2215272"/>
              <a:gd name="connsiteY2" fmla="*/ 0 h 589718"/>
              <a:gd name="connsiteX3" fmla="*/ 2215272 w 2215272"/>
              <a:gd name="connsiteY3" fmla="*/ 589718 h 589718"/>
              <a:gd name="connsiteX4" fmla="*/ 584217 w 2215272"/>
              <a:gd name="connsiteY4" fmla="*/ 561142 h 589718"/>
              <a:gd name="connsiteX0" fmla="*/ 584217 w 2215272"/>
              <a:gd name="connsiteY0" fmla="*/ 561142 h 570668"/>
              <a:gd name="connsiteX1" fmla="*/ 0 w 2215272"/>
              <a:gd name="connsiteY1" fmla="*/ 7144 h 570668"/>
              <a:gd name="connsiteX2" fmla="*/ 1574461 w 2215272"/>
              <a:gd name="connsiteY2" fmla="*/ 0 h 570668"/>
              <a:gd name="connsiteX3" fmla="*/ 2215272 w 2215272"/>
              <a:gd name="connsiteY3" fmla="*/ 570668 h 570668"/>
              <a:gd name="connsiteX4" fmla="*/ 584217 w 2215272"/>
              <a:gd name="connsiteY4" fmla="*/ 561142 h 570668"/>
              <a:gd name="connsiteX0" fmla="*/ 584217 w 2215272"/>
              <a:gd name="connsiteY0" fmla="*/ 556380 h 565906"/>
              <a:gd name="connsiteX1" fmla="*/ 0 w 2215272"/>
              <a:gd name="connsiteY1" fmla="*/ 2382 h 565906"/>
              <a:gd name="connsiteX2" fmla="*/ 1620850 w 2215272"/>
              <a:gd name="connsiteY2" fmla="*/ 0 h 565906"/>
              <a:gd name="connsiteX3" fmla="*/ 2215272 w 2215272"/>
              <a:gd name="connsiteY3" fmla="*/ 565906 h 565906"/>
              <a:gd name="connsiteX4" fmla="*/ 584217 w 2215272"/>
              <a:gd name="connsiteY4" fmla="*/ 556380 h 565906"/>
              <a:gd name="connsiteX0" fmla="*/ 584217 w 2215272"/>
              <a:gd name="connsiteY0" fmla="*/ 556380 h 561090"/>
              <a:gd name="connsiteX1" fmla="*/ 0 w 2215272"/>
              <a:gd name="connsiteY1" fmla="*/ 2382 h 561090"/>
              <a:gd name="connsiteX2" fmla="*/ 1620850 w 2215272"/>
              <a:gd name="connsiteY2" fmla="*/ 0 h 561090"/>
              <a:gd name="connsiteX3" fmla="*/ 2215272 w 2215272"/>
              <a:gd name="connsiteY3" fmla="*/ 561090 h 561090"/>
              <a:gd name="connsiteX4" fmla="*/ 584217 w 2215272"/>
              <a:gd name="connsiteY4" fmla="*/ 556380 h 561090"/>
              <a:gd name="connsiteX0" fmla="*/ 584217 w 2215272"/>
              <a:gd name="connsiteY0" fmla="*/ 553998 h 558708"/>
              <a:gd name="connsiteX1" fmla="*/ 0 w 2215272"/>
              <a:gd name="connsiteY1" fmla="*/ 0 h 558708"/>
              <a:gd name="connsiteX2" fmla="*/ 1642647 w 2215272"/>
              <a:gd name="connsiteY2" fmla="*/ 27 h 558708"/>
              <a:gd name="connsiteX3" fmla="*/ 2215272 w 2215272"/>
              <a:gd name="connsiteY3" fmla="*/ 558708 h 558708"/>
              <a:gd name="connsiteX4" fmla="*/ 584217 w 2215272"/>
              <a:gd name="connsiteY4" fmla="*/ 553998 h 558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15272" h="558708">
                <a:moveTo>
                  <a:pt x="584217" y="553998"/>
                </a:moveTo>
                <a:lnTo>
                  <a:pt x="0" y="0"/>
                </a:lnTo>
                <a:lnTo>
                  <a:pt x="1642647" y="27"/>
                </a:lnTo>
                <a:lnTo>
                  <a:pt x="2215272" y="558708"/>
                </a:lnTo>
                <a:lnTo>
                  <a:pt x="584217" y="553998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Parallelogram 1"/>
          <p:cNvSpPr/>
          <p:nvPr/>
        </p:nvSpPr>
        <p:spPr>
          <a:xfrm>
            <a:off x="1702139" y="-8355"/>
            <a:ext cx="7479448" cy="753809"/>
          </a:xfrm>
          <a:custGeom>
            <a:avLst/>
            <a:gdLst>
              <a:gd name="connsiteX0" fmla="*/ 0 w 8593931"/>
              <a:gd name="connsiteY0" fmla="*/ 553998 h 553998"/>
              <a:gd name="connsiteX1" fmla="*/ 331379 w 8593931"/>
              <a:gd name="connsiteY1" fmla="*/ 0 h 553998"/>
              <a:gd name="connsiteX2" fmla="*/ 8593931 w 8593931"/>
              <a:gd name="connsiteY2" fmla="*/ 0 h 553998"/>
              <a:gd name="connsiteX3" fmla="*/ 8262552 w 8593931"/>
              <a:gd name="connsiteY3" fmla="*/ 553998 h 553998"/>
              <a:gd name="connsiteX4" fmla="*/ 0 w 8593931"/>
              <a:gd name="connsiteY4" fmla="*/ 553998 h 553998"/>
              <a:gd name="connsiteX0" fmla="*/ 511584 w 8262552"/>
              <a:gd name="connsiteY0" fmla="*/ 546854 h 553998"/>
              <a:gd name="connsiteX1" fmla="*/ 0 w 8262552"/>
              <a:gd name="connsiteY1" fmla="*/ 0 h 553998"/>
              <a:gd name="connsiteX2" fmla="*/ 8262552 w 8262552"/>
              <a:gd name="connsiteY2" fmla="*/ 0 h 553998"/>
              <a:gd name="connsiteX3" fmla="*/ 7931173 w 8262552"/>
              <a:gd name="connsiteY3" fmla="*/ 553998 h 553998"/>
              <a:gd name="connsiteX4" fmla="*/ 511584 w 8262552"/>
              <a:gd name="connsiteY4" fmla="*/ 546854 h 553998"/>
              <a:gd name="connsiteX0" fmla="*/ 511584 w 8262552"/>
              <a:gd name="connsiteY0" fmla="*/ 546854 h 575430"/>
              <a:gd name="connsiteX1" fmla="*/ 0 w 8262552"/>
              <a:gd name="connsiteY1" fmla="*/ 0 h 575430"/>
              <a:gd name="connsiteX2" fmla="*/ 8262552 w 8262552"/>
              <a:gd name="connsiteY2" fmla="*/ 0 h 575430"/>
              <a:gd name="connsiteX3" fmla="*/ 8252641 w 8262552"/>
              <a:gd name="connsiteY3" fmla="*/ 575430 h 575430"/>
              <a:gd name="connsiteX4" fmla="*/ 511584 w 8262552"/>
              <a:gd name="connsiteY4" fmla="*/ 546854 h 575430"/>
              <a:gd name="connsiteX0" fmla="*/ 518728 w 8262552"/>
              <a:gd name="connsiteY0" fmla="*/ 553998 h 575430"/>
              <a:gd name="connsiteX1" fmla="*/ 0 w 8262552"/>
              <a:gd name="connsiteY1" fmla="*/ 0 h 575430"/>
              <a:gd name="connsiteX2" fmla="*/ 8262552 w 8262552"/>
              <a:gd name="connsiteY2" fmla="*/ 0 h 575430"/>
              <a:gd name="connsiteX3" fmla="*/ 8252641 w 8262552"/>
              <a:gd name="connsiteY3" fmla="*/ 575430 h 575430"/>
              <a:gd name="connsiteX4" fmla="*/ 518728 w 8262552"/>
              <a:gd name="connsiteY4" fmla="*/ 553998 h 575430"/>
              <a:gd name="connsiteX0" fmla="*/ 518728 w 8281216"/>
              <a:gd name="connsiteY0" fmla="*/ 553998 h 575430"/>
              <a:gd name="connsiteX1" fmla="*/ 0 w 8281216"/>
              <a:gd name="connsiteY1" fmla="*/ 0 h 575430"/>
              <a:gd name="connsiteX2" fmla="*/ 8262552 w 8281216"/>
              <a:gd name="connsiteY2" fmla="*/ 0 h 575430"/>
              <a:gd name="connsiteX3" fmla="*/ 8281216 w 8281216"/>
              <a:gd name="connsiteY3" fmla="*/ 575430 h 575430"/>
              <a:gd name="connsiteX4" fmla="*/ 518728 w 8281216"/>
              <a:gd name="connsiteY4" fmla="*/ 553998 h 575430"/>
              <a:gd name="connsiteX0" fmla="*/ 584217 w 8346705"/>
              <a:gd name="connsiteY0" fmla="*/ 553998 h 575430"/>
              <a:gd name="connsiteX1" fmla="*/ 0 w 8346705"/>
              <a:gd name="connsiteY1" fmla="*/ 0 h 575430"/>
              <a:gd name="connsiteX2" fmla="*/ 8328041 w 8346705"/>
              <a:gd name="connsiteY2" fmla="*/ 0 h 575430"/>
              <a:gd name="connsiteX3" fmla="*/ 8346705 w 8346705"/>
              <a:gd name="connsiteY3" fmla="*/ 575430 h 575430"/>
              <a:gd name="connsiteX4" fmla="*/ 584217 w 8346705"/>
              <a:gd name="connsiteY4" fmla="*/ 553998 h 575430"/>
              <a:gd name="connsiteX0" fmla="*/ 584217 w 8360786"/>
              <a:gd name="connsiteY0" fmla="*/ 560127 h 581559"/>
              <a:gd name="connsiteX1" fmla="*/ 0 w 8360786"/>
              <a:gd name="connsiteY1" fmla="*/ 6129 h 581559"/>
              <a:gd name="connsiteX2" fmla="*/ 8360786 w 8360786"/>
              <a:gd name="connsiteY2" fmla="*/ 0 h 581559"/>
              <a:gd name="connsiteX3" fmla="*/ 8346705 w 8360786"/>
              <a:gd name="connsiteY3" fmla="*/ 581559 h 581559"/>
              <a:gd name="connsiteX4" fmla="*/ 584217 w 8360786"/>
              <a:gd name="connsiteY4" fmla="*/ 560127 h 581559"/>
              <a:gd name="connsiteX0" fmla="*/ 662664 w 8439233"/>
              <a:gd name="connsiteY0" fmla="*/ 625319 h 646751"/>
              <a:gd name="connsiteX1" fmla="*/ 0 w 8439233"/>
              <a:gd name="connsiteY1" fmla="*/ 0 h 646751"/>
              <a:gd name="connsiteX2" fmla="*/ 8439233 w 8439233"/>
              <a:gd name="connsiteY2" fmla="*/ 65192 h 646751"/>
              <a:gd name="connsiteX3" fmla="*/ 8425152 w 8439233"/>
              <a:gd name="connsiteY3" fmla="*/ 646751 h 646751"/>
              <a:gd name="connsiteX4" fmla="*/ 662664 w 8439233"/>
              <a:gd name="connsiteY4" fmla="*/ 625319 h 646751"/>
              <a:gd name="connsiteX0" fmla="*/ 662664 w 8433629"/>
              <a:gd name="connsiteY0" fmla="*/ 627253 h 648685"/>
              <a:gd name="connsiteX1" fmla="*/ 0 w 8433629"/>
              <a:gd name="connsiteY1" fmla="*/ 1934 h 648685"/>
              <a:gd name="connsiteX2" fmla="*/ 8433629 w 8433629"/>
              <a:gd name="connsiteY2" fmla="*/ 0 h 648685"/>
              <a:gd name="connsiteX3" fmla="*/ 8425152 w 8433629"/>
              <a:gd name="connsiteY3" fmla="*/ 648685 h 648685"/>
              <a:gd name="connsiteX4" fmla="*/ 662664 w 8433629"/>
              <a:gd name="connsiteY4" fmla="*/ 627253 h 648685"/>
              <a:gd name="connsiteX0" fmla="*/ 662664 w 8570840"/>
              <a:gd name="connsiteY0" fmla="*/ 627253 h 648685"/>
              <a:gd name="connsiteX1" fmla="*/ 0 w 8570840"/>
              <a:gd name="connsiteY1" fmla="*/ 1934 h 648685"/>
              <a:gd name="connsiteX2" fmla="*/ 8433629 w 8570840"/>
              <a:gd name="connsiteY2" fmla="*/ 0 h 648685"/>
              <a:gd name="connsiteX3" fmla="*/ 8570840 w 8570840"/>
              <a:gd name="connsiteY3" fmla="*/ 648685 h 648685"/>
              <a:gd name="connsiteX4" fmla="*/ 662664 w 8570840"/>
              <a:gd name="connsiteY4" fmla="*/ 627253 h 648685"/>
              <a:gd name="connsiteX0" fmla="*/ 662664 w 8570840"/>
              <a:gd name="connsiteY0" fmla="*/ 625319 h 646751"/>
              <a:gd name="connsiteX1" fmla="*/ 0 w 8570840"/>
              <a:gd name="connsiteY1" fmla="*/ 0 h 646751"/>
              <a:gd name="connsiteX2" fmla="*/ 8545696 w 8570840"/>
              <a:gd name="connsiteY2" fmla="*/ 2262 h 646751"/>
              <a:gd name="connsiteX3" fmla="*/ 8570840 w 8570840"/>
              <a:gd name="connsiteY3" fmla="*/ 646751 h 646751"/>
              <a:gd name="connsiteX4" fmla="*/ 662664 w 8570840"/>
              <a:gd name="connsiteY4" fmla="*/ 625319 h 6467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570840" h="646751">
                <a:moveTo>
                  <a:pt x="662664" y="625319"/>
                </a:moveTo>
                <a:lnTo>
                  <a:pt x="0" y="0"/>
                </a:lnTo>
                <a:lnTo>
                  <a:pt x="8545696" y="2262"/>
                </a:lnTo>
                <a:lnTo>
                  <a:pt x="8570840" y="646751"/>
                </a:lnTo>
                <a:lnTo>
                  <a:pt x="662664" y="625319"/>
                </a:lnTo>
                <a:close/>
              </a:path>
            </a:pathLst>
          </a:custGeom>
          <a:solidFill>
            <a:srgbClr val="0C193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Parallelogram 1"/>
          <p:cNvSpPr/>
          <p:nvPr/>
        </p:nvSpPr>
        <p:spPr>
          <a:xfrm>
            <a:off x="80646" y="4934143"/>
            <a:ext cx="205750" cy="210174"/>
          </a:xfrm>
          <a:custGeom>
            <a:avLst/>
            <a:gdLst>
              <a:gd name="connsiteX0" fmla="*/ 0 w 8593931"/>
              <a:gd name="connsiteY0" fmla="*/ 553998 h 553998"/>
              <a:gd name="connsiteX1" fmla="*/ 331379 w 8593931"/>
              <a:gd name="connsiteY1" fmla="*/ 0 h 553998"/>
              <a:gd name="connsiteX2" fmla="*/ 8593931 w 8593931"/>
              <a:gd name="connsiteY2" fmla="*/ 0 h 553998"/>
              <a:gd name="connsiteX3" fmla="*/ 8262552 w 8593931"/>
              <a:gd name="connsiteY3" fmla="*/ 553998 h 553998"/>
              <a:gd name="connsiteX4" fmla="*/ 0 w 8593931"/>
              <a:gd name="connsiteY4" fmla="*/ 553998 h 553998"/>
              <a:gd name="connsiteX0" fmla="*/ 511584 w 8262552"/>
              <a:gd name="connsiteY0" fmla="*/ 546854 h 553998"/>
              <a:gd name="connsiteX1" fmla="*/ 0 w 8262552"/>
              <a:gd name="connsiteY1" fmla="*/ 0 h 553998"/>
              <a:gd name="connsiteX2" fmla="*/ 8262552 w 8262552"/>
              <a:gd name="connsiteY2" fmla="*/ 0 h 553998"/>
              <a:gd name="connsiteX3" fmla="*/ 7931173 w 8262552"/>
              <a:gd name="connsiteY3" fmla="*/ 553998 h 553998"/>
              <a:gd name="connsiteX4" fmla="*/ 511584 w 8262552"/>
              <a:gd name="connsiteY4" fmla="*/ 546854 h 553998"/>
              <a:gd name="connsiteX0" fmla="*/ 511584 w 8262552"/>
              <a:gd name="connsiteY0" fmla="*/ 546854 h 575430"/>
              <a:gd name="connsiteX1" fmla="*/ 0 w 8262552"/>
              <a:gd name="connsiteY1" fmla="*/ 0 h 575430"/>
              <a:gd name="connsiteX2" fmla="*/ 8262552 w 8262552"/>
              <a:gd name="connsiteY2" fmla="*/ 0 h 575430"/>
              <a:gd name="connsiteX3" fmla="*/ 8252641 w 8262552"/>
              <a:gd name="connsiteY3" fmla="*/ 575430 h 575430"/>
              <a:gd name="connsiteX4" fmla="*/ 511584 w 8262552"/>
              <a:gd name="connsiteY4" fmla="*/ 546854 h 575430"/>
              <a:gd name="connsiteX0" fmla="*/ 518728 w 8262552"/>
              <a:gd name="connsiteY0" fmla="*/ 553998 h 575430"/>
              <a:gd name="connsiteX1" fmla="*/ 0 w 8262552"/>
              <a:gd name="connsiteY1" fmla="*/ 0 h 575430"/>
              <a:gd name="connsiteX2" fmla="*/ 8262552 w 8262552"/>
              <a:gd name="connsiteY2" fmla="*/ 0 h 575430"/>
              <a:gd name="connsiteX3" fmla="*/ 8252641 w 8262552"/>
              <a:gd name="connsiteY3" fmla="*/ 575430 h 575430"/>
              <a:gd name="connsiteX4" fmla="*/ 518728 w 8262552"/>
              <a:gd name="connsiteY4" fmla="*/ 553998 h 575430"/>
              <a:gd name="connsiteX0" fmla="*/ 518728 w 8281216"/>
              <a:gd name="connsiteY0" fmla="*/ 553998 h 575430"/>
              <a:gd name="connsiteX1" fmla="*/ 0 w 8281216"/>
              <a:gd name="connsiteY1" fmla="*/ 0 h 575430"/>
              <a:gd name="connsiteX2" fmla="*/ 8262552 w 8281216"/>
              <a:gd name="connsiteY2" fmla="*/ 0 h 575430"/>
              <a:gd name="connsiteX3" fmla="*/ 8281216 w 8281216"/>
              <a:gd name="connsiteY3" fmla="*/ 575430 h 575430"/>
              <a:gd name="connsiteX4" fmla="*/ 518728 w 8281216"/>
              <a:gd name="connsiteY4" fmla="*/ 553998 h 575430"/>
              <a:gd name="connsiteX0" fmla="*/ 584217 w 8346705"/>
              <a:gd name="connsiteY0" fmla="*/ 553998 h 575430"/>
              <a:gd name="connsiteX1" fmla="*/ 0 w 8346705"/>
              <a:gd name="connsiteY1" fmla="*/ 0 h 575430"/>
              <a:gd name="connsiteX2" fmla="*/ 8328041 w 8346705"/>
              <a:gd name="connsiteY2" fmla="*/ 0 h 575430"/>
              <a:gd name="connsiteX3" fmla="*/ 8346705 w 8346705"/>
              <a:gd name="connsiteY3" fmla="*/ 575430 h 575430"/>
              <a:gd name="connsiteX4" fmla="*/ 584217 w 8346705"/>
              <a:gd name="connsiteY4" fmla="*/ 553998 h 575430"/>
              <a:gd name="connsiteX0" fmla="*/ 584217 w 8360786"/>
              <a:gd name="connsiteY0" fmla="*/ 560127 h 581559"/>
              <a:gd name="connsiteX1" fmla="*/ 0 w 8360786"/>
              <a:gd name="connsiteY1" fmla="*/ 6129 h 581559"/>
              <a:gd name="connsiteX2" fmla="*/ 8360786 w 8360786"/>
              <a:gd name="connsiteY2" fmla="*/ 0 h 581559"/>
              <a:gd name="connsiteX3" fmla="*/ 8346705 w 8360786"/>
              <a:gd name="connsiteY3" fmla="*/ 581559 h 581559"/>
              <a:gd name="connsiteX4" fmla="*/ 584217 w 8360786"/>
              <a:gd name="connsiteY4" fmla="*/ 560127 h 581559"/>
              <a:gd name="connsiteX0" fmla="*/ 584217 w 8368765"/>
              <a:gd name="connsiteY0" fmla="*/ 560127 h 589817"/>
              <a:gd name="connsiteX1" fmla="*/ 0 w 8368765"/>
              <a:gd name="connsiteY1" fmla="*/ 6129 h 589817"/>
              <a:gd name="connsiteX2" fmla="*/ 8360786 w 8368765"/>
              <a:gd name="connsiteY2" fmla="*/ 0 h 589817"/>
              <a:gd name="connsiteX3" fmla="*/ 8368765 w 8368765"/>
              <a:gd name="connsiteY3" fmla="*/ 589817 h 589817"/>
              <a:gd name="connsiteX4" fmla="*/ 584217 w 8368765"/>
              <a:gd name="connsiteY4" fmla="*/ 560127 h 589817"/>
              <a:gd name="connsiteX0" fmla="*/ 584217 w 9993192"/>
              <a:gd name="connsiteY0" fmla="*/ 564256 h 593946"/>
              <a:gd name="connsiteX1" fmla="*/ 0 w 9993192"/>
              <a:gd name="connsiteY1" fmla="*/ 10258 h 593946"/>
              <a:gd name="connsiteX2" fmla="*/ 9993192 w 9993192"/>
              <a:gd name="connsiteY2" fmla="*/ 0 h 593946"/>
              <a:gd name="connsiteX3" fmla="*/ 8368765 w 9993192"/>
              <a:gd name="connsiteY3" fmla="*/ 593946 h 593946"/>
              <a:gd name="connsiteX4" fmla="*/ 584217 w 9993192"/>
              <a:gd name="connsiteY4" fmla="*/ 564256 h 593946"/>
              <a:gd name="connsiteX0" fmla="*/ 584217 w 9995656"/>
              <a:gd name="connsiteY0" fmla="*/ 564256 h 564256"/>
              <a:gd name="connsiteX1" fmla="*/ 0 w 9995656"/>
              <a:gd name="connsiteY1" fmla="*/ 10258 h 564256"/>
              <a:gd name="connsiteX2" fmla="*/ 9993192 w 9995656"/>
              <a:gd name="connsiteY2" fmla="*/ 0 h 564256"/>
              <a:gd name="connsiteX3" fmla="*/ 9995656 w 9995656"/>
              <a:gd name="connsiteY3" fmla="*/ 222324 h 564256"/>
              <a:gd name="connsiteX4" fmla="*/ 584217 w 9995656"/>
              <a:gd name="connsiteY4" fmla="*/ 564256 h 564256"/>
              <a:gd name="connsiteX0" fmla="*/ 225749 w 9995656"/>
              <a:gd name="connsiteY0" fmla="*/ 229796 h 229796"/>
              <a:gd name="connsiteX1" fmla="*/ 0 w 9995656"/>
              <a:gd name="connsiteY1" fmla="*/ 10258 h 229796"/>
              <a:gd name="connsiteX2" fmla="*/ 9993192 w 9995656"/>
              <a:gd name="connsiteY2" fmla="*/ 0 h 229796"/>
              <a:gd name="connsiteX3" fmla="*/ 9995656 w 9995656"/>
              <a:gd name="connsiteY3" fmla="*/ 222324 h 229796"/>
              <a:gd name="connsiteX4" fmla="*/ 225749 w 9995656"/>
              <a:gd name="connsiteY4" fmla="*/ 229796 h 229796"/>
              <a:gd name="connsiteX0" fmla="*/ 231264 w 10001171"/>
              <a:gd name="connsiteY0" fmla="*/ 229796 h 229796"/>
              <a:gd name="connsiteX1" fmla="*/ 0 w 10001171"/>
              <a:gd name="connsiteY1" fmla="*/ 1999 h 229796"/>
              <a:gd name="connsiteX2" fmla="*/ 9998707 w 10001171"/>
              <a:gd name="connsiteY2" fmla="*/ 0 h 229796"/>
              <a:gd name="connsiteX3" fmla="*/ 10001171 w 10001171"/>
              <a:gd name="connsiteY3" fmla="*/ 222324 h 229796"/>
              <a:gd name="connsiteX4" fmla="*/ 231264 w 10001171"/>
              <a:gd name="connsiteY4" fmla="*/ 229796 h 229796"/>
              <a:gd name="connsiteX0" fmla="*/ 231264 w 10001171"/>
              <a:gd name="connsiteY0" fmla="*/ 229796 h 229796"/>
              <a:gd name="connsiteX1" fmla="*/ 0 w 10001171"/>
              <a:gd name="connsiteY1" fmla="*/ 1999 h 229796"/>
              <a:gd name="connsiteX2" fmla="*/ 9998707 w 10001171"/>
              <a:gd name="connsiteY2" fmla="*/ 0 h 229796"/>
              <a:gd name="connsiteX3" fmla="*/ 10001171 w 10001171"/>
              <a:gd name="connsiteY3" fmla="*/ 222324 h 229796"/>
              <a:gd name="connsiteX4" fmla="*/ 231264 w 10001171"/>
              <a:gd name="connsiteY4" fmla="*/ 229796 h 229796"/>
              <a:gd name="connsiteX0" fmla="*/ 231264 w 10001171"/>
              <a:gd name="connsiteY0" fmla="*/ 229796 h 229796"/>
              <a:gd name="connsiteX1" fmla="*/ 98650 w 10001171"/>
              <a:gd name="connsiteY1" fmla="*/ 101083 h 229796"/>
              <a:gd name="connsiteX2" fmla="*/ 0 w 10001171"/>
              <a:gd name="connsiteY2" fmla="*/ 1999 h 229796"/>
              <a:gd name="connsiteX3" fmla="*/ 9998707 w 10001171"/>
              <a:gd name="connsiteY3" fmla="*/ 0 h 229796"/>
              <a:gd name="connsiteX4" fmla="*/ 10001171 w 10001171"/>
              <a:gd name="connsiteY4" fmla="*/ 222324 h 229796"/>
              <a:gd name="connsiteX5" fmla="*/ 231264 w 10001171"/>
              <a:gd name="connsiteY5" fmla="*/ 229796 h 229796"/>
              <a:gd name="connsiteX0" fmla="*/ 10001171 w 10001171"/>
              <a:gd name="connsiteY0" fmla="*/ 222324 h 222324"/>
              <a:gd name="connsiteX1" fmla="*/ 98650 w 10001171"/>
              <a:gd name="connsiteY1" fmla="*/ 101083 h 222324"/>
              <a:gd name="connsiteX2" fmla="*/ 0 w 10001171"/>
              <a:gd name="connsiteY2" fmla="*/ 1999 h 222324"/>
              <a:gd name="connsiteX3" fmla="*/ 9998707 w 10001171"/>
              <a:gd name="connsiteY3" fmla="*/ 0 h 222324"/>
              <a:gd name="connsiteX4" fmla="*/ 10001171 w 10001171"/>
              <a:gd name="connsiteY4" fmla="*/ 222324 h 222324"/>
              <a:gd name="connsiteX0" fmla="*/ 10001171 w 10001171"/>
              <a:gd name="connsiteY0" fmla="*/ 222324 h 222324"/>
              <a:gd name="connsiteX1" fmla="*/ 98650 w 10001171"/>
              <a:gd name="connsiteY1" fmla="*/ 101083 h 222324"/>
              <a:gd name="connsiteX2" fmla="*/ 0 w 10001171"/>
              <a:gd name="connsiteY2" fmla="*/ 1999 h 222324"/>
              <a:gd name="connsiteX3" fmla="*/ 9832256 w 10001171"/>
              <a:gd name="connsiteY3" fmla="*/ 0 h 222324"/>
              <a:gd name="connsiteX4" fmla="*/ 10001171 w 10001171"/>
              <a:gd name="connsiteY4" fmla="*/ 222324 h 222324"/>
              <a:gd name="connsiteX0" fmla="*/ 9791059 w 9832267"/>
              <a:gd name="connsiteY0" fmla="*/ 175334 h 175334"/>
              <a:gd name="connsiteX1" fmla="*/ 98650 w 9832267"/>
              <a:gd name="connsiteY1" fmla="*/ 101083 h 175334"/>
              <a:gd name="connsiteX2" fmla="*/ 0 w 9832267"/>
              <a:gd name="connsiteY2" fmla="*/ 1999 h 175334"/>
              <a:gd name="connsiteX3" fmla="*/ 9832256 w 9832267"/>
              <a:gd name="connsiteY3" fmla="*/ 0 h 175334"/>
              <a:gd name="connsiteX4" fmla="*/ 9791059 w 9832267"/>
              <a:gd name="connsiteY4" fmla="*/ 175334 h 175334"/>
              <a:gd name="connsiteX0" fmla="*/ 9826533 w 9832319"/>
              <a:gd name="connsiteY0" fmla="*/ 93612 h 101083"/>
              <a:gd name="connsiteX1" fmla="*/ 98650 w 9832319"/>
              <a:gd name="connsiteY1" fmla="*/ 101083 h 101083"/>
              <a:gd name="connsiteX2" fmla="*/ 0 w 9832319"/>
              <a:gd name="connsiteY2" fmla="*/ 1999 h 101083"/>
              <a:gd name="connsiteX3" fmla="*/ 9832256 w 9832319"/>
              <a:gd name="connsiteY3" fmla="*/ 0 h 101083"/>
              <a:gd name="connsiteX4" fmla="*/ 9826533 w 9832319"/>
              <a:gd name="connsiteY4" fmla="*/ 93612 h 101083"/>
              <a:gd name="connsiteX0" fmla="*/ 9829262 w 9832353"/>
              <a:gd name="connsiteY0" fmla="*/ 99740 h 101083"/>
              <a:gd name="connsiteX1" fmla="*/ 98650 w 9832353"/>
              <a:gd name="connsiteY1" fmla="*/ 101083 h 101083"/>
              <a:gd name="connsiteX2" fmla="*/ 0 w 9832353"/>
              <a:gd name="connsiteY2" fmla="*/ 1999 h 101083"/>
              <a:gd name="connsiteX3" fmla="*/ 9832256 w 9832353"/>
              <a:gd name="connsiteY3" fmla="*/ 0 h 101083"/>
              <a:gd name="connsiteX4" fmla="*/ 9829262 w 9832353"/>
              <a:gd name="connsiteY4" fmla="*/ 99740 h 101083"/>
              <a:gd name="connsiteX0" fmla="*/ 9829262 w 11053452"/>
              <a:gd name="connsiteY0" fmla="*/ 111200 h 112543"/>
              <a:gd name="connsiteX1" fmla="*/ 98650 w 11053452"/>
              <a:gd name="connsiteY1" fmla="*/ 112543 h 112543"/>
              <a:gd name="connsiteX2" fmla="*/ 0 w 11053452"/>
              <a:gd name="connsiteY2" fmla="*/ 13459 h 112543"/>
              <a:gd name="connsiteX3" fmla="*/ 9832256 w 11053452"/>
              <a:gd name="connsiteY3" fmla="*/ 11460 h 112543"/>
              <a:gd name="connsiteX4" fmla="*/ 9829262 w 11053452"/>
              <a:gd name="connsiteY4" fmla="*/ 111200 h 112543"/>
              <a:gd name="connsiteX0" fmla="*/ 9829262 w 11053452"/>
              <a:gd name="connsiteY0" fmla="*/ 105540 h 106883"/>
              <a:gd name="connsiteX1" fmla="*/ 98650 w 11053452"/>
              <a:gd name="connsiteY1" fmla="*/ 106883 h 106883"/>
              <a:gd name="connsiteX2" fmla="*/ 0 w 11053452"/>
              <a:gd name="connsiteY2" fmla="*/ 7799 h 106883"/>
              <a:gd name="connsiteX3" fmla="*/ 9832256 w 11053452"/>
              <a:gd name="connsiteY3" fmla="*/ 5800 h 106883"/>
              <a:gd name="connsiteX4" fmla="*/ 9829262 w 11053452"/>
              <a:gd name="connsiteY4" fmla="*/ 105540 h 106883"/>
              <a:gd name="connsiteX0" fmla="*/ 9829262 w 10551265"/>
              <a:gd name="connsiteY0" fmla="*/ 105540 h 106883"/>
              <a:gd name="connsiteX1" fmla="*/ 98650 w 10551265"/>
              <a:gd name="connsiteY1" fmla="*/ 106883 h 106883"/>
              <a:gd name="connsiteX2" fmla="*/ 0 w 10551265"/>
              <a:gd name="connsiteY2" fmla="*/ 7799 h 106883"/>
              <a:gd name="connsiteX3" fmla="*/ 9832256 w 10551265"/>
              <a:gd name="connsiteY3" fmla="*/ 5800 h 106883"/>
              <a:gd name="connsiteX4" fmla="*/ 9829262 w 10551265"/>
              <a:gd name="connsiteY4" fmla="*/ 105540 h 106883"/>
              <a:gd name="connsiteX0" fmla="*/ 9829262 w 9832472"/>
              <a:gd name="connsiteY0" fmla="*/ 105540 h 106883"/>
              <a:gd name="connsiteX1" fmla="*/ 98650 w 9832472"/>
              <a:gd name="connsiteY1" fmla="*/ 106883 h 106883"/>
              <a:gd name="connsiteX2" fmla="*/ 0 w 9832472"/>
              <a:gd name="connsiteY2" fmla="*/ 7799 h 106883"/>
              <a:gd name="connsiteX3" fmla="*/ 9832256 w 9832472"/>
              <a:gd name="connsiteY3" fmla="*/ 5800 h 106883"/>
              <a:gd name="connsiteX4" fmla="*/ 9829262 w 9832472"/>
              <a:gd name="connsiteY4" fmla="*/ 105540 h 106883"/>
              <a:gd name="connsiteX0" fmla="*/ 9834719 w 9837930"/>
              <a:gd name="connsiteY0" fmla="*/ 105540 h 106883"/>
              <a:gd name="connsiteX1" fmla="*/ 104107 w 9837930"/>
              <a:gd name="connsiteY1" fmla="*/ 106883 h 106883"/>
              <a:gd name="connsiteX2" fmla="*/ 0 w 9837930"/>
              <a:gd name="connsiteY2" fmla="*/ 7799 h 106883"/>
              <a:gd name="connsiteX3" fmla="*/ 9837713 w 9837930"/>
              <a:gd name="connsiteY3" fmla="*/ 5800 h 106883"/>
              <a:gd name="connsiteX4" fmla="*/ 9834719 w 9837930"/>
              <a:gd name="connsiteY4" fmla="*/ 105540 h 106883"/>
              <a:gd name="connsiteX0" fmla="*/ 9834719 w 9837930"/>
              <a:gd name="connsiteY0" fmla="*/ 99740 h 101083"/>
              <a:gd name="connsiteX1" fmla="*/ 104107 w 9837930"/>
              <a:gd name="connsiteY1" fmla="*/ 101083 h 101083"/>
              <a:gd name="connsiteX2" fmla="*/ 0 w 9837930"/>
              <a:gd name="connsiteY2" fmla="*/ 1999 h 101083"/>
              <a:gd name="connsiteX3" fmla="*/ 9837713 w 9837930"/>
              <a:gd name="connsiteY3" fmla="*/ 0 h 101083"/>
              <a:gd name="connsiteX4" fmla="*/ 9834719 w 9837930"/>
              <a:gd name="connsiteY4" fmla="*/ 99740 h 101083"/>
              <a:gd name="connsiteX0" fmla="*/ 9834719 w 9834719"/>
              <a:gd name="connsiteY0" fmla="*/ 101784 h 103127"/>
              <a:gd name="connsiteX1" fmla="*/ 104107 w 9834719"/>
              <a:gd name="connsiteY1" fmla="*/ 103127 h 103127"/>
              <a:gd name="connsiteX2" fmla="*/ 0 w 9834719"/>
              <a:gd name="connsiteY2" fmla="*/ 4043 h 103127"/>
              <a:gd name="connsiteX3" fmla="*/ 7158112 w 9834719"/>
              <a:gd name="connsiteY3" fmla="*/ 0 h 103127"/>
              <a:gd name="connsiteX4" fmla="*/ 9834719 w 9834719"/>
              <a:gd name="connsiteY4" fmla="*/ 101784 h 103127"/>
              <a:gd name="connsiteX0" fmla="*/ 7084170 w 7158121"/>
              <a:gd name="connsiteY0" fmla="*/ 103827 h 103827"/>
              <a:gd name="connsiteX1" fmla="*/ 104107 w 7158121"/>
              <a:gd name="connsiteY1" fmla="*/ 103127 h 103827"/>
              <a:gd name="connsiteX2" fmla="*/ 0 w 7158121"/>
              <a:gd name="connsiteY2" fmla="*/ 4043 h 103827"/>
              <a:gd name="connsiteX3" fmla="*/ 7158112 w 7158121"/>
              <a:gd name="connsiteY3" fmla="*/ 0 h 103827"/>
              <a:gd name="connsiteX4" fmla="*/ 7084170 w 7158121"/>
              <a:gd name="connsiteY4" fmla="*/ 103827 h 103827"/>
              <a:gd name="connsiteX0" fmla="*/ 3302165 w 7158112"/>
              <a:gd name="connsiteY0" fmla="*/ 103827 h 103827"/>
              <a:gd name="connsiteX1" fmla="*/ 104107 w 7158112"/>
              <a:gd name="connsiteY1" fmla="*/ 103127 h 103827"/>
              <a:gd name="connsiteX2" fmla="*/ 0 w 7158112"/>
              <a:gd name="connsiteY2" fmla="*/ 4043 h 103827"/>
              <a:gd name="connsiteX3" fmla="*/ 7158112 w 7158112"/>
              <a:gd name="connsiteY3" fmla="*/ 0 h 103827"/>
              <a:gd name="connsiteX4" fmla="*/ 3302165 w 7158112"/>
              <a:gd name="connsiteY4" fmla="*/ 103827 h 103827"/>
              <a:gd name="connsiteX0" fmla="*/ 3302165 w 3302208"/>
              <a:gd name="connsiteY0" fmla="*/ 101784 h 101784"/>
              <a:gd name="connsiteX1" fmla="*/ 104107 w 3302208"/>
              <a:gd name="connsiteY1" fmla="*/ 101084 h 101784"/>
              <a:gd name="connsiteX2" fmla="*/ 0 w 3302208"/>
              <a:gd name="connsiteY2" fmla="*/ 2000 h 101784"/>
              <a:gd name="connsiteX3" fmla="*/ 3269687 w 3302208"/>
              <a:gd name="connsiteY3" fmla="*/ 0 h 101784"/>
              <a:gd name="connsiteX4" fmla="*/ 3302165 w 3302208"/>
              <a:gd name="connsiteY4" fmla="*/ 101784 h 101784"/>
              <a:gd name="connsiteX0" fmla="*/ 3302165 w 3302164"/>
              <a:gd name="connsiteY0" fmla="*/ 101784 h 101784"/>
              <a:gd name="connsiteX1" fmla="*/ 104107 w 3302164"/>
              <a:gd name="connsiteY1" fmla="*/ 101084 h 101784"/>
              <a:gd name="connsiteX2" fmla="*/ 0 w 3302164"/>
              <a:gd name="connsiteY2" fmla="*/ 2000 h 101784"/>
              <a:gd name="connsiteX3" fmla="*/ 917531 w 3302164"/>
              <a:gd name="connsiteY3" fmla="*/ 0 h 101784"/>
              <a:gd name="connsiteX4" fmla="*/ 3302165 w 3302164"/>
              <a:gd name="connsiteY4" fmla="*/ 101784 h 101784"/>
              <a:gd name="connsiteX0" fmla="*/ 158681 w 917531"/>
              <a:gd name="connsiteY0" fmla="*/ 99741 h 101084"/>
              <a:gd name="connsiteX1" fmla="*/ 104107 w 917531"/>
              <a:gd name="connsiteY1" fmla="*/ 101084 h 101084"/>
              <a:gd name="connsiteX2" fmla="*/ 0 w 917531"/>
              <a:gd name="connsiteY2" fmla="*/ 2000 h 101084"/>
              <a:gd name="connsiteX3" fmla="*/ 917531 w 917531"/>
              <a:gd name="connsiteY3" fmla="*/ 0 h 101084"/>
              <a:gd name="connsiteX4" fmla="*/ 158681 w 917531"/>
              <a:gd name="connsiteY4" fmla="*/ 99741 h 101084"/>
              <a:gd name="connsiteX0" fmla="*/ 158681 w 158696"/>
              <a:gd name="connsiteY0" fmla="*/ 97741 h 99084"/>
              <a:gd name="connsiteX1" fmla="*/ 104107 w 158696"/>
              <a:gd name="connsiteY1" fmla="*/ 99084 h 99084"/>
              <a:gd name="connsiteX2" fmla="*/ 0 w 158696"/>
              <a:gd name="connsiteY2" fmla="*/ 0 h 99084"/>
              <a:gd name="connsiteX3" fmla="*/ 66171 w 158696"/>
              <a:gd name="connsiteY3" fmla="*/ 43 h 99084"/>
              <a:gd name="connsiteX4" fmla="*/ 158681 w 158696"/>
              <a:gd name="connsiteY4" fmla="*/ 97741 h 99084"/>
              <a:gd name="connsiteX0" fmla="*/ 145037 w 145055"/>
              <a:gd name="connsiteY0" fmla="*/ 97741 h 99084"/>
              <a:gd name="connsiteX1" fmla="*/ 104107 w 145055"/>
              <a:gd name="connsiteY1" fmla="*/ 99084 h 99084"/>
              <a:gd name="connsiteX2" fmla="*/ 0 w 145055"/>
              <a:gd name="connsiteY2" fmla="*/ 0 h 99084"/>
              <a:gd name="connsiteX3" fmla="*/ 66171 w 145055"/>
              <a:gd name="connsiteY3" fmla="*/ 43 h 99084"/>
              <a:gd name="connsiteX4" fmla="*/ 145037 w 145055"/>
              <a:gd name="connsiteY4" fmla="*/ 97741 h 99084"/>
              <a:gd name="connsiteX0" fmla="*/ 145037 w 145460"/>
              <a:gd name="connsiteY0" fmla="*/ 97741 h 99084"/>
              <a:gd name="connsiteX1" fmla="*/ 104107 w 145460"/>
              <a:gd name="connsiteY1" fmla="*/ 99084 h 99084"/>
              <a:gd name="connsiteX2" fmla="*/ 0 w 145460"/>
              <a:gd name="connsiteY2" fmla="*/ 0 h 99084"/>
              <a:gd name="connsiteX3" fmla="*/ 66171 w 145460"/>
              <a:gd name="connsiteY3" fmla="*/ 43 h 99084"/>
              <a:gd name="connsiteX4" fmla="*/ 145037 w 145460"/>
              <a:gd name="connsiteY4" fmla="*/ 97741 h 99084"/>
              <a:gd name="connsiteX0" fmla="*/ 145037 w 145037"/>
              <a:gd name="connsiteY0" fmla="*/ 97741 h 99084"/>
              <a:gd name="connsiteX1" fmla="*/ 104107 w 145037"/>
              <a:gd name="connsiteY1" fmla="*/ 99084 h 99084"/>
              <a:gd name="connsiteX2" fmla="*/ 0 w 145037"/>
              <a:gd name="connsiteY2" fmla="*/ 0 h 99084"/>
              <a:gd name="connsiteX3" fmla="*/ 66171 w 145037"/>
              <a:gd name="connsiteY3" fmla="*/ 43 h 99084"/>
              <a:gd name="connsiteX4" fmla="*/ 145037 w 145037"/>
              <a:gd name="connsiteY4" fmla="*/ 97741 h 99084"/>
              <a:gd name="connsiteX0" fmla="*/ 166867 w 166867"/>
              <a:gd name="connsiteY0" fmla="*/ 99784 h 99784"/>
              <a:gd name="connsiteX1" fmla="*/ 104107 w 166867"/>
              <a:gd name="connsiteY1" fmla="*/ 99084 h 99784"/>
              <a:gd name="connsiteX2" fmla="*/ 0 w 166867"/>
              <a:gd name="connsiteY2" fmla="*/ 0 h 99784"/>
              <a:gd name="connsiteX3" fmla="*/ 66171 w 166867"/>
              <a:gd name="connsiteY3" fmla="*/ 43 h 99784"/>
              <a:gd name="connsiteX4" fmla="*/ 166867 w 166867"/>
              <a:gd name="connsiteY4" fmla="*/ 99784 h 99784"/>
              <a:gd name="connsiteX0" fmla="*/ 166867 w 166867"/>
              <a:gd name="connsiteY0" fmla="*/ 99784 h 99784"/>
              <a:gd name="connsiteX1" fmla="*/ 104107 w 166867"/>
              <a:gd name="connsiteY1" fmla="*/ 99084 h 99784"/>
              <a:gd name="connsiteX2" fmla="*/ 0 w 166867"/>
              <a:gd name="connsiteY2" fmla="*/ 0 h 99784"/>
              <a:gd name="connsiteX3" fmla="*/ 66171 w 166867"/>
              <a:gd name="connsiteY3" fmla="*/ 43 h 99784"/>
              <a:gd name="connsiteX4" fmla="*/ 166867 w 166867"/>
              <a:gd name="connsiteY4" fmla="*/ 99784 h 99784"/>
              <a:gd name="connsiteX0" fmla="*/ 166867 w 166867"/>
              <a:gd name="connsiteY0" fmla="*/ 99784 h 99784"/>
              <a:gd name="connsiteX1" fmla="*/ 104107 w 166867"/>
              <a:gd name="connsiteY1" fmla="*/ 99084 h 99784"/>
              <a:gd name="connsiteX2" fmla="*/ 0 w 166867"/>
              <a:gd name="connsiteY2" fmla="*/ 0 h 99784"/>
              <a:gd name="connsiteX3" fmla="*/ 66171 w 166867"/>
              <a:gd name="connsiteY3" fmla="*/ 43 h 99784"/>
              <a:gd name="connsiteX4" fmla="*/ 166867 w 166867"/>
              <a:gd name="connsiteY4" fmla="*/ 99784 h 99784"/>
              <a:gd name="connsiteX0" fmla="*/ 188935 w 188935"/>
              <a:gd name="connsiteY0" fmla="*/ 186454 h 186454"/>
              <a:gd name="connsiteX1" fmla="*/ 126175 w 188935"/>
              <a:gd name="connsiteY1" fmla="*/ 185754 h 186454"/>
              <a:gd name="connsiteX2" fmla="*/ 22068 w 188935"/>
              <a:gd name="connsiteY2" fmla="*/ 86670 h 186454"/>
              <a:gd name="connsiteX3" fmla="*/ 0 w 188935"/>
              <a:gd name="connsiteY3" fmla="*/ 0 h 186454"/>
              <a:gd name="connsiteX4" fmla="*/ 188935 w 188935"/>
              <a:gd name="connsiteY4" fmla="*/ 186454 h 186454"/>
              <a:gd name="connsiteX0" fmla="*/ 233045 w 233045"/>
              <a:gd name="connsiteY0" fmla="*/ 186454 h 186454"/>
              <a:gd name="connsiteX1" fmla="*/ 170285 w 233045"/>
              <a:gd name="connsiteY1" fmla="*/ 185754 h 186454"/>
              <a:gd name="connsiteX2" fmla="*/ 0 w 233045"/>
              <a:gd name="connsiteY2" fmla="*/ 12345 h 186454"/>
              <a:gd name="connsiteX3" fmla="*/ 44110 w 233045"/>
              <a:gd name="connsiteY3" fmla="*/ 0 h 186454"/>
              <a:gd name="connsiteX4" fmla="*/ 233045 w 233045"/>
              <a:gd name="connsiteY4" fmla="*/ 186454 h 186454"/>
              <a:gd name="connsiteX0" fmla="*/ 249417 w 249417"/>
              <a:gd name="connsiteY0" fmla="*/ 188411 h 188411"/>
              <a:gd name="connsiteX1" fmla="*/ 186657 w 249417"/>
              <a:gd name="connsiteY1" fmla="*/ 187711 h 188411"/>
              <a:gd name="connsiteX2" fmla="*/ 0 w 249417"/>
              <a:gd name="connsiteY2" fmla="*/ 0 h 188411"/>
              <a:gd name="connsiteX3" fmla="*/ 60482 w 249417"/>
              <a:gd name="connsiteY3" fmla="*/ 1957 h 188411"/>
              <a:gd name="connsiteX4" fmla="*/ 249417 w 249417"/>
              <a:gd name="connsiteY4" fmla="*/ 188411 h 188411"/>
              <a:gd name="connsiteX0" fmla="*/ 249417 w 249417"/>
              <a:gd name="connsiteY0" fmla="*/ 188411 h 188411"/>
              <a:gd name="connsiteX1" fmla="*/ 186657 w 249417"/>
              <a:gd name="connsiteY1" fmla="*/ 187711 h 188411"/>
              <a:gd name="connsiteX2" fmla="*/ 0 w 249417"/>
              <a:gd name="connsiteY2" fmla="*/ 0 h 188411"/>
              <a:gd name="connsiteX3" fmla="*/ 71397 w 249417"/>
              <a:gd name="connsiteY3" fmla="*/ 8086 h 188411"/>
              <a:gd name="connsiteX4" fmla="*/ 249417 w 249417"/>
              <a:gd name="connsiteY4" fmla="*/ 188411 h 188411"/>
              <a:gd name="connsiteX0" fmla="*/ 235774 w 235774"/>
              <a:gd name="connsiteY0" fmla="*/ 180325 h 180325"/>
              <a:gd name="connsiteX1" fmla="*/ 173014 w 235774"/>
              <a:gd name="connsiteY1" fmla="*/ 179625 h 180325"/>
              <a:gd name="connsiteX2" fmla="*/ 0 w 235774"/>
              <a:gd name="connsiteY2" fmla="*/ 86 h 180325"/>
              <a:gd name="connsiteX3" fmla="*/ 57754 w 235774"/>
              <a:gd name="connsiteY3" fmla="*/ 0 h 180325"/>
              <a:gd name="connsiteX4" fmla="*/ 235774 w 235774"/>
              <a:gd name="connsiteY4" fmla="*/ 180325 h 180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5774" h="180325">
                <a:moveTo>
                  <a:pt x="235774" y="180325"/>
                </a:moveTo>
                <a:lnTo>
                  <a:pt x="173014" y="179625"/>
                </a:lnTo>
                <a:lnTo>
                  <a:pt x="0" y="86"/>
                </a:lnTo>
                <a:lnTo>
                  <a:pt x="57754" y="0"/>
                </a:lnTo>
                <a:cubicBezTo>
                  <a:pt x="162423" y="100055"/>
                  <a:pt x="141677" y="83798"/>
                  <a:pt x="235774" y="180325"/>
                </a:cubicBezTo>
                <a:close/>
              </a:path>
            </a:pathLst>
          </a:custGeom>
          <a:solidFill>
            <a:srgbClr val="D9D9D9"/>
          </a:solidFill>
          <a:ln>
            <a:noFill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Parallelogram 1"/>
          <p:cNvSpPr/>
          <p:nvPr/>
        </p:nvSpPr>
        <p:spPr>
          <a:xfrm>
            <a:off x="-3240" y="4608624"/>
            <a:ext cx="410796" cy="534875"/>
          </a:xfrm>
          <a:custGeom>
            <a:avLst/>
            <a:gdLst>
              <a:gd name="connsiteX0" fmla="*/ 0 w 8593931"/>
              <a:gd name="connsiteY0" fmla="*/ 553998 h 553998"/>
              <a:gd name="connsiteX1" fmla="*/ 331379 w 8593931"/>
              <a:gd name="connsiteY1" fmla="*/ 0 h 553998"/>
              <a:gd name="connsiteX2" fmla="*/ 8593931 w 8593931"/>
              <a:gd name="connsiteY2" fmla="*/ 0 h 553998"/>
              <a:gd name="connsiteX3" fmla="*/ 8262552 w 8593931"/>
              <a:gd name="connsiteY3" fmla="*/ 553998 h 553998"/>
              <a:gd name="connsiteX4" fmla="*/ 0 w 8593931"/>
              <a:gd name="connsiteY4" fmla="*/ 553998 h 553998"/>
              <a:gd name="connsiteX0" fmla="*/ 511584 w 8262552"/>
              <a:gd name="connsiteY0" fmla="*/ 546854 h 553998"/>
              <a:gd name="connsiteX1" fmla="*/ 0 w 8262552"/>
              <a:gd name="connsiteY1" fmla="*/ 0 h 553998"/>
              <a:gd name="connsiteX2" fmla="*/ 8262552 w 8262552"/>
              <a:gd name="connsiteY2" fmla="*/ 0 h 553998"/>
              <a:gd name="connsiteX3" fmla="*/ 7931173 w 8262552"/>
              <a:gd name="connsiteY3" fmla="*/ 553998 h 553998"/>
              <a:gd name="connsiteX4" fmla="*/ 511584 w 8262552"/>
              <a:gd name="connsiteY4" fmla="*/ 546854 h 553998"/>
              <a:gd name="connsiteX0" fmla="*/ 511584 w 8262552"/>
              <a:gd name="connsiteY0" fmla="*/ 546854 h 575430"/>
              <a:gd name="connsiteX1" fmla="*/ 0 w 8262552"/>
              <a:gd name="connsiteY1" fmla="*/ 0 h 575430"/>
              <a:gd name="connsiteX2" fmla="*/ 8262552 w 8262552"/>
              <a:gd name="connsiteY2" fmla="*/ 0 h 575430"/>
              <a:gd name="connsiteX3" fmla="*/ 8252641 w 8262552"/>
              <a:gd name="connsiteY3" fmla="*/ 575430 h 575430"/>
              <a:gd name="connsiteX4" fmla="*/ 511584 w 8262552"/>
              <a:gd name="connsiteY4" fmla="*/ 546854 h 575430"/>
              <a:gd name="connsiteX0" fmla="*/ 518728 w 8262552"/>
              <a:gd name="connsiteY0" fmla="*/ 553998 h 575430"/>
              <a:gd name="connsiteX1" fmla="*/ 0 w 8262552"/>
              <a:gd name="connsiteY1" fmla="*/ 0 h 575430"/>
              <a:gd name="connsiteX2" fmla="*/ 8262552 w 8262552"/>
              <a:gd name="connsiteY2" fmla="*/ 0 h 575430"/>
              <a:gd name="connsiteX3" fmla="*/ 8252641 w 8262552"/>
              <a:gd name="connsiteY3" fmla="*/ 575430 h 575430"/>
              <a:gd name="connsiteX4" fmla="*/ 518728 w 8262552"/>
              <a:gd name="connsiteY4" fmla="*/ 553998 h 575430"/>
              <a:gd name="connsiteX0" fmla="*/ 518728 w 8281216"/>
              <a:gd name="connsiteY0" fmla="*/ 553998 h 575430"/>
              <a:gd name="connsiteX1" fmla="*/ 0 w 8281216"/>
              <a:gd name="connsiteY1" fmla="*/ 0 h 575430"/>
              <a:gd name="connsiteX2" fmla="*/ 8262552 w 8281216"/>
              <a:gd name="connsiteY2" fmla="*/ 0 h 575430"/>
              <a:gd name="connsiteX3" fmla="*/ 8281216 w 8281216"/>
              <a:gd name="connsiteY3" fmla="*/ 575430 h 575430"/>
              <a:gd name="connsiteX4" fmla="*/ 518728 w 8281216"/>
              <a:gd name="connsiteY4" fmla="*/ 553998 h 575430"/>
              <a:gd name="connsiteX0" fmla="*/ 584217 w 8346705"/>
              <a:gd name="connsiteY0" fmla="*/ 553998 h 575430"/>
              <a:gd name="connsiteX1" fmla="*/ 0 w 8346705"/>
              <a:gd name="connsiteY1" fmla="*/ 0 h 575430"/>
              <a:gd name="connsiteX2" fmla="*/ 8328041 w 8346705"/>
              <a:gd name="connsiteY2" fmla="*/ 0 h 575430"/>
              <a:gd name="connsiteX3" fmla="*/ 8346705 w 8346705"/>
              <a:gd name="connsiteY3" fmla="*/ 575430 h 575430"/>
              <a:gd name="connsiteX4" fmla="*/ 584217 w 8346705"/>
              <a:gd name="connsiteY4" fmla="*/ 553998 h 575430"/>
              <a:gd name="connsiteX0" fmla="*/ 584217 w 8360786"/>
              <a:gd name="connsiteY0" fmla="*/ 560127 h 581559"/>
              <a:gd name="connsiteX1" fmla="*/ 0 w 8360786"/>
              <a:gd name="connsiteY1" fmla="*/ 6129 h 581559"/>
              <a:gd name="connsiteX2" fmla="*/ 8360786 w 8360786"/>
              <a:gd name="connsiteY2" fmla="*/ 0 h 581559"/>
              <a:gd name="connsiteX3" fmla="*/ 8346705 w 8360786"/>
              <a:gd name="connsiteY3" fmla="*/ 581559 h 581559"/>
              <a:gd name="connsiteX4" fmla="*/ 584217 w 8360786"/>
              <a:gd name="connsiteY4" fmla="*/ 560127 h 581559"/>
              <a:gd name="connsiteX0" fmla="*/ 584217 w 8368765"/>
              <a:gd name="connsiteY0" fmla="*/ 560127 h 589817"/>
              <a:gd name="connsiteX1" fmla="*/ 0 w 8368765"/>
              <a:gd name="connsiteY1" fmla="*/ 6129 h 589817"/>
              <a:gd name="connsiteX2" fmla="*/ 8360786 w 8368765"/>
              <a:gd name="connsiteY2" fmla="*/ 0 h 589817"/>
              <a:gd name="connsiteX3" fmla="*/ 8368765 w 8368765"/>
              <a:gd name="connsiteY3" fmla="*/ 589817 h 589817"/>
              <a:gd name="connsiteX4" fmla="*/ 584217 w 8368765"/>
              <a:gd name="connsiteY4" fmla="*/ 560127 h 589817"/>
              <a:gd name="connsiteX0" fmla="*/ 584217 w 9993192"/>
              <a:gd name="connsiteY0" fmla="*/ 564256 h 593946"/>
              <a:gd name="connsiteX1" fmla="*/ 0 w 9993192"/>
              <a:gd name="connsiteY1" fmla="*/ 10258 h 593946"/>
              <a:gd name="connsiteX2" fmla="*/ 9993192 w 9993192"/>
              <a:gd name="connsiteY2" fmla="*/ 0 h 593946"/>
              <a:gd name="connsiteX3" fmla="*/ 8368765 w 9993192"/>
              <a:gd name="connsiteY3" fmla="*/ 593946 h 593946"/>
              <a:gd name="connsiteX4" fmla="*/ 584217 w 9993192"/>
              <a:gd name="connsiteY4" fmla="*/ 564256 h 593946"/>
              <a:gd name="connsiteX0" fmla="*/ 584217 w 9995656"/>
              <a:gd name="connsiteY0" fmla="*/ 564256 h 564256"/>
              <a:gd name="connsiteX1" fmla="*/ 0 w 9995656"/>
              <a:gd name="connsiteY1" fmla="*/ 10258 h 564256"/>
              <a:gd name="connsiteX2" fmla="*/ 9993192 w 9995656"/>
              <a:gd name="connsiteY2" fmla="*/ 0 h 564256"/>
              <a:gd name="connsiteX3" fmla="*/ 9995656 w 9995656"/>
              <a:gd name="connsiteY3" fmla="*/ 222324 h 564256"/>
              <a:gd name="connsiteX4" fmla="*/ 584217 w 9995656"/>
              <a:gd name="connsiteY4" fmla="*/ 564256 h 564256"/>
              <a:gd name="connsiteX0" fmla="*/ 225749 w 9995656"/>
              <a:gd name="connsiteY0" fmla="*/ 229796 h 229796"/>
              <a:gd name="connsiteX1" fmla="*/ 0 w 9995656"/>
              <a:gd name="connsiteY1" fmla="*/ 10258 h 229796"/>
              <a:gd name="connsiteX2" fmla="*/ 9993192 w 9995656"/>
              <a:gd name="connsiteY2" fmla="*/ 0 h 229796"/>
              <a:gd name="connsiteX3" fmla="*/ 9995656 w 9995656"/>
              <a:gd name="connsiteY3" fmla="*/ 222324 h 229796"/>
              <a:gd name="connsiteX4" fmla="*/ 225749 w 9995656"/>
              <a:gd name="connsiteY4" fmla="*/ 229796 h 229796"/>
              <a:gd name="connsiteX0" fmla="*/ 231264 w 10001171"/>
              <a:gd name="connsiteY0" fmla="*/ 229796 h 229796"/>
              <a:gd name="connsiteX1" fmla="*/ 0 w 10001171"/>
              <a:gd name="connsiteY1" fmla="*/ 1999 h 229796"/>
              <a:gd name="connsiteX2" fmla="*/ 9998707 w 10001171"/>
              <a:gd name="connsiteY2" fmla="*/ 0 h 229796"/>
              <a:gd name="connsiteX3" fmla="*/ 10001171 w 10001171"/>
              <a:gd name="connsiteY3" fmla="*/ 222324 h 229796"/>
              <a:gd name="connsiteX4" fmla="*/ 231264 w 10001171"/>
              <a:gd name="connsiteY4" fmla="*/ 229796 h 229796"/>
              <a:gd name="connsiteX0" fmla="*/ 231264 w 10001171"/>
              <a:gd name="connsiteY0" fmla="*/ 229796 h 229796"/>
              <a:gd name="connsiteX1" fmla="*/ 0 w 10001171"/>
              <a:gd name="connsiteY1" fmla="*/ 1999 h 229796"/>
              <a:gd name="connsiteX2" fmla="*/ 9998707 w 10001171"/>
              <a:gd name="connsiteY2" fmla="*/ 0 h 229796"/>
              <a:gd name="connsiteX3" fmla="*/ 10001171 w 10001171"/>
              <a:gd name="connsiteY3" fmla="*/ 222324 h 229796"/>
              <a:gd name="connsiteX4" fmla="*/ 231264 w 10001171"/>
              <a:gd name="connsiteY4" fmla="*/ 229796 h 229796"/>
              <a:gd name="connsiteX0" fmla="*/ 231264 w 10001171"/>
              <a:gd name="connsiteY0" fmla="*/ 229796 h 229796"/>
              <a:gd name="connsiteX1" fmla="*/ 98650 w 10001171"/>
              <a:gd name="connsiteY1" fmla="*/ 101083 h 229796"/>
              <a:gd name="connsiteX2" fmla="*/ 0 w 10001171"/>
              <a:gd name="connsiteY2" fmla="*/ 1999 h 229796"/>
              <a:gd name="connsiteX3" fmla="*/ 9998707 w 10001171"/>
              <a:gd name="connsiteY3" fmla="*/ 0 h 229796"/>
              <a:gd name="connsiteX4" fmla="*/ 10001171 w 10001171"/>
              <a:gd name="connsiteY4" fmla="*/ 222324 h 229796"/>
              <a:gd name="connsiteX5" fmla="*/ 231264 w 10001171"/>
              <a:gd name="connsiteY5" fmla="*/ 229796 h 229796"/>
              <a:gd name="connsiteX0" fmla="*/ 10001171 w 10001171"/>
              <a:gd name="connsiteY0" fmla="*/ 222324 h 222324"/>
              <a:gd name="connsiteX1" fmla="*/ 98650 w 10001171"/>
              <a:gd name="connsiteY1" fmla="*/ 101083 h 222324"/>
              <a:gd name="connsiteX2" fmla="*/ 0 w 10001171"/>
              <a:gd name="connsiteY2" fmla="*/ 1999 h 222324"/>
              <a:gd name="connsiteX3" fmla="*/ 9998707 w 10001171"/>
              <a:gd name="connsiteY3" fmla="*/ 0 h 222324"/>
              <a:gd name="connsiteX4" fmla="*/ 10001171 w 10001171"/>
              <a:gd name="connsiteY4" fmla="*/ 222324 h 222324"/>
              <a:gd name="connsiteX0" fmla="*/ 10001171 w 10001171"/>
              <a:gd name="connsiteY0" fmla="*/ 222324 h 222324"/>
              <a:gd name="connsiteX1" fmla="*/ 98650 w 10001171"/>
              <a:gd name="connsiteY1" fmla="*/ 101083 h 222324"/>
              <a:gd name="connsiteX2" fmla="*/ 0 w 10001171"/>
              <a:gd name="connsiteY2" fmla="*/ 1999 h 222324"/>
              <a:gd name="connsiteX3" fmla="*/ 9832256 w 10001171"/>
              <a:gd name="connsiteY3" fmla="*/ 0 h 222324"/>
              <a:gd name="connsiteX4" fmla="*/ 10001171 w 10001171"/>
              <a:gd name="connsiteY4" fmla="*/ 222324 h 222324"/>
              <a:gd name="connsiteX0" fmla="*/ 9791059 w 9832267"/>
              <a:gd name="connsiteY0" fmla="*/ 175334 h 175334"/>
              <a:gd name="connsiteX1" fmla="*/ 98650 w 9832267"/>
              <a:gd name="connsiteY1" fmla="*/ 101083 h 175334"/>
              <a:gd name="connsiteX2" fmla="*/ 0 w 9832267"/>
              <a:gd name="connsiteY2" fmla="*/ 1999 h 175334"/>
              <a:gd name="connsiteX3" fmla="*/ 9832256 w 9832267"/>
              <a:gd name="connsiteY3" fmla="*/ 0 h 175334"/>
              <a:gd name="connsiteX4" fmla="*/ 9791059 w 9832267"/>
              <a:gd name="connsiteY4" fmla="*/ 175334 h 175334"/>
              <a:gd name="connsiteX0" fmla="*/ 9826533 w 9832319"/>
              <a:gd name="connsiteY0" fmla="*/ 93612 h 101083"/>
              <a:gd name="connsiteX1" fmla="*/ 98650 w 9832319"/>
              <a:gd name="connsiteY1" fmla="*/ 101083 h 101083"/>
              <a:gd name="connsiteX2" fmla="*/ 0 w 9832319"/>
              <a:gd name="connsiteY2" fmla="*/ 1999 h 101083"/>
              <a:gd name="connsiteX3" fmla="*/ 9832256 w 9832319"/>
              <a:gd name="connsiteY3" fmla="*/ 0 h 101083"/>
              <a:gd name="connsiteX4" fmla="*/ 9826533 w 9832319"/>
              <a:gd name="connsiteY4" fmla="*/ 93612 h 101083"/>
              <a:gd name="connsiteX0" fmla="*/ 9829262 w 9832353"/>
              <a:gd name="connsiteY0" fmla="*/ 99740 h 101083"/>
              <a:gd name="connsiteX1" fmla="*/ 98650 w 9832353"/>
              <a:gd name="connsiteY1" fmla="*/ 101083 h 101083"/>
              <a:gd name="connsiteX2" fmla="*/ 0 w 9832353"/>
              <a:gd name="connsiteY2" fmla="*/ 1999 h 101083"/>
              <a:gd name="connsiteX3" fmla="*/ 9832256 w 9832353"/>
              <a:gd name="connsiteY3" fmla="*/ 0 h 101083"/>
              <a:gd name="connsiteX4" fmla="*/ 9829262 w 9832353"/>
              <a:gd name="connsiteY4" fmla="*/ 99740 h 101083"/>
              <a:gd name="connsiteX0" fmla="*/ 9829262 w 11053452"/>
              <a:gd name="connsiteY0" fmla="*/ 111200 h 112543"/>
              <a:gd name="connsiteX1" fmla="*/ 98650 w 11053452"/>
              <a:gd name="connsiteY1" fmla="*/ 112543 h 112543"/>
              <a:gd name="connsiteX2" fmla="*/ 0 w 11053452"/>
              <a:gd name="connsiteY2" fmla="*/ 13459 h 112543"/>
              <a:gd name="connsiteX3" fmla="*/ 9832256 w 11053452"/>
              <a:gd name="connsiteY3" fmla="*/ 11460 h 112543"/>
              <a:gd name="connsiteX4" fmla="*/ 9829262 w 11053452"/>
              <a:gd name="connsiteY4" fmla="*/ 111200 h 112543"/>
              <a:gd name="connsiteX0" fmla="*/ 9829262 w 11053452"/>
              <a:gd name="connsiteY0" fmla="*/ 105540 h 106883"/>
              <a:gd name="connsiteX1" fmla="*/ 98650 w 11053452"/>
              <a:gd name="connsiteY1" fmla="*/ 106883 h 106883"/>
              <a:gd name="connsiteX2" fmla="*/ 0 w 11053452"/>
              <a:gd name="connsiteY2" fmla="*/ 7799 h 106883"/>
              <a:gd name="connsiteX3" fmla="*/ 9832256 w 11053452"/>
              <a:gd name="connsiteY3" fmla="*/ 5800 h 106883"/>
              <a:gd name="connsiteX4" fmla="*/ 9829262 w 11053452"/>
              <a:gd name="connsiteY4" fmla="*/ 105540 h 106883"/>
              <a:gd name="connsiteX0" fmla="*/ 9829262 w 10551265"/>
              <a:gd name="connsiteY0" fmla="*/ 105540 h 106883"/>
              <a:gd name="connsiteX1" fmla="*/ 98650 w 10551265"/>
              <a:gd name="connsiteY1" fmla="*/ 106883 h 106883"/>
              <a:gd name="connsiteX2" fmla="*/ 0 w 10551265"/>
              <a:gd name="connsiteY2" fmla="*/ 7799 h 106883"/>
              <a:gd name="connsiteX3" fmla="*/ 9832256 w 10551265"/>
              <a:gd name="connsiteY3" fmla="*/ 5800 h 106883"/>
              <a:gd name="connsiteX4" fmla="*/ 9829262 w 10551265"/>
              <a:gd name="connsiteY4" fmla="*/ 105540 h 106883"/>
              <a:gd name="connsiteX0" fmla="*/ 9829262 w 9832472"/>
              <a:gd name="connsiteY0" fmla="*/ 105540 h 106883"/>
              <a:gd name="connsiteX1" fmla="*/ 98650 w 9832472"/>
              <a:gd name="connsiteY1" fmla="*/ 106883 h 106883"/>
              <a:gd name="connsiteX2" fmla="*/ 0 w 9832472"/>
              <a:gd name="connsiteY2" fmla="*/ 7799 h 106883"/>
              <a:gd name="connsiteX3" fmla="*/ 9832256 w 9832472"/>
              <a:gd name="connsiteY3" fmla="*/ 5800 h 106883"/>
              <a:gd name="connsiteX4" fmla="*/ 9829262 w 9832472"/>
              <a:gd name="connsiteY4" fmla="*/ 105540 h 106883"/>
              <a:gd name="connsiteX0" fmla="*/ 9834719 w 9837930"/>
              <a:gd name="connsiteY0" fmla="*/ 105540 h 106883"/>
              <a:gd name="connsiteX1" fmla="*/ 104107 w 9837930"/>
              <a:gd name="connsiteY1" fmla="*/ 106883 h 106883"/>
              <a:gd name="connsiteX2" fmla="*/ 0 w 9837930"/>
              <a:gd name="connsiteY2" fmla="*/ 7799 h 106883"/>
              <a:gd name="connsiteX3" fmla="*/ 9837713 w 9837930"/>
              <a:gd name="connsiteY3" fmla="*/ 5800 h 106883"/>
              <a:gd name="connsiteX4" fmla="*/ 9834719 w 9837930"/>
              <a:gd name="connsiteY4" fmla="*/ 105540 h 106883"/>
              <a:gd name="connsiteX0" fmla="*/ 9834719 w 9837930"/>
              <a:gd name="connsiteY0" fmla="*/ 99740 h 101083"/>
              <a:gd name="connsiteX1" fmla="*/ 104107 w 9837930"/>
              <a:gd name="connsiteY1" fmla="*/ 101083 h 101083"/>
              <a:gd name="connsiteX2" fmla="*/ 0 w 9837930"/>
              <a:gd name="connsiteY2" fmla="*/ 1999 h 101083"/>
              <a:gd name="connsiteX3" fmla="*/ 9837713 w 9837930"/>
              <a:gd name="connsiteY3" fmla="*/ 0 h 101083"/>
              <a:gd name="connsiteX4" fmla="*/ 9834719 w 9837930"/>
              <a:gd name="connsiteY4" fmla="*/ 99740 h 101083"/>
              <a:gd name="connsiteX0" fmla="*/ 9834719 w 9834719"/>
              <a:gd name="connsiteY0" fmla="*/ 101784 h 103127"/>
              <a:gd name="connsiteX1" fmla="*/ 104107 w 9834719"/>
              <a:gd name="connsiteY1" fmla="*/ 103127 h 103127"/>
              <a:gd name="connsiteX2" fmla="*/ 0 w 9834719"/>
              <a:gd name="connsiteY2" fmla="*/ 4043 h 103127"/>
              <a:gd name="connsiteX3" fmla="*/ 7158112 w 9834719"/>
              <a:gd name="connsiteY3" fmla="*/ 0 h 103127"/>
              <a:gd name="connsiteX4" fmla="*/ 9834719 w 9834719"/>
              <a:gd name="connsiteY4" fmla="*/ 101784 h 103127"/>
              <a:gd name="connsiteX0" fmla="*/ 7084170 w 7158121"/>
              <a:gd name="connsiteY0" fmla="*/ 103827 h 103827"/>
              <a:gd name="connsiteX1" fmla="*/ 104107 w 7158121"/>
              <a:gd name="connsiteY1" fmla="*/ 103127 h 103827"/>
              <a:gd name="connsiteX2" fmla="*/ 0 w 7158121"/>
              <a:gd name="connsiteY2" fmla="*/ 4043 h 103827"/>
              <a:gd name="connsiteX3" fmla="*/ 7158112 w 7158121"/>
              <a:gd name="connsiteY3" fmla="*/ 0 h 103827"/>
              <a:gd name="connsiteX4" fmla="*/ 7084170 w 7158121"/>
              <a:gd name="connsiteY4" fmla="*/ 103827 h 103827"/>
              <a:gd name="connsiteX0" fmla="*/ 3302165 w 7158112"/>
              <a:gd name="connsiteY0" fmla="*/ 103827 h 103827"/>
              <a:gd name="connsiteX1" fmla="*/ 104107 w 7158112"/>
              <a:gd name="connsiteY1" fmla="*/ 103127 h 103827"/>
              <a:gd name="connsiteX2" fmla="*/ 0 w 7158112"/>
              <a:gd name="connsiteY2" fmla="*/ 4043 h 103827"/>
              <a:gd name="connsiteX3" fmla="*/ 7158112 w 7158112"/>
              <a:gd name="connsiteY3" fmla="*/ 0 h 103827"/>
              <a:gd name="connsiteX4" fmla="*/ 3302165 w 7158112"/>
              <a:gd name="connsiteY4" fmla="*/ 103827 h 103827"/>
              <a:gd name="connsiteX0" fmla="*/ 3302165 w 3302208"/>
              <a:gd name="connsiteY0" fmla="*/ 101784 h 101784"/>
              <a:gd name="connsiteX1" fmla="*/ 104107 w 3302208"/>
              <a:gd name="connsiteY1" fmla="*/ 101084 h 101784"/>
              <a:gd name="connsiteX2" fmla="*/ 0 w 3302208"/>
              <a:gd name="connsiteY2" fmla="*/ 2000 h 101784"/>
              <a:gd name="connsiteX3" fmla="*/ 3269687 w 3302208"/>
              <a:gd name="connsiteY3" fmla="*/ 0 h 101784"/>
              <a:gd name="connsiteX4" fmla="*/ 3302165 w 3302208"/>
              <a:gd name="connsiteY4" fmla="*/ 101784 h 101784"/>
              <a:gd name="connsiteX0" fmla="*/ 3302165 w 3302164"/>
              <a:gd name="connsiteY0" fmla="*/ 101784 h 101784"/>
              <a:gd name="connsiteX1" fmla="*/ 104107 w 3302164"/>
              <a:gd name="connsiteY1" fmla="*/ 101084 h 101784"/>
              <a:gd name="connsiteX2" fmla="*/ 0 w 3302164"/>
              <a:gd name="connsiteY2" fmla="*/ 2000 h 101784"/>
              <a:gd name="connsiteX3" fmla="*/ 917531 w 3302164"/>
              <a:gd name="connsiteY3" fmla="*/ 0 h 101784"/>
              <a:gd name="connsiteX4" fmla="*/ 3302165 w 3302164"/>
              <a:gd name="connsiteY4" fmla="*/ 101784 h 101784"/>
              <a:gd name="connsiteX0" fmla="*/ 158681 w 917531"/>
              <a:gd name="connsiteY0" fmla="*/ 99741 h 101084"/>
              <a:gd name="connsiteX1" fmla="*/ 104107 w 917531"/>
              <a:gd name="connsiteY1" fmla="*/ 101084 h 101084"/>
              <a:gd name="connsiteX2" fmla="*/ 0 w 917531"/>
              <a:gd name="connsiteY2" fmla="*/ 2000 h 101084"/>
              <a:gd name="connsiteX3" fmla="*/ 917531 w 917531"/>
              <a:gd name="connsiteY3" fmla="*/ 0 h 101084"/>
              <a:gd name="connsiteX4" fmla="*/ 158681 w 917531"/>
              <a:gd name="connsiteY4" fmla="*/ 99741 h 101084"/>
              <a:gd name="connsiteX0" fmla="*/ 158681 w 158696"/>
              <a:gd name="connsiteY0" fmla="*/ 97741 h 99084"/>
              <a:gd name="connsiteX1" fmla="*/ 104107 w 158696"/>
              <a:gd name="connsiteY1" fmla="*/ 99084 h 99084"/>
              <a:gd name="connsiteX2" fmla="*/ 0 w 158696"/>
              <a:gd name="connsiteY2" fmla="*/ 0 h 99084"/>
              <a:gd name="connsiteX3" fmla="*/ 66171 w 158696"/>
              <a:gd name="connsiteY3" fmla="*/ 43 h 99084"/>
              <a:gd name="connsiteX4" fmla="*/ 158681 w 158696"/>
              <a:gd name="connsiteY4" fmla="*/ 97741 h 99084"/>
              <a:gd name="connsiteX0" fmla="*/ 145037 w 145055"/>
              <a:gd name="connsiteY0" fmla="*/ 97741 h 99084"/>
              <a:gd name="connsiteX1" fmla="*/ 104107 w 145055"/>
              <a:gd name="connsiteY1" fmla="*/ 99084 h 99084"/>
              <a:gd name="connsiteX2" fmla="*/ 0 w 145055"/>
              <a:gd name="connsiteY2" fmla="*/ 0 h 99084"/>
              <a:gd name="connsiteX3" fmla="*/ 66171 w 145055"/>
              <a:gd name="connsiteY3" fmla="*/ 43 h 99084"/>
              <a:gd name="connsiteX4" fmla="*/ 145037 w 145055"/>
              <a:gd name="connsiteY4" fmla="*/ 97741 h 99084"/>
              <a:gd name="connsiteX0" fmla="*/ 145037 w 145460"/>
              <a:gd name="connsiteY0" fmla="*/ 97741 h 99084"/>
              <a:gd name="connsiteX1" fmla="*/ 104107 w 145460"/>
              <a:gd name="connsiteY1" fmla="*/ 99084 h 99084"/>
              <a:gd name="connsiteX2" fmla="*/ 0 w 145460"/>
              <a:gd name="connsiteY2" fmla="*/ 0 h 99084"/>
              <a:gd name="connsiteX3" fmla="*/ 66171 w 145460"/>
              <a:gd name="connsiteY3" fmla="*/ 43 h 99084"/>
              <a:gd name="connsiteX4" fmla="*/ 145037 w 145460"/>
              <a:gd name="connsiteY4" fmla="*/ 97741 h 99084"/>
              <a:gd name="connsiteX0" fmla="*/ 145037 w 145037"/>
              <a:gd name="connsiteY0" fmla="*/ 97741 h 99084"/>
              <a:gd name="connsiteX1" fmla="*/ 104107 w 145037"/>
              <a:gd name="connsiteY1" fmla="*/ 99084 h 99084"/>
              <a:gd name="connsiteX2" fmla="*/ 0 w 145037"/>
              <a:gd name="connsiteY2" fmla="*/ 0 h 99084"/>
              <a:gd name="connsiteX3" fmla="*/ 66171 w 145037"/>
              <a:gd name="connsiteY3" fmla="*/ 43 h 99084"/>
              <a:gd name="connsiteX4" fmla="*/ 145037 w 145037"/>
              <a:gd name="connsiteY4" fmla="*/ 97741 h 99084"/>
              <a:gd name="connsiteX0" fmla="*/ 166867 w 166867"/>
              <a:gd name="connsiteY0" fmla="*/ 99784 h 99784"/>
              <a:gd name="connsiteX1" fmla="*/ 104107 w 166867"/>
              <a:gd name="connsiteY1" fmla="*/ 99084 h 99784"/>
              <a:gd name="connsiteX2" fmla="*/ 0 w 166867"/>
              <a:gd name="connsiteY2" fmla="*/ 0 h 99784"/>
              <a:gd name="connsiteX3" fmla="*/ 66171 w 166867"/>
              <a:gd name="connsiteY3" fmla="*/ 43 h 99784"/>
              <a:gd name="connsiteX4" fmla="*/ 166867 w 166867"/>
              <a:gd name="connsiteY4" fmla="*/ 99784 h 99784"/>
              <a:gd name="connsiteX0" fmla="*/ 166867 w 166867"/>
              <a:gd name="connsiteY0" fmla="*/ 99784 h 99784"/>
              <a:gd name="connsiteX1" fmla="*/ 104107 w 166867"/>
              <a:gd name="connsiteY1" fmla="*/ 99084 h 99784"/>
              <a:gd name="connsiteX2" fmla="*/ 0 w 166867"/>
              <a:gd name="connsiteY2" fmla="*/ 0 h 99784"/>
              <a:gd name="connsiteX3" fmla="*/ 66171 w 166867"/>
              <a:gd name="connsiteY3" fmla="*/ 43 h 99784"/>
              <a:gd name="connsiteX4" fmla="*/ 166867 w 166867"/>
              <a:gd name="connsiteY4" fmla="*/ 99784 h 99784"/>
              <a:gd name="connsiteX0" fmla="*/ 166867 w 166867"/>
              <a:gd name="connsiteY0" fmla="*/ 99784 h 99784"/>
              <a:gd name="connsiteX1" fmla="*/ 104107 w 166867"/>
              <a:gd name="connsiteY1" fmla="*/ 99084 h 99784"/>
              <a:gd name="connsiteX2" fmla="*/ 0 w 166867"/>
              <a:gd name="connsiteY2" fmla="*/ 0 h 99784"/>
              <a:gd name="connsiteX3" fmla="*/ 66171 w 166867"/>
              <a:gd name="connsiteY3" fmla="*/ 43 h 99784"/>
              <a:gd name="connsiteX4" fmla="*/ 166867 w 166867"/>
              <a:gd name="connsiteY4" fmla="*/ 99784 h 99784"/>
              <a:gd name="connsiteX0" fmla="*/ 379708 w 379708"/>
              <a:gd name="connsiteY0" fmla="*/ 304091 h 304091"/>
              <a:gd name="connsiteX1" fmla="*/ 316948 w 379708"/>
              <a:gd name="connsiteY1" fmla="*/ 303391 h 304091"/>
              <a:gd name="connsiteX2" fmla="*/ 0 w 379708"/>
              <a:gd name="connsiteY2" fmla="*/ 0 h 304091"/>
              <a:gd name="connsiteX3" fmla="*/ 279012 w 379708"/>
              <a:gd name="connsiteY3" fmla="*/ 204350 h 304091"/>
              <a:gd name="connsiteX4" fmla="*/ 379708 w 379708"/>
              <a:gd name="connsiteY4" fmla="*/ 304091 h 304091"/>
              <a:gd name="connsiteX0" fmla="*/ 379708 w 379708"/>
              <a:gd name="connsiteY0" fmla="*/ 304091 h 304091"/>
              <a:gd name="connsiteX1" fmla="*/ 316948 w 379708"/>
              <a:gd name="connsiteY1" fmla="*/ 303391 h 304091"/>
              <a:gd name="connsiteX2" fmla="*/ 0 w 379708"/>
              <a:gd name="connsiteY2" fmla="*/ 0 h 304091"/>
              <a:gd name="connsiteX3" fmla="*/ 68900 w 379708"/>
              <a:gd name="connsiteY3" fmla="*/ 2086 h 304091"/>
              <a:gd name="connsiteX4" fmla="*/ 379708 w 379708"/>
              <a:gd name="connsiteY4" fmla="*/ 304091 h 304091"/>
              <a:gd name="connsiteX0" fmla="*/ 379708 w 379708"/>
              <a:gd name="connsiteY0" fmla="*/ 304091 h 304091"/>
              <a:gd name="connsiteX1" fmla="*/ 316948 w 379708"/>
              <a:gd name="connsiteY1" fmla="*/ 303391 h 304091"/>
              <a:gd name="connsiteX2" fmla="*/ 0 w 379708"/>
              <a:gd name="connsiteY2" fmla="*/ 0 h 304091"/>
              <a:gd name="connsiteX3" fmla="*/ 68900 w 379708"/>
              <a:gd name="connsiteY3" fmla="*/ 2086 h 304091"/>
              <a:gd name="connsiteX4" fmla="*/ 379708 w 379708"/>
              <a:gd name="connsiteY4" fmla="*/ 304091 h 304091"/>
              <a:gd name="connsiteX0" fmla="*/ 379708 w 379708"/>
              <a:gd name="connsiteY0" fmla="*/ 302048 h 302048"/>
              <a:gd name="connsiteX1" fmla="*/ 316948 w 379708"/>
              <a:gd name="connsiteY1" fmla="*/ 301348 h 302048"/>
              <a:gd name="connsiteX2" fmla="*/ 0 w 379708"/>
              <a:gd name="connsiteY2" fmla="*/ 0 h 302048"/>
              <a:gd name="connsiteX3" fmla="*/ 68900 w 379708"/>
              <a:gd name="connsiteY3" fmla="*/ 43 h 302048"/>
              <a:gd name="connsiteX4" fmla="*/ 379708 w 379708"/>
              <a:gd name="connsiteY4" fmla="*/ 302048 h 302048"/>
              <a:gd name="connsiteX0" fmla="*/ 484491 w 484491"/>
              <a:gd name="connsiteY0" fmla="*/ 405276 h 405276"/>
              <a:gd name="connsiteX1" fmla="*/ 421731 w 484491"/>
              <a:gd name="connsiteY1" fmla="*/ 404576 h 405276"/>
              <a:gd name="connsiteX2" fmla="*/ 0 w 484491"/>
              <a:gd name="connsiteY2" fmla="*/ 0 h 405276"/>
              <a:gd name="connsiteX3" fmla="*/ 173683 w 484491"/>
              <a:gd name="connsiteY3" fmla="*/ 103271 h 405276"/>
              <a:gd name="connsiteX4" fmla="*/ 484491 w 484491"/>
              <a:gd name="connsiteY4" fmla="*/ 405276 h 405276"/>
              <a:gd name="connsiteX0" fmla="*/ 484491 w 484491"/>
              <a:gd name="connsiteY0" fmla="*/ 458913 h 458913"/>
              <a:gd name="connsiteX1" fmla="*/ 421731 w 484491"/>
              <a:gd name="connsiteY1" fmla="*/ 458213 h 458913"/>
              <a:gd name="connsiteX2" fmla="*/ 0 w 484491"/>
              <a:gd name="connsiteY2" fmla="*/ 53637 h 458913"/>
              <a:gd name="connsiteX3" fmla="*/ 13751 w 484491"/>
              <a:gd name="connsiteY3" fmla="*/ 0 h 458913"/>
              <a:gd name="connsiteX4" fmla="*/ 484491 w 484491"/>
              <a:gd name="connsiteY4" fmla="*/ 458913 h 458913"/>
              <a:gd name="connsiteX0" fmla="*/ 484491 w 484491"/>
              <a:gd name="connsiteY0" fmla="*/ 458913 h 458913"/>
              <a:gd name="connsiteX1" fmla="*/ 421731 w 484491"/>
              <a:gd name="connsiteY1" fmla="*/ 458213 h 458913"/>
              <a:gd name="connsiteX2" fmla="*/ 0 w 484491"/>
              <a:gd name="connsiteY2" fmla="*/ 53637 h 458913"/>
              <a:gd name="connsiteX3" fmla="*/ 13751 w 484491"/>
              <a:gd name="connsiteY3" fmla="*/ 0 h 458913"/>
              <a:gd name="connsiteX4" fmla="*/ 484491 w 484491"/>
              <a:gd name="connsiteY4" fmla="*/ 458913 h 458913"/>
              <a:gd name="connsiteX0" fmla="*/ 484491 w 484491"/>
              <a:gd name="connsiteY0" fmla="*/ 458913 h 458913"/>
              <a:gd name="connsiteX1" fmla="*/ 421731 w 484491"/>
              <a:gd name="connsiteY1" fmla="*/ 458213 h 458913"/>
              <a:gd name="connsiteX2" fmla="*/ 0 w 484491"/>
              <a:gd name="connsiteY2" fmla="*/ 53637 h 458913"/>
              <a:gd name="connsiteX3" fmla="*/ 13751 w 484491"/>
              <a:gd name="connsiteY3" fmla="*/ 0 h 458913"/>
              <a:gd name="connsiteX4" fmla="*/ 484491 w 484491"/>
              <a:gd name="connsiteY4" fmla="*/ 458913 h 458913"/>
              <a:gd name="connsiteX0" fmla="*/ 470740 w 470740"/>
              <a:gd name="connsiteY0" fmla="*/ 458913 h 458913"/>
              <a:gd name="connsiteX1" fmla="*/ 407980 w 470740"/>
              <a:gd name="connsiteY1" fmla="*/ 458213 h 458913"/>
              <a:gd name="connsiteX2" fmla="*/ 2622 w 470740"/>
              <a:gd name="connsiteY2" fmla="*/ 69981 h 458913"/>
              <a:gd name="connsiteX3" fmla="*/ 0 w 470740"/>
              <a:gd name="connsiteY3" fmla="*/ 0 h 458913"/>
              <a:gd name="connsiteX4" fmla="*/ 470740 w 470740"/>
              <a:gd name="connsiteY4" fmla="*/ 458913 h 4589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70740" h="458913">
                <a:moveTo>
                  <a:pt x="470740" y="458913"/>
                </a:moveTo>
                <a:lnTo>
                  <a:pt x="407980" y="458213"/>
                </a:lnTo>
                <a:lnTo>
                  <a:pt x="2622" y="69981"/>
                </a:lnTo>
                <a:lnTo>
                  <a:pt x="0" y="0"/>
                </a:lnTo>
                <a:cubicBezTo>
                  <a:pt x="474166" y="459291"/>
                  <a:pt x="376643" y="362386"/>
                  <a:pt x="470740" y="458913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13" name="Parallelogram 1"/>
          <p:cNvSpPr/>
          <p:nvPr userDrawn="1"/>
        </p:nvSpPr>
        <p:spPr>
          <a:xfrm>
            <a:off x="304800" y="4954038"/>
            <a:ext cx="8902290" cy="207841"/>
          </a:xfrm>
          <a:custGeom>
            <a:avLst/>
            <a:gdLst>
              <a:gd name="connsiteX0" fmla="*/ 0 w 8593931"/>
              <a:gd name="connsiteY0" fmla="*/ 553998 h 553998"/>
              <a:gd name="connsiteX1" fmla="*/ 331379 w 8593931"/>
              <a:gd name="connsiteY1" fmla="*/ 0 h 553998"/>
              <a:gd name="connsiteX2" fmla="*/ 8593931 w 8593931"/>
              <a:gd name="connsiteY2" fmla="*/ 0 h 553998"/>
              <a:gd name="connsiteX3" fmla="*/ 8262552 w 8593931"/>
              <a:gd name="connsiteY3" fmla="*/ 553998 h 553998"/>
              <a:gd name="connsiteX4" fmla="*/ 0 w 8593931"/>
              <a:gd name="connsiteY4" fmla="*/ 553998 h 553998"/>
              <a:gd name="connsiteX0" fmla="*/ 511584 w 8262552"/>
              <a:gd name="connsiteY0" fmla="*/ 546854 h 553998"/>
              <a:gd name="connsiteX1" fmla="*/ 0 w 8262552"/>
              <a:gd name="connsiteY1" fmla="*/ 0 h 553998"/>
              <a:gd name="connsiteX2" fmla="*/ 8262552 w 8262552"/>
              <a:gd name="connsiteY2" fmla="*/ 0 h 553998"/>
              <a:gd name="connsiteX3" fmla="*/ 7931173 w 8262552"/>
              <a:gd name="connsiteY3" fmla="*/ 553998 h 553998"/>
              <a:gd name="connsiteX4" fmla="*/ 511584 w 8262552"/>
              <a:gd name="connsiteY4" fmla="*/ 546854 h 553998"/>
              <a:gd name="connsiteX0" fmla="*/ 511584 w 8262552"/>
              <a:gd name="connsiteY0" fmla="*/ 546854 h 575430"/>
              <a:gd name="connsiteX1" fmla="*/ 0 w 8262552"/>
              <a:gd name="connsiteY1" fmla="*/ 0 h 575430"/>
              <a:gd name="connsiteX2" fmla="*/ 8262552 w 8262552"/>
              <a:gd name="connsiteY2" fmla="*/ 0 h 575430"/>
              <a:gd name="connsiteX3" fmla="*/ 8252641 w 8262552"/>
              <a:gd name="connsiteY3" fmla="*/ 575430 h 575430"/>
              <a:gd name="connsiteX4" fmla="*/ 511584 w 8262552"/>
              <a:gd name="connsiteY4" fmla="*/ 546854 h 575430"/>
              <a:gd name="connsiteX0" fmla="*/ 518728 w 8262552"/>
              <a:gd name="connsiteY0" fmla="*/ 553998 h 575430"/>
              <a:gd name="connsiteX1" fmla="*/ 0 w 8262552"/>
              <a:gd name="connsiteY1" fmla="*/ 0 h 575430"/>
              <a:gd name="connsiteX2" fmla="*/ 8262552 w 8262552"/>
              <a:gd name="connsiteY2" fmla="*/ 0 h 575430"/>
              <a:gd name="connsiteX3" fmla="*/ 8252641 w 8262552"/>
              <a:gd name="connsiteY3" fmla="*/ 575430 h 575430"/>
              <a:gd name="connsiteX4" fmla="*/ 518728 w 8262552"/>
              <a:gd name="connsiteY4" fmla="*/ 553998 h 575430"/>
              <a:gd name="connsiteX0" fmla="*/ 518728 w 8281216"/>
              <a:gd name="connsiteY0" fmla="*/ 553998 h 575430"/>
              <a:gd name="connsiteX1" fmla="*/ 0 w 8281216"/>
              <a:gd name="connsiteY1" fmla="*/ 0 h 575430"/>
              <a:gd name="connsiteX2" fmla="*/ 8262552 w 8281216"/>
              <a:gd name="connsiteY2" fmla="*/ 0 h 575430"/>
              <a:gd name="connsiteX3" fmla="*/ 8281216 w 8281216"/>
              <a:gd name="connsiteY3" fmla="*/ 575430 h 575430"/>
              <a:gd name="connsiteX4" fmla="*/ 518728 w 8281216"/>
              <a:gd name="connsiteY4" fmla="*/ 553998 h 575430"/>
              <a:gd name="connsiteX0" fmla="*/ 584217 w 8346705"/>
              <a:gd name="connsiteY0" fmla="*/ 553998 h 575430"/>
              <a:gd name="connsiteX1" fmla="*/ 0 w 8346705"/>
              <a:gd name="connsiteY1" fmla="*/ 0 h 575430"/>
              <a:gd name="connsiteX2" fmla="*/ 8328041 w 8346705"/>
              <a:gd name="connsiteY2" fmla="*/ 0 h 575430"/>
              <a:gd name="connsiteX3" fmla="*/ 8346705 w 8346705"/>
              <a:gd name="connsiteY3" fmla="*/ 575430 h 575430"/>
              <a:gd name="connsiteX4" fmla="*/ 584217 w 8346705"/>
              <a:gd name="connsiteY4" fmla="*/ 553998 h 575430"/>
              <a:gd name="connsiteX0" fmla="*/ 584217 w 8360786"/>
              <a:gd name="connsiteY0" fmla="*/ 560127 h 581559"/>
              <a:gd name="connsiteX1" fmla="*/ 0 w 8360786"/>
              <a:gd name="connsiteY1" fmla="*/ 6129 h 581559"/>
              <a:gd name="connsiteX2" fmla="*/ 8360786 w 8360786"/>
              <a:gd name="connsiteY2" fmla="*/ 0 h 581559"/>
              <a:gd name="connsiteX3" fmla="*/ 8346705 w 8360786"/>
              <a:gd name="connsiteY3" fmla="*/ 581559 h 581559"/>
              <a:gd name="connsiteX4" fmla="*/ 584217 w 8360786"/>
              <a:gd name="connsiteY4" fmla="*/ 560127 h 581559"/>
              <a:gd name="connsiteX0" fmla="*/ 584217 w 8368765"/>
              <a:gd name="connsiteY0" fmla="*/ 560127 h 589817"/>
              <a:gd name="connsiteX1" fmla="*/ 0 w 8368765"/>
              <a:gd name="connsiteY1" fmla="*/ 6129 h 589817"/>
              <a:gd name="connsiteX2" fmla="*/ 8360786 w 8368765"/>
              <a:gd name="connsiteY2" fmla="*/ 0 h 589817"/>
              <a:gd name="connsiteX3" fmla="*/ 8368765 w 8368765"/>
              <a:gd name="connsiteY3" fmla="*/ 589817 h 589817"/>
              <a:gd name="connsiteX4" fmla="*/ 584217 w 8368765"/>
              <a:gd name="connsiteY4" fmla="*/ 560127 h 589817"/>
              <a:gd name="connsiteX0" fmla="*/ 584217 w 9993192"/>
              <a:gd name="connsiteY0" fmla="*/ 564256 h 593946"/>
              <a:gd name="connsiteX1" fmla="*/ 0 w 9993192"/>
              <a:gd name="connsiteY1" fmla="*/ 10258 h 593946"/>
              <a:gd name="connsiteX2" fmla="*/ 9993192 w 9993192"/>
              <a:gd name="connsiteY2" fmla="*/ 0 h 593946"/>
              <a:gd name="connsiteX3" fmla="*/ 8368765 w 9993192"/>
              <a:gd name="connsiteY3" fmla="*/ 593946 h 593946"/>
              <a:gd name="connsiteX4" fmla="*/ 584217 w 9993192"/>
              <a:gd name="connsiteY4" fmla="*/ 564256 h 593946"/>
              <a:gd name="connsiteX0" fmla="*/ 584217 w 9995656"/>
              <a:gd name="connsiteY0" fmla="*/ 564256 h 564256"/>
              <a:gd name="connsiteX1" fmla="*/ 0 w 9995656"/>
              <a:gd name="connsiteY1" fmla="*/ 10258 h 564256"/>
              <a:gd name="connsiteX2" fmla="*/ 9993192 w 9995656"/>
              <a:gd name="connsiteY2" fmla="*/ 0 h 564256"/>
              <a:gd name="connsiteX3" fmla="*/ 9995656 w 9995656"/>
              <a:gd name="connsiteY3" fmla="*/ 222324 h 564256"/>
              <a:gd name="connsiteX4" fmla="*/ 584217 w 9995656"/>
              <a:gd name="connsiteY4" fmla="*/ 564256 h 564256"/>
              <a:gd name="connsiteX0" fmla="*/ 225749 w 9995656"/>
              <a:gd name="connsiteY0" fmla="*/ 229796 h 229796"/>
              <a:gd name="connsiteX1" fmla="*/ 0 w 9995656"/>
              <a:gd name="connsiteY1" fmla="*/ 10258 h 229796"/>
              <a:gd name="connsiteX2" fmla="*/ 9993192 w 9995656"/>
              <a:gd name="connsiteY2" fmla="*/ 0 h 229796"/>
              <a:gd name="connsiteX3" fmla="*/ 9995656 w 9995656"/>
              <a:gd name="connsiteY3" fmla="*/ 222324 h 229796"/>
              <a:gd name="connsiteX4" fmla="*/ 225749 w 9995656"/>
              <a:gd name="connsiteY4" fmla="*/ 229796 h 229796"/>
              <a:gd name="connsiteX0" fmla="*/ 231264 w 10001171"/>
              <a:gd name="connsiteY0" fmla="*/ 229796 h 229796"/>
              <a:gd name="connsiteX1" fmla="*/ 0 w 10001171"/>
              <a:gd name="connsiteY1" fmla="*/ 1999 h 229796"/>
              <a:gd name="connsiteX2" fmla="*/ 9998707 w 10001171"/>
              <a:gd name="connsiteY2" fmla="*/ 0 h 229796"/>
              <a:gd name="connsiteX3" fmla="*/ 10001171 w 10001171"/>
              <a:gd name="connsiteY3" fmla="*/ 222324 h 229796"/>
              <a:gd name="connsiteX4" fmla="*/ 231264 w 10001171"/>
              <a:gd name="connsiteY4" fmla="*/ 229796 h 229796"/>
              <a:gd name="connsiteX0" fmla="*/ 231264 w 10001171"/>
              <a:gd name="connsiteY0" fmla="*/ 229796 h 229796"/>
              <a:gd name="connsiteX1" fmla="*/ 0 w 10001171"/>
              <a:gd name="connsiteY1" fmla="*/ 1999 h 229796"/>
              <a:gd name="connsiteX2" fmla="*/ 9998707 w 10001171"/>
              <a:gd name="connsiteY2" fmla="*/ 0 h 229796"/>
              <a:gd name="connsiteX3" fmla="*/ 10001171 w 10001171"/>
              <a:gd name="connsiteY3" fmla="*/ 222324 h 229796"/>
              <a:gd name="connsiteX4" fmla="*/ 231264 w 10001171"/>
              <a:gd name="connsiteY4" fmla="*/ 229796 h 229796"/>
              <a:gd name="connsiteX0" fmla="*/ 231264 w 10001171"/>
              <a:gd name="connsiteY0" fmla="*/ 229796 h 229796"/>
              <a:gd name="connsiteX1" fmla="*/ 98650 w 10001171"/>
              <a:gd name="connsiteY1" fmla="*/ 101083 h 229796"/>
              <a:gd name="connsiteX2" fmla="*/ 0 w 10001171"/>
              <a:gd name="connsiteY2" fmla="*/ 1999 h 229796"/>
              <a:gd name="connsiteX3" fmla="*/ 9998707 w 10001171"/>
              <a:gd name="connsiteY3" fmla="*/ 0 h 229796"/>
              <a:gd name="connsiteX4" fmla="*/ 10001171 w 10001171"/>
              <a:gd name="connsiteY4" fmla="*/ 222324 h 229796"/>
              <a:gd name="connsiteX5" fmla="*/ 231264 w 10001171"/>
              <a:gd name="connsiteY5" fmla="*/ 229796 h 229796"/>
              <a:gd name="connsiteX0" fmla="*/ 10001171 w 10001171"/>
              <a:gd name="connsiteY0" fmla="*/ 222324 h 222324"/>
              <a:gd name="connsiteX1" fmla="*/ 98650 w 10001171"/>
              <a:gd name="connsiteY1" fmla="*/ 101083 h 222324"/>
              <a:gd name="connsiteX2" fmla="*/ 0 w 10001171"/>
              <a:gd name="connsiteY2" fmla="*/ 1999 h 222324"/>
              <a:gd name="connsiteX3" fmla="*/ 9998707 w 10001171"/>
              <a:gd name="connsiteY3" fmla="*/ 0 h 222324"/>
              <a:gd name="connsiteX4" fmla="*/ 10001171 w 10001171"/>
              <a:gd name="connsiteY4" fmla="*/ 222324 h 222324"/>
              <a:gd name="connsiteX0" fmla="*/ 10001171 w 10001171"/>
              <a:gd name="connsiteY0" fmla="*/ 222324 h 222324"/>
              <a:gd name="connsiteX1" fmla="*/ 98650 w 10001171"/>
              <a:gd name="connsiteY1" fmla="*/ 101083 h 222324"/>
              <a:gd name="connsiteX2" fmla="*/ 0 w 10001171"/>
              <a:gd name="connsiteY2" fmla="*/ 1999 h 222324"/>
              <a:gd name="connsiteX3" fmla="*/ 9832256 w 10001171"/>
              <a:gd name="connsiteY3" fmla="*/ 0 h 222324"/>
              <a:gd name="connsiteX4" fmla="*/ 10001171 w 10001171"/>
              <a:gd name="connsiteY4" fmla="*/ 222324 h 222324"/>
              <a:gd name="connsiteX0" fmla="*/ 9791059 w 9832267"/>
              <a:gd name="connsiteY0" fmla="*/ 175334 h 175334"/>
              <a:gd name="connsiteX1" fmla="*/ 98650 w 9832267"/>
              <a:gd name="connsiteY1" fmla="*/ 101083 h 175334"/>
              <a:gd name="connsiteX2" fmla="*/ 0 w 9832267"/>
              <a:gd name="connsiteY2" fmla="*/ 1999 h 175334"/>
              <a:gd name="connsiteX3" fmla="*/ 9832256 w 9832267"/>
              <a:gd name="connsiteY3" fmla="*/ 0 h 175334"/>
              <a:gd name="connsiteX4" fmla="*/ 9791059 w 9832267"/>
              <a:gd name="connsiteY4" fmla="*/ 175334 h 175334"/>
              <a:gd name="connsiteX0" fmla="*/ 9826533 w 9832319"/>
              <a:gd name="connsiteY0" fmla="*/ 93612 h 101083"/>
              <a:gd name="connsiteX1" fmla="*/ 98650 w 9832319"/>
              <a:gd name="connsiteY1" fmla="*/ 101083 h 101083"/>
              <a:gd name="connsiteX2" fmla="*/ 0 w 9832319"/>
              <a:gd name="connsiteY2" fmla="*/ 1999 h 101083"/>
              <a:gd name="connsiteX3" fmla="*/ 9832256 w 9832319"/>
              <a:gd name="connsiteY3" fmla="*/ 0 h 101083"/>
              <a:gd name="connsiteX4" fmla="*/ 9826533 w 9832319"/>
              <a:gd name="connsiteY4" fmla="*/ 93612 h 101083"/>
              <a:gd name="connsiteX0" fmla="*/ 9829262 w 9832353"/>
              <a:gd name="connsiteY0" fmla="*/ 99740 h 101083"/>
              <a:gd name="connsiteX1" fmla="*/ 98650 w 9832353"/>
              <a:gd name="connsiteY1" fmla="*/ 101083 h 101083"/>
              <a:gd name="connsiteX2" fmla="*/ 0 w 9832353"/>
              <a:gd name="connsiteY2" fmla="*/ 1999 h 101083"/>
              <a:gd name="connsiteX3" fmla="*/ 9832256 w 9832353"/>
              <a:gd name="connsiteY3" fmla="*/ 0 h 101083"/>
              <a:gd name="connsiteX4" fmla="*/ 9829262 w 9832353"/>
              <a:gd name="connsiteY4" fmla="*/ 99740 h 101083"/>
              <a:gd name="connsiteX0" fmla="*/ 9829262 w 11053452"/>
              <a:gd name="connsiteY0" fmla="*/ 111200 h 112543"/>
              <a:gd name="connsiteX1" fmla="*/ 98650 w 11053452"/>
              <a:gd name="connsiteY1" fmla="*/ 112543 h 112543"/>
              <a:gd name="connsiteX2" fmla="*/ 0 w 11053452"/>
              <a:gd name="connsiteY2" fmla="*/ 13459 h 112543"/>
              <a:gd name="connsiteX3" fmla="*/ 9832256 w 11053452"/>
              <a:gd name="connsiteY3" fmla="*/ 11460 h 112543"/>
              <a:gd name="connsiteX4" fmla="*/ 9829262 w 11053452"/>
              <a:gd name="connsiteY4" fmla="*/ 111200 h 112543"/>
              <a:gd name="connsiteX0" fmla="*/ 9829262 w 11053452"/>
              <a:gd name="connsiteY0" fmla="*/ 105540 h 106883"/>
              <a:gd name="connsiteX1" fmla="*/ 98650 w 11053452"/>
              <a:gd name="connsiteY1" fmla="*/ 106883 h 106883"/>
              <a:gd name="connsiteX2" fmla="*/ 0 w 11053452"/>
              <a:gd name="connsiteY2" fmla="*/ 7799 h 106883"/>
              <a:gd name="connsiteX3" fmla="*/ 9832256 w 11053452"/>
              <a:gd name="connsiteY3" fmla="*/ 5800 h 106883"/>
              <a:gd name="connsiteX4" fmla="*/ 9829262 w 11053452"/>
              <a:gd name="connsiteY4" fmla="*/ 105540 h 106883"/>
              <a:gd name="connsiteX0" fmla="*/ 9829262 w 10551265"/>
              <a:gd name="connsiteY0" fmla="*/ 105540 h 106883"/>
              <a:gd name="connsiteX1" fmla="*/ 98650 w 10551265"/>
              <a:gd name="connsiteY1" fmla="*/ 106883 h 106883"/>
              <a:gd name="connsiteX2" fmla="*/ 0 w 10551265"/>
              <a:gd name="connsiteY2" fmla="*/ 7799 h 106883"/>
              <a:gd name="connsiteX3" fmla="*/ 9832256 w 10551265"/>
              <a:gd name="connsiteY3" fmla="*/ 5800 h 106883"/>
              <a:gd name="connsiteX4" fmla="*/ 9829262 w 10551265"/>
              <a:gd name="connsiteY4" fmla="*/ 105540 h 106883"/>
              <a:gd name="connsiteX0" fmla="*/ 9829262 w 9832472"/>
              <a:gd name="connsiteY0" fmla="*/ 105540 h 106883"/>
              <a:gd name="connsiteX1" fmla="*/ 98650 w 9832472"/>
              <a:gd name="connsiteY1" fmla="*/ 106883 h 106883"/>
              <a:gd name="connsiteX2" fmla="*/ 0 w 9832472"/>
              <a:gd name="connsiteY2" fmla="*/ 7799 h 106883"/>
              <a:gd name="connsiteX3" fmla="*/ 9832256 w 9832472"/>
              <a:gd name="connsiteY3" fmla="*/ 5800 h 106883"/>
              <a:gd name="connsiteX4" fmla="*/ 9829262 w 9832472"/>
              <a:gd name="connsiteY4" fmla="*/ 105540 h 106883"/>
              <a:gd name="connsiteX0" fmla="*/ 9834719 w 9837930"/>
              <a:gd name="connsiteY0" fmla="*/ 105540 h 106883"/>
              <a:gd name="connsiteX1" fmla="*/ 104107 w 9837930"/>
              <a:gd name="connsiteY1" fmla="*/ 106883 h 106883"/>
              <a:gd name="connsiteX2" fmla="*/ 0 w 9837930"/>
              <a:gd name="connsiteY2" fmla="*/ 7799 h 106883"/>
              <a:gd name="connsiteX3" fmla="*/ 9837713 w 9837930"/>
              <a:gd name="connsiteY3" fmla="*/ 5800 h 106883"/>
              <a:gd name="connsiteX4" fmla="*/ 9834719 w 9837930"/>
              <a:gd name="connsiteY4" fmla="*/ 105540 h 106883"/>
              <a:gd name="connsiteX0" fmla="*/ 9834719 w 9837930"/>
              <a:gd name="connsiteY0" fmla="*/ 99740 h 101083"/>
              <a:gd name="connsiteX1" fmla="*/ 104107 w 9837930"/>
              <a:gd name="connsiteY1" fmla="*/ 101083 h 101083"/>
              <a:gd name="connsiteX2" fmla="*/ 0 w 9837930"/>
              <a:gd name="connsiteY2" fmla="*/ 1999 h 101083"/>
              <a:gd name="connsiteX3" fmla="*/ 9837713 w 9837930"/>
              <a:gd name="connsiteY3" fmla="*/ 0 h 101083"/>
              <a:gd name="connsiteX4" fmla="*/ 9834719 w 9837930"/>
              <a:gd name="connsiteY4" fmla="*/ 99740 h 101083"/>
              <a:gd name="connsiteX0" fmla="*/ 9834719 w 10080371"/>
              <a:gd name="connsiteY0" fmla="*/ 107998 h 109341"/>
              <a:gd name="connsiteX1" fmla="*/ 104107 w 10080371"/>
              <a:gd name="connsiteY1" fmla="*/ 109341 h 109341"/>
              <a:gd name="connsiteX2" fmla="*/ 0 w 10080371"/>
              <a:gd name="connsiteY2" fmla="*/ 10257 h 109341"/>
              <a:gd name="connsiteX3" fmla="*/ 10080369 w 10080371"/>
              <a:gd name="connsiteY3" fmla="*/ 0 h 109341"/>
              <a:gd name="connsiteX4" fmla="*/ 9834719 w 10080371"/>
              <a:gd name="connsiteY4" fmla="*/ 107998 h 109341"/>
              <a:gd name="connsiteX0" fmla="*/ 9834719 w 10096915"/>
              <a:gd name="connsiteY0" fmla="*/ 97741 h 99084"/>
              <a:gd name="connsiteX1" fmla="*/ 104107 w 10096915"/>
              <a:gd name="connsiteY1" fmla="*/ 99084 h 99084"/>
              <a:gd name="connsiteX2" fmla="*/ 0 w 10096915"/>
              <a:gd name="connsiteY2" fmla="*/ 0 h 99084"/>
              <a:gd name="connsiteX3" fmla="*/ 10096913 w 10096915"/>
              <a:gd name="connsiteY3" fmla="*/ 22776 h 99084"/>
              <a:gd name="connsiteX4" fmla="*/ 9834719 w 10096915"/>
              <a:gd name="connsiteY4" fmla="*/ 97741 h 99084"/>
              <a:gd name="connsiteX0" fmla="*/ 9834719 w 10118975"/>
              <a:gd name="connsiteY0" fmla="*/ 97741 h 99084"/>
              <a:gd name="connsiteX1" fmla="*/ 104107 w 10118975"/>
              <a:gd name="connsiteY1" fmla="*/ 99084 h 99084"/>
              <a:gd name="connsiteX2" fmla="*/ 0 w 10118975"/>
              <a:gd name="connsiteY2" fmla="*/ 0 h 99084"/>
              <a:gd name="connsiteX3" fmla="*/ 10118973 w 10118975"/>
              <a:gd name="connsiteY3" fmla="*/ 6260 h 99084"/>
              <a:gd name="connsiteX4" fmla="*/ 9834719 w 10118975"/>
              <a:gd name="connsiteY4" fmla="*/ 97741 h 99084"/>
              <a:gd name="connsiteX0" fmla="*/ 10110464 w 10119054"/>
              <a:gd name="connsiteY0" fmla="*/ 184453 h 184453"/>
              <a:gd name="connsiteX1" fmla="*/ 104107 w 10119054"/>
              <a:gd name="connsiteY1" fmla="*/ 99084 h 184453"/>
              <a:gd name="connsiteX2" fmla="*/ 0 w 10119054"/>
              <a:gd name="connsiteY2" fmla="*/ 0 h 184453"/>
              <a:gd name="connsiteX3" fmla="*/ 10118973 w 10119054"/>
              <a:gd name="connsiteY3" fmla="*/ 6260 h 184453"/>
              <a:gd name="connsiteX4" fmla="*/ 10110464 w 10119054"/>
              <a:gd name="connsiteY4" fmla="*/ 184453 h 184453"/>
              <a:gd name="connsiteX0" fmla="*/ 10110464 w 10119054"/>
              <a:gd name="connsiteY0" fmla="*/ 184453 h 184453"/>
              <a:gd name="connsiteX1" fmla="*/ 181315 w 10119054"/>
              <a:gd name="connsiteY1" fmla="*/ 181666 h 184453"/>
              <a:gd name="connsiteX2" fmla="*/ 0 w 10119054"/>
              <a:gd name="connsiteY2" fmla="*/ 0 h 184453"/>
              <a:gd name="connsiteX3" fmla="*/ 10118973 w 10119054"/>
              <a:gd name="connsiteY3" fmla="*/ 6260 h 184453"/>
              <a:gd name="connsiteX4" fmla="*/ 10110464 w 10119054"/>
              <a:gd name="connsiteY4" fmla="*/ 184453 h 184453"/>
              <a:gd name="connsiteX0" fmla="*/ 10110464 w 10119054"/>
              <a:gd name="connsiteY0" fmla="*/ 178324 h 178324"/>
              <a:gd name="connsiteX1" fmla="*/ 181315 w 10119054"/>
              <a:gd name="connsiteY1" fmla="*/ 175537 h 178324"/>
              <a:gd name="connsiteX2" fmla="*/ 0 w 10119054"/>
              <a:gd name="connsiteY2" fmla="*/ 0 h 178324"/>
              <a:gd name="connsiteX3" fmla="*/ 10118973 w 10119054"/>
              <a:gd name="connsiteY3" fmla="*/ 131 h 178324"/>
              <a:gd name="connsiteX4" fmla="*/ 10110464 w 10119054"/>
              <a:gd name="connsiteY4" fmla="*/ 178324 h 1783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119054" h="178324">
                <a:moveTo>
                  <a:pt x="10110464" y="178324"/>
                </a:moveTo>
                <a:lnTo>
                  <a:pt x="181315" y="175537"/>
                </a:lnTo>
                <a:lnTo>
                  <a:pt x="0" y="0"/>
                </a:lnTo>
                <a:lnTo>
                  <a:pt x="10118973" y="131"/>
                </a:lnTo>
                <a:cubicBezTo>
                  <a:pt x="10119951" y="55239"/>
                  <a:pt x="10111873" y="81797"/>
                  <a:pt x="10110464" y="178324"/>
                </a:cubicBezTo>
                <a:close/>
              </a:path>
            </a:pathLst>
          </a:custGeom>
          <a:solidFill>
            <a:srgbClr val="0C1930"/>
          </a:solidFill>
          <a:ln>
            <a:noFill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455870" y="4922777"/>
            <a:ext cx="868812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dirty="0">
                <a:solidFill>
                  <a:srgbClr val="D9D9D9"/>
                </a:solidFill>
                <a:latin typeface="Arial Narrow"/>
                <a:cs typeface="Arial Narrow"/>
              </a:rPr>
              <a:t>STEM101.ORG</a:t>
            </a:r>
            <a:r>
              <a:rPr lang="en-US" sz="1000" i="0" baseline="0" dirty="0">
                <a:solidFill>
                  <a:srgbClr val="D9D9D9"/>
                </a:solidFill>
                <a:latin typeface="Arial Narrow"/>
                <a:cs typeface="Arial Narrow"/>
              </a:rPr>
              <a:t>                                                                                                                                                                                                                 </a:t>
            </a:r>
            <a:r>
              <a:rPr lang="en-US" sz="1000" i="0" dirty="0">
                <a:solidFill>
                  <a:srgbClr val="D9D9D9"/>
                </a:solidFill>
                <a:latin typeface="Arial Narrow"/>
                <a:cs typeface="Arial Narrow"/>
              </a:rPr>
              <a:t>A Non-Profit</a:t>
            </a:r>
            <a:r>
              <a:rPr lang="en-US" sz="1000" i="0" baseline="0" dirty="0">
                <a:solidFill>
                  <a:srgbClr val="D9D9D9"/>
                </a:solidFill>
                <a:latin typeface="Arial Narrow"/>
                <a:cs typeface="Arial Narrow"/>
              </a:rPr>
              <a:t> K-16 Education Program</a:t>
            </a:r>
            <a:endParaRPr lang="en-US" sz="1000" dirty="0">
              <a:solidFill>
                <a:srgbClr val="D9D9D9"/>
              </a:solidFill>
              <a:latin typeface="Arial Narrow"/>
              <a:cs typeface="Arial Narrow"/>
            </a:endParaRPr>
          </a:p>
        </p:txBody>
      </p:sp>
      <p:pic>
        <p:nvPicPr>
          <p:cNvPr id="4" name="Picture 3" descr="A white text on a black background&#10;&#10;Description automatically generated">
            <a:extLst>
              <a:ext uri="{FF2B5EF4-FFF2-40B4-BE49-F238E27FC236}">
                <a16:creationId xmlns:a16="http://schemas.microsoft.com/office/drawing/2014/main" id="{1903D122-F9DC-ABBC-C7D0-B5047620F145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6264" y="105811"/>
            <a:ext cx="2164213" cy="46972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5" r:id="rId2"/>
    <p:sldLayoutId id="2147483656" r:id="rId3"/>
    <p:sldLayoutId id="2147483657" r:id="rId4"/>
    <p:sldLayoutId id="2147483658" r:id="rId5"/>
    <p:sldLayoutId id="2147483659" r:id="rId6"/>
  </p:sldLayoutIdLst>
  <p:txStyles>
    <p:titleStyle>
      <a:lvl1pPr algn="l" rtl="0" eaLnBrk="1" latinLnBrk="0" hangingPunct="1">
        <a:spcBef>
          <a:spcPct val="0"/>
        </a:spcBef>
        <a:buNone/>
        <a:defRPr sz="4200" kern="1200">
          <a:solidFill>
            <a:schemeClr val="tx2"/>
          </a:solidFill>
          <a:latin typeface="+mj-lt"/>
          <a:ea typeface="+mj-ea"/>
          <a:cs typeface="+mj-cs"/>
        </a:defRPr>
      </a:lvl1pPr>
      <a:extLst/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None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  <p:extLst>
    <p:ext uri="{27BBF7A9-308A-43DC-89C8-2F10F3537804}">
      <p15:sldGuideLst xmlns:p15="http://schemas.microsoft.com/office/powerpoint/2012/main">
        <p15:guide id="1" orient="horz" pos="3108">
          <p15:clr>
            <a:srgbClr val="F26B43"/>
          </p15:clr>
        </p15:guide>
        <p15:guide id="2" pos="288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lIns="91440" tIns="45720" rIns="91440" bIns="45720" anchor="t"/>
          <a:lstStyle/>
          <a:p>
            <a:pPr algn="ctr"/>
            <a:r>
              <a:rPr lang="en-US" dirty="0">
                <a:latin typeface="Calibri"/>
                <a:cs typeface="Calibri"/>
              </a:rPr>
              <a:t>Layout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71650" y="2914650"/>
            <a:ext cx="5886450" cy="1314450"/>
          </a:xfrm>
        </p:spPr>
        <p:txBody>
          <a:bodyPr>
            <a:normAutofit fontScale="92500" lnSpcReduction="20000"/>
          </a:bodyPr>
          <a:lstStyle/>
          <a:p>
            <a:r>
              <a:rPr lang="en-US" dirty="0">
                <a:latin typeface="Calibri"/>
                <a:cs typeface="Calibri"/>
              </a:rPr>
              <a:t>Objective D: Communicate Design Information through Technical Drawings</a:t>
            </a:r>
          </a:p>
          <a:p>
            <a:r>
              <a:rPr lang="en-US" dirty="0">
                <a:latin typeface="Calibri"/>
                <a:cs typeface="Calibri"/>
              </a:rPr>
              <a:t>Objective E: Interpret Machining Requirements from Technical Drawings</a:t>
            </a:r>
          </a:p>
        </p:txBody>
      </p:sp>
    </p:spTree>
    <p:extLst>
      <p:ext uri="{BB962C8B-B14F-4D97-AF65-F5344CB8AC3E}">
        <p14:creationId xmlns:p14="http://schemas.microsoft.com/office/powerpoint/2010/main" val="3152369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93557" y="1631044"/>
            <a:ext cx="4038600" cy="2723187"/>
          </a:xfrm>
        </p:spPr>
        <p:txBody>
          <a:bodyPr lIns="91440" tIns="45720" rIns="91440" bIns="45720" anchor="t"/>
          <a:lstStyle/>
          <a:p>
            <a:pPr>
              <a:buChar char="Ø"/>
            </a:pPr>
            <a:r>
              <a:rPr lang="en-US" dirty="0">
                <a:latin typeface="Calibri"/>
                <a:cs typeface="Calibri"/>
              </a:rPr>
              <a:t>Tells Fabricator how nice the finish of the part must be</a:t>
            </a:r>
            <a:endParaRPr lang="en-US"/>
          </a:p>
          <a:p>
            <a:pPr lvl="1">
              <a:buFont typeface="Wingdings"/>
              <a:buChar char="Ø"/>
            </a:pPr>
            <a:r>
              <a:rPr lang="en-US" dirty="0">
                <a:latin typeface="Calibri"/>
                <a:cs typeface="Calibri"/>
              </a:rPr>
              <a:t>Parts can be buffed, polished, sanded, ground, knurled and painted</a:t>
            </a:r>
          </a:p>
          <a:p>
            <a:pPr lvl="1">
              <a:buFont typeface="Wingdings"/>
              <a:buChar char="Ø"/>
            </a:pPr>
            <a:r>
              <a:rPr lang="en-US" dirty="0">
                <a:latin typeface="Calibri"/>
                <a:cs typeface="Calibri"/>
              </a:rPr>
              <a:t>Each finish requires a special operation to prepare the part for its particular finish</a:t>
            </a:r>
          </a:p>
        </p:txBody>
      </p:sp>
      <p:pic>
        <p:nvPicPr>
          <p:cNvPr id="5122" name="Picture 2" descr="C:\Users\Charles\AppData\Local\Microsoft\Windows\Temporary Internet Files\Content.IE5\J7I3PLXD\MC900018431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750" y="2000250"/>
            <a:ext cx="3023659" cy="1980009"/>
          </a:xfrm>
          <a:prstGeom prst="rect">
            <a:avLst/>
          </a:prstGeom>
          <a:noFill/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44D510B2-0CE8-0261-7B82-929A01AC053F}"/>
              </a:ext>
            </a:extLst>
          </p:cNvPr>
          <p:cNvSpPr>
            <a:spLocks noGrp="1"/>
          </p:cNvSpPr>
          <p:nvPr/>
        </p:nvSpPr>
        <p:spPr>
          <a:xfrm>
            <a:off x="1890485" y="682852"/>
            <a:ext cx="512717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latin typeface="Calibri"/>
                <a:cs typeface="Calibri"/>
              </a:rPr>
              <a:t>Material Finish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11485" y="1572080"/>
            <a:ext cx="3639458" cy="3104187"/>
          </a:xfrm>
        </p:spPr>
        <p:txBody>
          <a:bodyPr lIns="91440" tIns="45720" rIns="91440" bIns="45720" anchor="t">
            <a:normAutofit fontScale="92500" lnSpcReduction="20000"/>
          </a:bodyPr>
          <a:lstStyle/>
          <a:p>
            <a:pPr>
              <a:buChar char="Ø"/>
            </a:pPr>
            <a:r>
              <a:rPr lang="en-US" dirty="0">
                <a:latin typeface="Calibri"/>
                <a:cs typeface="Calibri"/>
              </a:rPr>
              <a:t>Tolerances of Parts</a:t>
            </a:r>
            <a:endParaRPr lang="en-US"/>
          </a:p>
          <a:p>
            <a:pPr lvl="1">
              <a:buFont typeface="Wingdings"/>
              <a:buChar char="Ø"/>
            </a:pPr>
            <a:r>
              <a:rPr lang="en-US" dirty="0">
                <a:latin typeface="Calibri"/>
                <a:cs typeface="Calibri"/>
              </a:rPr>
              <a:t>When parts must fit inside or around other parts, a tolerance may be listed</a:t>
            </a:r>
          </a:p>
          <a:p>
            <a:pPr lvl="2">
              <a:buChar char="Ø"/>
            </a:pPr>
            <a:r>
              <a:rPr lang="en-US" dirty="0">
                <a:latin typeface="Calibri"/>
                <a:cs typeface="Calibri"/>
              </a:rPr>
              <a:t>Tolerance gives the maximum and minimum sizes a part can be</a:t>
            </a:r>
          </a:p>
          <a:p>
            <a:pPr>
              <a:buChar char="Ø"/>
            </a:pPr>
            <a:r>
              <a:rPr lang="en-US" dirty="0">
                <a:latin typeface="Calibri"/>
                <a:cs typeface="Calibri"/>
              </a:rPr>
              <a:t>Overall Size of Part</a:t>
            </a:r>
          </a:p>
          <a:p>
            <a:pPr lvl="1">
              <a:buFont typeface="Wingdings"/>
              <a:buChar char="Ø"/>
            </a:pPr>
            <a:r>
              <a:rPr lang="en-US" dirty="0">
                <a:latin typeface="Calibri"/>
                <a:cs typeface="Calibri"/>
              </a:rPr>
              <a:t>If a part is not the correct size it must be scrapped</a:t>
            </a:r>
          </a:p>
          <a:p>
            <a:pPr lvl="1">
              <a:buFont typeface="Wingdings"/>
              <a:buChar char="Ø"/>
            </a:pPr>
            <a:r>
              <a:rPr lang="en-US" dirty="0">
                <a:latin typeface="Calibri"/>
                <a:cs typeface="Calibri"/>
              </a:rPr>
              <a:t>A Technical Drawing will show the acceptable size limits for a part</a:t>
            </a:r>
          </a:p>
        </p:txBody>
      </p:sp>
      <p:pic>
        <p:nvPicPr>
          <p:cNvPr id="6146" name="Picture 2" descr="C:\Users\Charles\AppData\Local\Microsoft\Windows\Temporary Internet Files\Content.IE5\EVK4BK0I\MC900027558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8793" y="2156279"/>
            <a:ext cx="2397227" cy="2339578"/>
          </a:xfrm>
          <a:prstGeom prst="rect">
            <a:avLst/>
          </a:prstGeom>
          <a:noFill/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B0CF61E8-A6CA-0837-1830-F567F9F364A3}"/>
              </a:ext>
            </a:extLst>
          </p:cNvPr>
          <p:cNvSpPr>
            <a:spLocks noGrp="1"/>
          </p:cNvSpPr>
          <p:nvPr/>
        </p:nvSpPr>
        <p:spPr>
          <a:xfrm>
            <a:off x="2012949" y="746352"/>
            <a:ext cx="5118101" cy="92528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latin typeface="Calibri"/>
                <a:cs typeface="Calibri"/>
              </a:rPr>
              <a:t>Accuracy of Part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17437"/>
            <a:ext cx="4038600" cy="3394472"/>
          </a:xfrm>
        </p:spPr>
        <p:txBody>
          <a:bodyPr lIns="91440" tIns="45720" rIns="91440" bIns="45720" anchor="t">
            <a:normAutofit/>
          </a:bodyPr>
          <a:lstStyle/>
          <a:p>
            <a:pPr>
              <a:buChar char="Ø"/>
            </a:pPr>
            <a:r>
              <a:rPr lang="en-US" sz="1800" dirty="0">
                <a:latin typeface="Calibri"/>
                <a:cs typeface="Calibri"/>
              </a:rPr>
              <a:t>What does this Technical Drawing tell us?</a:t>
            </a:r>
          </a:p>
          <a:p>
            <a:pPr>
              <a:buChar char="Ø"/>
            </a:pPr>
            <a:r>
              <a:rPr lang="en-US" sz="1800" dirty="0">
                <a:latin typeface="Calibri"/>
                <a:cs typeface="Calibri"/>
              </a:rPr>
              <a:t>What does it not tell us?</a:t>
            </a:r>
          </a:p>
          <a:p>
            <a:pPr>
              <a:buChar char="Ø"/>
            </a:pPr>
            <a:r>
              <a:rPr lang="en-US" sz="1800" dirty="0">
                <a:latin typeface="Calibri"/>
                <a:cs typeface="Calibri"/>
              </a:rPr>
              <a:t>What is this Technical Drawing asking us to do?</a:t>
            </a:r>
          </a:p>
          <a:p>
            <a:pPr>
              <a:buChar char="Ø"/>
            </a:pPr>
            <a:r>
              <a:rPr lang="en-US" sz="1800" dirty="0">
                <a:latin typeface="Calibri"/>
                <a:cs typeface="Calibri"/>
              </a:rPr>
              <a:t>What would a cut list for this part look like?</a:t>
            </a:r>
          </a:p>
          <a:p>
            <a:pPr>
              <a:buChar char="Ø"/>
            </a:pPr>
            <a:r>
              <a:rPr lang="en-US" sz="1800" dirty="0">
                <a:latin typeface="Calibri"/>
                <a:cs typeface="Calibri"/>
              </a:rPr>
              <a:t>What would a Plan of Procedure look like?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D63E64AD-0B2D-4137-6961-E1105503C98D}"/>
              </a:ext>
            </a:extLst>
          </p:cNvPr>
          <p:cNvSpPr>
            <a:spLocks noGrp="1"/>
          </p:cNvSpPr>
          <p:nvPr/>
        </p:nvSpPr>
        <p:spPr>
          <a:xfrm>
            <a:off x="2062843" y="573995"/>
            <a:ext cx="5136243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latin typeface="Calibri"/>
                <a:cs typeface="Calibri"/>
              </a:rPr>
              <a:t>Thinking Time!</a:t>
            </a:r>
          </a:p>
        </p:txBody>
      </p:sp>
      <p:pic>
        <p:nvPicPr>
          <p:cNvPr id="10" name="Content Placeholder 4">
            <a:extLst>
              <a:ext uri="{FF2B5EF4-FFF2-40B4-BE49-F238E27FC236}">
                <a16:creationId xmlns:a16="http://schemas.microsoft.com/office/drawing/2014/main" id="{59F0A715-E14F-B550-B7A5-C849C84126AD}"/>
              </a:ext>
            </a:extLst>
          </p:cNvPr>
          <p:cNvPicPr>
            <a:picLocks noGrp="1"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38700" y="1717083"/>
            <a:ext cx="4038600" cy="2713768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2C33198E-ABC4-DBB0-7CB2-4E56C1B6EA48}"/>
              </a:ext>
            </a:extLst>
          </p:cNvPr>
          <p:cNvSpPr>
            <a:spLocks noGrp="1"/>
          </p:cNvSpPr>
          <p:nvPr/>
        </p:nvSpPr>
        <p:spPr>
          <a:xfrm>
            <a:off x="475343" y="56492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latin typeface="Calibri"/>
                <a:cs typeface="Calibri"/>
              </a:rPr>
              <a:t>Technical Drawings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A0D84A8C-6E1F-73C9-F20E-A619709C6969}"/>
              </a:ext>
            </a:extLst>
          </p:cNvPr>
          <p:cNvSpPr>
            <a:spLocks noGrp="1"/>
          </p:cNvSpPr>
          <p:nvPr/>
        </p:nvSpPr>
        <p:spPr>
          <a:xfrm>
            <a:off x="770164" y="1908629"/>
            <a:ext cx="7603671" cy="2911249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latin typeface="Calibri"/>
                <a:cs typeface="Calibri"/>
              </a:rPr>
              <a:t>The way the Design Engineer and the Fabrication Technologist will communicate</a:t>
            </a:r>
          </a:p>
          <a:p>
            <a:pPr lvl="1"/>
            <a:r>
              <a:rPr lang="en-US" dirty="0">
                <a:latin typeface="Calibri"/>
                <a:cs typeface="Calibri"/>
              </a:rPr>
              <a:t>Many times the designer and the fabricator are miles apart and cannot talk about the product</a:t>
            </a:r>
          </a:p>
          <a:p>
            <a:r>
              <a:rPr lang="en-US" dirty="0">
                <a:latin typeface="Calibri"/>
                <a:cs typeface="Calibri"/>
              </a:rPr>
              <a:t>The Designer needs to include all the information that the Fabricator will need to make the part</a:t>
            </a:r>
          </a:p>
          <a:p>
            <a:r>
              <a:rPr lang="en-US" dirty="0">
                <a:latin typeface="Calibri"/>
                <a:cs typeface="Calibri"/>
              </a:rPr>
              <a:t>The Designer will need to use standardized communication to make sure that the Fabricator can understand </a:t>
            </a:r>
          </a:p>
          <a:p>
            <a:r>
              <a:rPr lang="en-US" dirty="0">
                <a:latin typeface="Calibri"/>
                <a:cs typeface="Calibri"/>
              </a:rPr>
              <a:t>The Fabricator needs to be able to read the drawings and understand the symbols and abbreviations used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81151"/>
            <a:ext cx="4038600" cy="3394472"/>
          </a:xfrm>
        </p:spPr>
        <p:txBody>
          <a:bodyPr lIns="91440" tIns="45720" rIns="91440" bIns="45720" anchor="t">
            <a:normAutofit fontScale="92500"/>
          </a:bodyPr>
          <a:lstStyle/>
          <a:p>
            <a:pPr>
              <a:buChar char="Ø"/>
            </a:pPr>
            <a:r>
              <a:rPr lang="en-US" dirty="0">
                <a:latin typeface="Calibri"/>
                <a:cs typeface="Calibri"/>
              </a:rPr>
              <a:t>Pictorial View of Object</a:t>
            </a:r>
            <a:endParaRPr lang="en-US"/>
          </a:p>
          <a:p>
            <a:pPr lvl="1">
              <a:buFont typeface="Wingdings"/>
              <a:buChar char="Ø"/>
            </a:pPr>
            <a:r>
              <a:rPr lang="en-US" dirty="0">
                <a:latin typeface="Calibri"/>
                <a:cs typeface="Calibri"/>
              </a:rPr>
              <a:t>Either in Isometric View or Orthographic Projection</a:t>
            </a:r>
          </a:p>
          <a:p>
            <a:pPr>
              <a:buChar char="Ø"/>
            </a:pPr>
            <a:r>
              <a:rPr lang="en-US" dirty="0">
                <a:latin typeface="Calibri"/>
                <a:cs typeface="Calibri"/>
              </a:rPr>
              <a:t>Dimensions of Parts</a:t>
            </a:r>
          </a:p>
          <a:p>
            <a:pPr lvl="1">
              <a:buFont typeface="Wingdings"/>
              <a:buChar char="Ø"/>
            </a:pPr>
            <a:r>
              <a:rPr lang="en-US" dirty="0">
                <a:latin typeface="Calibri"/>
                <a:cs typeface="Calibri"/>
              </a:rPr>
              <a:t>Using dimension lines or leaders</a:t>
            </a:r>
          </a:p>
          <a:p>
            <a:pPr>
              <a:buChar char="Ø"/>
            </a:pPr>
            <a:r>
              <a:rPr lang="en-US" dirty="0">
                <a:latin typeface="Calibri"/>
                <a:cs typeface="Calibri"/>
              </a:rPr>
              <a:t>Notes</a:t>
            </a:r>
          </a:p>
          <a:p>
            <a:pPr lvl="1">
              <a:buFont typeface="Wingdings"/>
              <a:buChar char="Ø"/>
            </a:pPr>
            <a:r>
              <a:rPr lang="en-US" dirty="0">
                <a:latin typeface="Calibri"/>
                <a:cs typeface="Calibri"/>
              </a:rPr>
              <a:t>Communicates details that may not be able to show with dimensions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1700" y="1581151"/>
            <a:ext cx="4038600" cy="3394472"/>
          </a:xfrm>
        </p:spPr>
        <p:txBody>
          <a:bodyPr lIns="91440" tIns="45720" rIns="91440" bIns="45720" anchor="t">
            <a:normAutofit fontScale="92500"/>
          </a:bodyPr>
          <a:lstStyle/>
          <a:p>
            <a:pPr>
              <a:buChar char="Ø"/>
            </a:pPr>
            <a:r>
              <a:rPr lang="en-US" dirty="0">
                <a:latin typeface="Calibri"/>
                <a:cs typeface="Calibri"/>
              </a:rPr>
              <a:t>Title Block</a:t>
            </a:r>
            <a:endParaRPr lang="en-US">
              <a:latin typeface="Calibri"/>
              <a:cs typeface="Calibri"/>
            </a:endParaRPr>
          </a:p>
          <a:p>
            <a:pPr lvl="1">
              <a:buFont typeface="Wingdings"/>
              <a:buChar char="Ø"/>
            </a:pPr>
            <a:r>
              <a:rPr lang="en-US" dirty="0">
                <a:latin typeface="Calibri"/>
                <a:cs typeface="Calibri"/>
              </a:rPr>
              <a:t>Communicates who drew the drawing, who checked it, what the part is, how it relates to other parts</a:t>
            </a:r>
          </a:p>
          <a:p>
            <a:pPr>
              <a:buChar char="Ø"/>
            </a:pPr>
            <a:r>
              <a:rPr lang="en-US" dirty="0">
                <a:latin typeface="Calibri"/>
                <a:cs typeface="Calibri"/>
              </a:rPr>
              <a:t>Bill of Materials</a:t>
            </a:r>
          </a:p>
          <a:p>
            <a:pPr lvl="1">
              <a:buFont typeface="Wingdings"/>
              <a:buChar char="Ø"/>
            </a:pPr>
            <a:r>
              <a:rPr lang="en-US" dirty="0">
                <a:latin typeface="Calibri"/>
                <a:cs typeface="Calibri"/>
              </a:rPr>
              <a:t>Tells Fabricator what each component should be made of</a:t>
            </a:r>
          </a:p>
          <a:p>
            <a:pPr>
              <a:buChar char="Ø"/>
            </a:pPr>
            <a:r>
              <a:rPr lang="en-US" dirty="0">
                <a:latin typeface="Calibri"/>
                <a:cs typeface="Calibri"/>
              </a:rPr>
              <a:t>Detail Views</a:t>
            </a:r>
          </a:p>
          <a:p>
            <a:pPr lvl="1">
              <a:buFont typeface="Wingdings"/>
              <a:buChar char="Ø"/>
            </a:pPr>
            <a:r>
              <a:rPr lang="en-US" dirty="0">
                <a:latin typeface="Calibri"/>
                <a:cs typeface="Calibri"/>
              </a:rPr>
              <a:t>Using a section or auxiliary view to show more detail to the fabricator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CEEEF8A1-7218-61B6-377F-43DE1F9E69B4}"/>
              </a:ext>
            </a:extLst>
          </p:cNvPr>
          <p:cNvSpPr>
            <a:spLocks noGrp="1"/>
          </p:cNvSpPr>
          <p:nvPr/>
        </p:nvSpPr>
        <p:spPr>
          <a:xfrm>
            <a:off x="457200" y="5921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latin typeface="Calibri"/>
                <a:cs typeface="Calibri"/>
              </a:rPr>
              <a:t>Parts of a Technical Drawing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awing.jpg">
            <a:extLst>
              <a:ext uri="{FF2B5EF4-FFF2-40B4-BE49-F238E27FC236}">
                <a16:creationId xmlns:a16="http://schemas.microsoft.com/office/drawing/2014/main" id="{9BF82C33-8B04-1E9E-69B9-1754198214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25222" y="1122312"/>
            <a:ext cx="4539342" cy="3406878"/>
          </a:xfrm>
          <a:prstGeom prst="rect">
            <a:avLst/>
          </a:prstGeom>
        </p:spPr>
      </p:pic>
      <p:cxnSp>
        <p:nvCxnSpPr>
          <p:cNvPr id="6" name="Straight Arrow Connector 5"/>
          <p:cNvCxnSpPr/>
          <p:nvPr/>
        </p:nvCxnSpPr>
        <p:spPr>
          <a:xfrm flipV="1">
            <a:off x="6172200" y="1314450"/>
            <a:ext cx="742950" cy="285750"/>
          </a:xfrm>
          <a:prstGeom prst="straightConnector1">
            <a:avLst/>
          </a:prstGeom>
          <a:ln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V="1">
            <a:off x="1828800" y="4057650"/>
            <a:ext cx="628650" cy="4000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2000250" y="1943100"/>
            <a:ext cx="628650" cy="4000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6115050" y="2686050"/>
            <a:ext cx="742950" cy="285750"/>
          </a:xfrm>
          <a:prstGeom prst="straightConnector1">
            <a:avLst/>
          </a:prstGeom>
          <a:ln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10800000">
            <a:off x="3086100" y="4229100"/>
            <a:ext cx="400050" cy="2857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rot="16200000" flipV="1">
            <a:off x="4057650" y="3200400"/>
            <a:ext cx="1428750" cy="8572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1314450" y="2171701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alibri"/>
                <a:cs typeface="Calibri"/>
              </a:rPr>
              <a:t>Auxiliary View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257300" y="4457701"/>
            <a:ext cx="1371600" cy="46166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200" dirty="0">
                <a:latin typeface="Calibri"/>
                <a:cs typeface="Calibri"/>
              </a:rPr>
              <a:t>Orthographic Projection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257550" y="4523921"/>
            <a:ext cx="122827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alibri"/>
                <a:cs typeface="Calibri"/>
              </a:rPr>
              <a:t>Dimensions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914900" y="4343400"/>
            <a:ext cx="12001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alibri"/>
                <a:cs typeface="Calibri"/>
              </a:rPr>
              <a:t>Section View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6915150" y="914401"/>
            <a:ext cx="914400" cy="46166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200" dirty="0">
                <a:latin typeface="Calibri"/>
                <a:cs typeface="Calibri"/>
              </a:rPr>
              <a:t>Bill of Materials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858000" y="2514600"/>
            <a:ext cx="914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alibri"/>
                <a:cs typeface="Calibri"/>
              </a:rPr>
              <a:t>Notes</a:t>
            </a: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B90C320A-251C-7812-B1A3-BF8C91EBDF70}"/>
              </a:ext>
            </a:extLst>
          </p:cNvPr>
          <p:cNvSpPr>
            <a:spLocks noGrp="1"/>
          </p:cNvSpPr>
          <p:nvPr/>
        </p:nvSpPr>
        <p:spPr>
          <a:xfrm>
            <a:off x="-91622" y="714602"/>
            <a:ext cx="6333672" cy="508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latin typeface="Calibri"/>
                <a:cs typeface="Calibri"/>
              </a:rPr>
              <a:t>Technical Drawing Example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47700" y="1789794"/>
            <a:ext cx="4038600" cy="3394472"/>
          </a:xfrm>
        </p:spPr>
        <p:txBody>
          <a:bodyPr lIns="91440" tIns="45720" rIns="91440" bIns="45720" anchor="t">
            <a:normAutofit/>
          </a:bodyPr>
          <a:lstStyle/>
          <a:p>
            <a:pPr>
              <a:buChar char="Ø"/>
            </a:pPr>
            <a:r>
              <a:rPr lang="en-US" dirty="0">
                <a:latin typeface="Calibri"/>
                <a:cs typeface="Calibri"/>
              </a:rPr>
              <a:t>Shows how components of a product will fit together </a:t>
            </a:r>
            <a:endParaRPr lang="en-US"/>
          </a:p>
          <a:p>
            <a:pPr lvl="1">
              <a:buFont typeface="Wingdings"/>
              <a:buChar char="Ø"/>
            </a:pPr>
            <a:r>
              <a:rPr lang="en-US" dirty="0">
                <a:latin typeface="Calibri"/>
                <a:cs typeface="Calibri"/>
              </a:rPr>
              <a:t>Useful for fabricator to know how parts will be mated together</a:t>
            </a:r>
          </a:p>
          <a:p>
            <a:pPr lvl="1">
              <a:buFont typeface="Wingdings"/>
              <a:buChar char="Ø"/>
            </a:pPr>
            <a:r>
              <a:rPr lang="en-US" dirty="0">
                <a:latin typeface="Calibri"/>
                <a:cs typeface="Calibri"/>
              </a:rPr>
              <a:t>Useful for final assembly of product</a:t>
            </a:r>
          </a:p>
          <a:p>
            <a:pPr>
              <a:buChar char="Ø"/>
            </a:pPr>
            <a:r>
              <a:rPr lang="en-US" dirty="0">
                <a:latin typeface="Calibri"/>
                <a:cs typeface="Calibri"/>
              </a:rPr>
              <a:t>Usually shows parts and the order in which they are assembled together</a:t>
            </a:r>
            <a:endParaRPr lang="en-US">
              <a:latin typeface="Calibri"/>
              <a:cs typeface="Calibri"/>
            </a:endParaRPr>
          </a:p>
        </p:txBody>
      </p:sp>
      <p:pic>
        <p:nvPicPr>
          <p:cNvPr id="1026" name="Picture 2" descr="C:\Users\Charles\AppData\Local\Microsoft\Windows\Temporary Internet Files\Content.IE5\EVK4BK0I\MC900149986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95471" y="1908629"/>
            <a:ext cx="2685811" cy="2703909"/>
          </a:xfrm>
          <a:prstGeom prst="rect">
            <a:avLst/>
          </a:prstGeom>
          <a:noFill/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89529249-4897-4159-64E0-058DE2B95D22}"/>
              </a:ext>
            </a:extLst>
          </p:cNvPr>
          <p:cNvSpPr>
            <a:spLocks noGrp="1"/>
          </p:cNvSpPr>
          <p:nvPr/>
        </p:nvSpPr>
        <p:spPr>
          <a:xfrm>
            <a:off x="484414" y="68285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latin typeface="Calibri"/>
                <a:cs typeface="Calibri"/>
              </a:rPr>
              <a:t>Assembly Drawing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4BCECBBD-B90B-3010-AC90-5A42BF63D89C}"/>
              </a:ext>
            </a:extLst>
          </p:cNvPr>
          <p:cNvSpPr>
            <a:spLocks noGrp="1"/>
          </p:cNvSpPr>
          <p:nvPr/>
        </p:nvSpPr>
        <p:spPr>
          <a:xfrm>
            <a:off x="457200" y="483281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latin typeface="Calibri"/>
                <a:cs typeface="Calibri"/>
              </a:rPr>
              <a:t>Assembly Drawing</a:t>
            </a:r>
          </a:p>
        </p:txBody>
      </p:sp>
      <p:pic>
        <p:nvPicPr>
          <p:cNvPr id="9" name="Picture 8" descr="expl.assem.jpg">
            <a:extLst>
              <a:ext uri="{FF2B5EF4-FFF2-40B4-BE49-F238E27FC236}">
                <a16:creationId xmlns:a16="http://schemas.microsoft.com/office/drawing/2014/main" id="{A2BA2583-BAC0-E34B-00C0-ADF200FA96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06651" y="1539598"/>
            <a:ext cx="4330699" cy="334791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1758"/>
            <a:ext cx="3702958" cy="3158615"/>
          </a:xfrm>
        </p:spPr>
        <p:txBody>
          <a:bodyPr lIns="91440" tIns="45720" rIns="91440" bIns="45720" anchor="t">
            <a:normAutofit fontScale="77500" lnSpcReduction="20000"/>
          </a:bodyPr>
          <a:lstStyle/>
          <a:p>
            <a:pPr>
              <a:buChar char="Ø"/>
            </a:pPr>
            <a:r>
              <a:rPr lang="en-US" dirty="0">
                <a:latin typeface="Calibri"/>
                <a:cs typeface="Calibri"/>
              </a:rPr>
              <a:t>You can use a technical drawing to determine</a:t>
            </a:r>
            <a:endParaRPr lang="en-US"/>
          </a:p>
          <a:p>
            <a:pPr lvl="1">
              <a:buFont typeface="Wingdings"/>
              <a:buChar char="Ø"/>
            </a:pPr>
            <a:r>
              <a:rPr lang="en-US" dirty="0">
                <a:latin typeface="Calibri"/>
                <a:cs typeface="Calibri"/>
              </a:rPr>
              <a:t>Cut List</a:t>
            </a:r>
          </a:p>
          <a:p>
            <a:pPr lvl="2">
              <a:buChar char="Ø"/>
            </a:pPr>
            <a:r>
              <a:rPr lang="en-US" dirty="0">
                <a:latin typeface="Calibri"/>
                <a:cs typeface="Calibri"/>
              </a:rPr>
              <a:t>Size of materials that need to be used to create part</a:t>
            </a:r>
          </a:p>
          <a:p>
            <a:pPr lvl="2">
              <a:buChar char="Ø"/>
            </a:pPr>
            <a:r>
              <a:rPr lang="en-US" dirty="0">
                <a:latin typeface="Calibri"/>
                <a:cs typeface="Calibri"/>
              </a:rPr>
              <a:t>Type of material each part needs to be</a:t>
            </a:r>
          </a:p>
          <a:p>
            <a:pPr lvl="1">
              <a:buFont typeface="Wingdings"/>
              <a:buChar char="Ø"/>
            </a:pPr>
            <a:r>
              <a:rPr lang="en-US" dirty="0">
                <a:latin typeface="Calibri"/>
                <a:cs typeface="Calibri"/>
              </a:rPr>
              <a:t>Plan of Procedure</a:t>
            </a:r>
          </a:p>
          <a:p>
            <a:pPr lvl="2">
              <a:buChar char="Ø"/>
            </a:pPr>
            <a:r>
              <a:rPr lang="en-US" dirty="0">
                <a:latin typeface="Calibri"/>
                <a:cs typeface="Calibri"/>
              </a:rPr>
              <a:t>Steps that will be taken to produce part</a:t>
            </a:r>
          </a:p>
          <a:p>
            <a:pPr lvl="1">
              <a:buFont typeface="Wingdings"/>
              <a:buChar char="Ø"/>
            </a:pPr>
            <a:r>
              <a:rPr lang="en-US" dirty="0">
                <a:latin typeface="Calibri"/>
                <a:cs typeface="Calibri"/>
              </a:rPr>
              <a:t>Part Finish</a:t>
            </a:r>
          </a:p>
          <a:p>
            <a:pPr lvl="2">
              <a:buChar char="Ø"/>
            </a:pPr>
            <a:r>
              <a:rPr lang="en-US" dirty="0">
                <a:latin typeface="Calibri"/>
                <a:cs typeface="Calibri"/>
              </a:rPr>
              <a:t>How the part should be finished when it is made</a:t>
            </a:r>
          </a:p>
          <a:p>
            <a:pPr lvl="1">
              <a:buFont typeface="Wingdings"/>
              <a:buChar char="Ø"/>
            </a:pPr>
            <a:r>
              <a:rPr lang="en-US" dirty="0">
                <a:latin typeface="Calibri"/>
                <a:cs typeface="Calibri"/>
              </a:rPr>
              <a:t>Accuracy of Part</a:t>
            </a:r>
          </a:p>
          <a:p>
            <a:pPr lvl="2">
              <a:buChar char="Ø"/>
            </a:pPr>
            <a:r>
              <a:rPr lang="en-US" dirty="0">
                <a:latin typeface="Calibri"/>
                <a:cs typeface="Calibri"/>
              </a:rPr>
              <a:t>Check tolerances of parts</a:t>
            </a:r>
          </a:p>
          <a:p>
            <a:pPr lvl="2">
              <a:buChar char="Ø"/>
            </a:pPr>
            <a:r>
              <a:rPr lang="en-US" dirty="0">
                <a:latin typeface="Calibri"/>
                <a:cs typeface="Calibri"/>
              </a:rPr>
              <a:t>Will the part be acceptable?</a:t>
            </a:r>
          </a:p>
        </p:txBody>
      </p:sp>
      <p:pic>
        <p:nvPicPr>
          <p:cNvPr id="2050" name="Picture 2" descr="C:\Program Files\Microsoft Office\MEDIA\CAGCAT10\j0291984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39157" y="2044701"/>
            <a:ext cx="2368154" cy="2507456"/>
          </a:xfrm>
          <a:prstGeom prst="rect">
            <a:avLst/>
          </a:prstGeom>
          <a:noFill/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07E84C79-AE6B-1455-185E-CF4D86D219BD}"/>
              </a:ext>
            </a:extLst>
          </p:cNvPr>
          <p:cNvSpPr>
            <a:spLocks noGrp="1"/>
          </p:cNvSpPr>
          <p:nvPr/>
        </p:nvSpPr>
        <p:spPr>
          <a:xfrm>
            <a:off x="-907" y="614817"/>
            <a:ext cx="914581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>
                <a:latin typeface="Calibri"/>
                <a:cs typeface="Calibri"/>
              </a:rPr>
              <a:t>What Information can we get off a Technical Drawing?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7271" y="1508580"/>
            <a:ext cx="4038600" cy="3394472"/>
          </a:xfrm>
        </p:spPr>
        <p:txBody>
          <a:bodyPr lIns="91440" tIns="45720" rIns="91440" bIns="45720" anchor="t">
            <a:normAutofit/>
          </a:bodyPr>
          <a:lstStyle/>
          <a:p>
            <a:pPr>
              <a:buChar char="Ø"/>
            </a:pPr>
            <a:r>
              <a:rPr lang="en-US" sz="2000" dirty="0">
                <a:latin typeface="Calibri"/>
                <a:cs typeface="Calibri"/>
              </a:rPr>
              <a:t>List the amount of pieces needed</a:t>
            </a:r>
          </a:p>
          <a:p>
            <a:pPr>
              <a:buChar char="Ø"/>
            </a:pPr>
            <a:r>
              <a:rPr lang="en-US" sz="2000" dirty="0">
                <a:latin typeface="Calibri"/>
                <a:cs typeface="Calibri"/>
              </a:rPr>
              <a:t>Figure the materials to be used to create each part</a:t>
            </a:r>
          </a:p>
          <a:p>
            <a:pPr>
              <a:buChar char="Ø"/>
            </a:pPr>
            <a:r>
              <a:rPr lang="en-US" sz="2000" dirty="0">
                <a:latin typeface="Calibri"/>
                <a:cs typeface="Calibri"/>
              </a:rPr>
              <a:t>Figure the length, depth, thickness, width, area, etc. of each part</a:t>
            </a:r>
          </a:p>
          <a:p>
            <a:pPr>
              <a:buChar char="Ø"/>
            </a:pPr>
            <a:r>
              <a:rPr lang="en-US" sz="2000" dirty="0">
                <a:latin typeface="Calibri"/>
                <a:cs typeface="Calibri"/>
              </a:rPr>
              <a:t>Allows Fabricator to determine how much material will be necessary to complete parts</a:t>
            </a:r>
          </a:p>
        </p:txBody>
      </p:sp>
      <p:pic>
        <p:nvPicPr>
          <p:cNvPr id="3074" name="Picture 2" descr="C:\Users\Charles\AppData\Local\Microsoft\Windows\Temporary Internet Files\Content.IE5\Y9DJVHAS\MC900439824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8807" y="1625600"/>
            <a:ext cx="2971801" cy="2971800"/>
          </a:xfrm>
          <a:prstGeom prst="rect">
            <a:avLst/>
          </a:prstGeom>
          <a:noFill/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D29C3885-2614-2F40-6FD8-BA672A60DDDF}"/>
              </a:ext>
            </a:extLst>
          </p:cNvPr>
          <p:cNvSpPr>
            <a:spLocks noGrp="1"/>
          </p:cNvSpPr>
          <p:nvPr/>
        </p:nvSpPr>
        <p:spPr>
          <a:xfrm>
            <a:off x="457200" y="583067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latin typeface="Calibri"/>
                <a:cs typeface="Calibri"/>
              </a:rPr>
              <a:t>Cut List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6343" y="1417865"/>
            <a:ext cx="4038600" cy="3394472"/>
          </a:xfrm>
        </p:spPr>
        <p:txBody>
          <a:bodyPr lIns="91440" tIns="45720" rIns="91440" bIns="45720" anchor="t">
            <a:normAutofit/>
          </a:bodyPr>
          <a:lstStyle/>
          <a:p>
            <a:pPr>
              <a:buChar char="Ø"/>
            </a:pPr>
            <a:r>
              <a:rPr lang="en-US" dirty="0">
                <a:latin typeface="Calibri"/>
                <a:cs typeface="Calibri"/>
              </a:rPr>
              <a:t>Allows the Fabricator to lay out the steps for creating a part</a:t>
            </a:r>
            <a:endParaRPr lang="en-US"/>
          </a:p>
          <a:p>
            <a:pPr lvl="1">
              <a:buFont typeface="Wingdings"/>
              <a:buChar char="Ø"/>
            </a:pPr>
            <a:r>
              <a:rPr lang="en-US" dirty="0">
                <a:latin typeface="Calibri"/>
                <a:cs typeface="Calibri"/>
              </a:rPr>
              <a:t>Not all people will use the same steps</a:t>
            </a:r>
          </a:p>
          <a:p>
            <a:pPr lvl="1">
              <a:buFont typeface="Wingdings"/>
              <a:buChar char="Ø"/>
            </a:pPr>
            <a:r>
              <a:rPr lang="en-US" dirty="0">
                <a:latin typeface="Calibri"/>
                <a:cs typeface="Calibri"/>
              </a:rPr>
              <a:t>Allows the Fabricator to create the part as efficiently as possible</a:t>
            </a:r>
          </a:p>
          <a:p>
            <a:pPr lvl="2">
              <a:buChar char="Ø"/>
            </a:pPr>
            <a:r>
              <a:rPr lang="en-US" dirty="0">
                <a:latin typeface="Calibri"/>
                <a:cs typeface="Calibri"/>
              </a:rPr>
              <a:t>Material Availability</a:t>
            </a:r>
          </a:p>
          <a:p>
            <a:pPr lvl="2">
              <a:buChar char="Ø"/>
            </a:pPr>
            <a:r>
              <a:rPr lang="en-US" dirty="0">
                <a:latin typeface="Calibri"/>
                <a:cs typeface="Calibri"/>
              </a:rPr>
              <a:t>Machine Availability</a:t>
            </a:r>
          </a:p>
          <a:p>
            <a:pPr lvl="2">
              <a:buChar char="Ø"/>
            </a:pPr>
            <a:r>
              <a:rPr lang="en-US" dirty="0">
                <a:latin typeface="Calibri"/>
                <a:cs typeface="Calibri"/>
              </a:rPr>
              <a:t>Operator Skill &amp; Knowledge</a:t>
            </a:r>
          </a:p>
          <a:p>
            <a:pPr lvl="2">
              <a:buChar char="Ø"/>
            </a:pPr>
            <a:r>
              <a:rPr lang="en-US" dirty="0">
                <a:latin typeface="Calibri"/>
                <a:cs typeface="Calibri"/>
              </a:rPr>
              <a:t>Which parts are the most critical to the process?</a:t>
            </a:r>
          </a:p>
        </p:txBody>
      </p:sp>
      <p:pic>
        <p:nvPicPr>
          <p:cNvPr id="4098" name="Picture 2" descr="C:\Users\Charles\AppData\Local\Microsoft\Windows\Temporary Internet Files\Content.IE5\EVK4BK0I\MC900140717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7837" y="1833392"/>
            <a:ext cx="2534841" cy="2281238"/>
          </a:xfrm>
          <a:prstGeom prst="rect">
            <a:avLst/>
          </a:prstGeom>
          <a:noFill/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9B9A3273-F516-9477-DA2F-8528D5E06060}"/>
              </a:ext>
            </a:extLst>
          </p:cNvPr>
          <p:cNvSpPr>
            <a:spLocks noGrp="1"/>
          </p:cNvSpPr>
          <p:nvPr/>
        </p:nvSpPr>
        <p:spPr>
          <a:xfrm>
            <a:off x="1985735" y="564924"/>
            <a:ext cx="5172529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latin typeface="Calibri"/>
                <a:cs typeface="Calibri"/>
              </a:rPr>
              <a:t>Plan of Procedure</a:t>
            </a: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9087a1c246d9f2852b676c4c6ca2076edffea72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S_Yellow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TEM">
      <a:majorFont>
        <a:latin typeface="Montserrat"/>
        <a:ea typeface=""/>
        <a:cs typeface=""/>
      </a:majorFont>
      <a:minorFont>
        <a:latin typeface="Montserrat"/>
        <a:ea typeface=""/>
        <a:cs typeface="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5000"/>
                <a:satMod val="150000"/>
              </a:schemeClr>
            </a:gs>
            <a:gs pos="35000">
              <a:schemeClr val="phClr">
                <a:shade val="60000"/>
                <a:satMod val="150000"/>
              </a:schemeClr>
            </a:gs>
            <a:gs pos="100000">
              <a:schemeClr val="phClr">
                <a:tint val="97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S_Yellow" id="{D98D778E-803A-4925-962B-C919C08277D0}" vid="{D2E614B3-B53F-4F1F-84A7-4A6B5F10BE6C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5796801b-3a89-4506-aaa3-b2b080dc6fff">
      <Terms xmlns="http://schemas.microsoft.com/office/infopath/2007/PartnerControls"/>
    </lcf76f155ced4ddcb4097134ff3c332f>
    <TaxCatchAll xmlns="352a001b-fdfe-49a0-8a03-de813b89e960" xsi:nil="true"/>
    <Dateuploadedtocourse xmlns="5796801b-3a89-4506-aaa3-b2b080dc6fff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F527443B7F650468EB70DBA5F662911" ma:contentTypeVersion="19" ma:contentTypeDescription="Create a new document." ma:contentTypeScope="" ma:versionID="1dcc0da45af1e6733cd93be76481f6e9">
  <xsd:schema xmlns:xsd="http://www.w3.org/2001/XMLSchema" xmlns:xs="http://www.w3.org/2001/XMLSchema" xmlns:p="http://schemas.microsoft.com/office/2006/metadata/properties" xmlns:ns2="5796801b-3a89-4506-aaa3-b2b080dc6fff" xmlns:ns3="352a001b-fdfe-49a0-8a03-de813b89e960" targetNamespace="http://schemas.microsoft.com/office/2006/metadata/properties" ma:root="true" ma:fieldsID="8061108c9017e2d5c6aa652c79b4115d" ns2:_="" ns3:_="">
    <xsd:import namespace="5796801b-3a89-4506-aaa3-b2b080dc6fff"/>
    <xsd:import namespace="352a001b-fdfe-49a0-8a03-de813b89e96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  <xsd:element ref="ns2:Dateuploadedtocourse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796801b-3a89-4506-aaa3-b2b080dc6ff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09b8d16d-ae89-43c7-a374-a853dcb0227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Dateuploadedtocourse" ma:index="25" nillable="true" ma:displayName="Date uploaded to course" ma:format="Dropdown" ma:internalName="Dateuploadedtocourse">
      <xsd:simpleType>
        <xsd:restriction base="dms:Text">
          <xsd:maxLength value="255"/>
        </xsd:restriction>
      </xsd:simpleType>
    </xsd:element>
    <xsd:element name="MediaServiceLocation" ma:index="26" nillable="true" ma:displayName="Location" ma:description="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52a001b-fdfe-49a0-8a03-de813b89e960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1a98a70c-eb8b-4cde-922a-1396e9e365c9}" ma:internalName="TaxCatchAll" ma:showField="CatchAllData" ma:web="352a001b-fdfe-49a0-8a03-de813b89e96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6D37B0F-942B-4CBA-BBDF-991B64D97777}">
  <ds:schemaRefs>
    <ds:schemaRef ds:uri="http://schemas.microsoft.com/office/2006/metadata/properties"/>
    <ds:schemaRef ds:uri="http://schemas.microsoft.com/office/infopath/2007/PartnerControls"/>
    <ds:schemaRef ds:uri="30ff7222-84b3-4161-a18c-503cb15f7ed6"/>
    <ds:schemaRef ds:uri="e48d4773-ac0e-4673-a179-ff50079e4121"/>
  </ds:schemaRefs>
</ds:datastoreItem>
</file>

<file path=customXml/itemProps2.xml><?xml version="1.0" encoding="utf-8"?>
<ds:datastoreItem xmlns:ds="http://schemas.openxmlformats.org/officeDocument/2006/customXml" ds:itemID="{D1F7BFAD-903E-49F4-84F5-9E9FF68FBFED}"/>
</file>

<file path=customXml/itemProps3.xml><?xml version="1.0" encoding="utf-8"?>
<ds:datastoreItem xmlns:ds="http://schemas.openxmlformats.org/officeDocument/2006/customXml" ds:itemID="{C80682D0-2F0D-402C-A44F-13601A6AF6B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564</Words>
  <Application>Microsoft Office PowerPoint</Application>
  <PresentationFormat>On-screen Show (16:9)</PresentationFormat>
  <Paragraphs>77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Arial Narrow</vt:lpstr>
      <vt:lpstr>Calibri</vt:lpstr>
      <vt:lpstr>Montserrat</vt:lpstr>
      <vt:lpstr>Wingdings</vt:lpstr>
      <vt:lpstr>Wingdings 2</vt:lpstr>
      <vt:lpstr>MS_Yellow</vt:lpstr>
      <vt:lpstr>Layout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/>
  <cp:keywords/>
  <dc:description/>
  <cp:lastModifiedBy/>
  <cp:revision>129</cp:revision>
  <dcterms:created xsi:type="dcterms:W3CDTF">2016-01-05T02:38:42Z</dcterms:created>
  <dcterms:modified xsi:type="dcterms:W3CDTF">2023-12-08T19:21:42Z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0x0101006F527443B7F650468EB70DBA5F662911</vt:lpwstr>
  </property>
  <property fmtid="{D5CDD505-2E9C-101B-9397-08002B2CF9AE}" pid="3" name="xd_ProgID">
    <vt:lpwstr/>
  </property>
  <property fmtid="{D5CDD505-2E9C-101B-9397-08002B2CF9AE}" pid="4" name="ComplianceAssetId">
    <vt:lpwstr/>
  </property>
  <property fmtid="{D5CDD505-2E9C-101B-9397-08002B2CF9AE}" pid="5" name="TemplateUrl">
    <vt:lpwstr/>
  </property>
  <property fmtid="{D5CDD505-2E9C-101B-9397-08002B2CF9AE}" pid="6" name="_ExtendedDescription">
    <vt:lpwstr/>
  </property>
  <property fmtid="{D5CDD505-2E9C-101B-9397-08002B2CF9AE}" pid="7" name="TriggerFlowInfo">
    <vt:lpwstr/>
  </property>
  <property fmtid="{D5CDD505-2E9C-101B-9397-08002B2CF9AE}" pid="8" name="xd_Signature">
    <vt:bool>false</vt:bool>
  </property>
  <property fmtid="{D5CDD505-2E9C-101B-9397-08002B2CF9AE}" pid="9" name="MediaServiceImageTags">
    <vt:lpwstr/>
  </property>
</Properties>
</file>