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62" r:id="rId5"/>
    <p:sldId id="257" r:id="rId6"/>
    <p:sldId id="258" r:id="rId7"/>
    <p:sldId id="259" r:id="rId8"/>
    <p:sldId id="260" r:id="rId9"/>
    <p:sldId id="261" r:id="rId10"/>
  </p:sldIdLst>
  <p:sldSz cx="9144000" cy="5143500" type="screen16x9"/>
  <p:notesSz cx="6858000" cy="9144000"/>
  <p:custDataLst>
    <p:tags r:id="rId11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BF1501-08AE-6FC0-AB60-696E9FD5ADBD}" v="72" dt="2023-12-04T18:41:02.297"/>
    <p1510:client id="{AC0EB59D-FE27-7A9D-CC4B-D76CEBFE69B7}" v="12" dt="2023-12-04T14:26:36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17" autoAdjust="0"/>
    <p:restoredTop sz="97293" autoAdjust="0"/>
  </p:normalViewPr>
  <p:slideViewPr>
    <p:cSldViewPr snapToGrid="0" showGuides="1">
      <p:cViewPr varScale="1">
        <p:scale>
          <a:sx n="148" d="100"/>
          <a:sy n="148" d="100"/>
        </p:scale>
        <p:origin x="4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4F4A-D630-4262-99C1-F48A14D7483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CC20-E4C9-4AA2-B651-D2800FCDEC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6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83128" y="1762579"/>
            <a:ext cx="3412672" cy="2832044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Use Straight Edges or Curves to mark lines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Straight lines lead to straighter cuts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Use of Square or Angle Guide to mark angles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Use of Compass to mark circular components</a:t>
            </a:r>
          </a:p>
        </p:txBody>
      </p:sp>
      <p:pic>
        <p:nvPicPr>
          <p:cNvPr id="1027" name="Picture 3" descr="C:\Users\Charles\AppData\Local\Microsoft\Windows\Temporary Internet Files\Content.IE5\Y9DJVHAS\MC9002372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8814" y="1979386"/>
            <a:ext cx="2838638" cy="2463403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8825972-8A8D-AF70-CC83-67B5E7971B7A}"/>
              </a:ext>
            </a:extLst>
          </p:cNvPr>
          <p:cNvSpPr>
            <a:spLocks noGrp="1"/>
          </p:cNvSpPr>
          <p:nvPr/>
        </p:nvSpPr>
        <p:spPr>
          <a:xfrm>
            <a:off x="457200" y="619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Marking Aids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6699" y="1626508"/>
            <a:ext cx="3557815" cy="3149544"/>
          </a:xfrm>
        </p:spPr>
        <p:txBody>
          <a:bodyPr lIns="91440" tIns="45720" rIns="91440" bIns="45720" anchor="t">
            <a:normAutofit fontScale="92500" lnSpcReduction="10000"/>
          </a:bodyPr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Not all writing methods will work on all materials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Pen, Marker &amp; Ink will require a lot of sanding to remove from wood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Pencil can be very hard to see on steel and plastics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Heat will burn off ink and marker from steel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Plastic will easily scratch if not protected when marked</a:t>
            </a:r>
          </a:p>
        </p:txBody>
      </p:sp>
      <p:pic>
        <p:nvPicPr>
          <p:cNvPr id="1026" name="Picture 2" descr="C:\Users\Charles\AppData\Local\Microsoft\Windows\Temporary Internet Files\Content.IE5\Y9DJVHAS\MC9003897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6243" y="1902279"/>
            <a:ext cx="1464469" cy="2567805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7CF27DD-5CE6-8480-E0EE-CB3622EB85B5}"/>
              </a:ext>
            </a:extLst>
          </p:cNvPr>
          <p:cNvSpPr>
            <a:spLocks noGrp="1"/>
          </p:cNvSpPr>
          <p:nvPr/>
        </p:nvSpPr>
        <p:spPr>
          <a:xfrm>
            <a:off x="457200" y="619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Transfer Methods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7056" y="1953079"/>
            <a:ext cx="3367315" cy="3086044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The best method for transferring marks to wood is pencil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Light lines are easily seen and very easy to erase by sanding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A scratch awl will also make good lines that require no sanding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Wood is a rough surface, scratching might be difficult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Pen and Marker will soak into wood fibers and require much sanding</a:t>
            </a:r>
          </a:p>
        </p:txBody>
      </p:sp>
      <p:pic>
        <p:nvPicPr>
          <p:cNvPr id="2050" name="Picture 2" descr="C:\Users\Charles\AppData\Local\Microsoft\Windows\Temporary Internet Files\Content.IE5\Y9DJVHAS\MC9002413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6986" y="2351315"/>
            <a:ext cx="2303635" cy="2097881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EA140B7-5574-F1BC-31D7-053727A7A8FA}"/>
              </a:ext>
            </a:extLst>
          </p:cNvPr>
          <p:cNvSpPr>
            <a:spLocks noGrp="1"/>
          </p:cNvSpPr>
          <p:nvPr/>
        </p:nvSpPr>
        <p:spPr>
          <a:xfrm>
            <a:off x="1876878" y="873352"/>
            <a:ext cx="48731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Wood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3986" y="1690008"/>
            <a:ext cx="3548743" cy="3049758"/>
          </a:xfrm>
        </p:spPr>
        <p:txBody>
          <a:bodyPr lIns="91440" tIns="45720" rIns="91440" bIns="45720" anchor="t">
            <a:normAutofit fontScale="92500" lnSpcReduction="10000"/>
          </a:bodyPr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The best method for marking non heated steel is marker</a:t>
            </a:r>
            <a:endParaRPr lang="en-US">
              <a:latin typeface="Calibri"/>
              <a:ea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Allows for easy marks to be made with little clean up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Marking Fluid and a Scratch Awl are also good ways to mark non-heated steel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Pencil and Pen will be hard to see and hard to make marks with</a:t>
            </a:r>
          </a:p>
        </p:txBody>
      </p:sp>
      <p:pic>
        <p:nvPicPr>
          <p:cNvPr id="3074" name="Picture 2" descr="C:\Users\Charles\AppData\Local\Microsoft\Windows\Temporary Internet Files\Content.IE5\C78BMWHN\MC9002961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0" y="1937657"/>
            <a:ext cx="2528819" cy="2205038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F351E42-416D-773A-9305-32D97EEC4600}"/>
              </a:ext>
            </a:extLst>
          </p:cNvPr>
          <p:cNvSpPr>
            <a:spLocks noGrp="1"/>
          </p:cNvSpPr>
          <p:nvPr/>
        </p:nvSpPr>
        <p:spPr>
          <a:xfrm>
            <a:off x="457200" y="5830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Non- Heated Steel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6236" y="1798865"/>
            <a:ext cx="4038600" cy="3394472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Soapstone, Chalk or Scratch Awls are the best ways to mark steel that will be heated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Soap &amp; Chalk will not melt off, scratch is in metal and will be visible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Sharpie, Pencil and Pen will all melt off as temperature gets hotter</a:t>
            </a:r>
          </a:p>
        </p:txBody>
      </p:sp>
      <p:pic>
        <p:nvPicPr>
          <p:cNvPr id="4098" name="Picture 2" descr="C:\Users\Charles\AppData\Local\Microsoft\Windows\Temporary Internet Files\Content.IE5\C78BMWHN\MC9000549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677" y="1798015"/>
            <a:ext cx="2355056" cy="2582465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0003C26-BFB0-B324-1294-3E008E5BA751}"/>
              </a:ext>
            </a:extLst>
          </p:cNvPr>
          <p:cNvSpPr>
            <a:spLocks noGrp="1"/>
          </p:cNvSpPr>
          <p:nvPr/>
        </p:nvSpPr>
        <p:spPr>
          <a:xfrm>
            <a:off x="457200" y="5467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Steel that will be Heated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414" y="1989365"/>
            <a:ext cx="3548743" cy="2822972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Plastics are very hard on the surface, therefore a separate surface should be overlaid for marking</a:t>
            </a:r>
            <a:endParaRPr lang="en-US">
              <a:latin typeface="Calibri"/>
              <a:ea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Masking Tape or a cling-wrap are great for this purpose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After the marking layer is applied, a marker is the best tool for laying out on plastic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Pencils, Pens &amp; Scratch Awls are all sharp and may penetrate the surface of the plastic, leaving scratches</a:t>
            </a:r>
          </a:p>
        </p:txBody>
      </p:sp>
      <p:pic>
        <p:nvPicPr>
          <p:cNvPr id="5122" name="Picture 2" descr="C:\Users\Charles\AppData\Local\Microsoft\Windows\Temporary Internet Files\Content.IE5\Y9DJVHAS\MP90017492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0536" y="2071007"/>
            <a:ext cx="3028950" cy="2019300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31E4C6F-26C9-F90D-3F61-CDE6852AA5D2}"/>
              </a:ext>
            </a:extLst>
          </p:cNvPr>
          <p:cNvSpPr>
            <a:spLocks noGrp="1"/>
          </p:cNvSpPr>
          <p:nvPr/>
        </p:nvSpPr>
        <p:spPr>
          <a:xfrm>
            <a:off x="457200" y="6737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Plastics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customXml/itemProps2.xml><?xml version="1.0" encoding="utf-8"?>
<ds:datastoreItem xmlns:ds="http://schemas.openxmlformats.org/officeDocument/2006/customXml" ds:itemID="{55D32C3E-BA0F-4411-BFAC-EAC975A75100}"/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66</cp:revision>
  <dcterms:created xsi:type="dcterms:W3CDTF">2016-01-05T02:38:42Z</dcterms:created>
  <dcterms:modified xsi:type="dcterms:W3CDTF">2023-12-04T18:41:05Z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