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64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5143500" type="screen16x9"/>
  <p:notesSz cx="6858000" cy="9144000"/>
  <p:custDataLst>
    <p:tags r:id="rId13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0EB59D-FE27-7A9D-CC4B-D76CEBFE69B7}" v="12" dt="2023-12-04T14:26:36.139"/>
    <p1510:client id="{ED723700-27B7-EACE-2AAD-4F64575014D4}" v="99" dt="2023-12-05T14:41:07.3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017" autoAdjust="0"/>
    <p:restoredTop sz="97293" autoAdjust="0"/>
  </p:normalViewPr>
  <p:slideViewPr>
    <p:cSldViewPr snapToGrid="0" showGuides="1">
      <p:cViewPr varScale="1">
        <p:scale>
          <a:sx n="148" d="100"/>
          <a:sy n="148" d="100"/>
        </p:scale>
        <p:origin x="49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6898-A744-433D-ACC0-FFFC6D260918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81DC-B60A-4079-BE23-EFB6CB0D9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25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pPr algn="ctr"/>
            <a:r>
              <a:rPr lang="en-US" dirty="0">
                <a:latin typeface="Calibri"/>
                <a:cs typeface="Calibri"/>
              </a:rPr>
              <a:t>Safety in the Lab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Objective C: Locate Safety Information for all tools in the lab</a:t>
            </a:r>
          </a:p>
        </p:txBody>
      </p:sp>
    </p:spTree>
    <p:extLst>
      <p:ext uri="{BB962C8B-B14F-4D97-AF65-F5344CB8AC3E}">
        <p14:creationId xmlns:p14="http://schemas.microsoft.com/office/powerpoint/2010/main" val="1397549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9343" y="1853294"/>
            <a:ext cx="4038600" cy="2827508"/>
          </a:xfrm>
        </p:spPr>
        <p:txBody>
          <a:bodyPr lIns="91440" tIns="45720" rIns="91440" bIns="45720" anchor="t">
            <a:normAutofit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Safety Information on Equipment</a:t>
            </a:r>
            <a:endParaRPr lang="en-US"/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General Safety Information posted in the lab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Material Safety Data Sheets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Emergency Action Information posted in lab</a:t>
            </a:r>
          </a:p>
        </p:txBody>
      </p:sp>
      <p:pic>
        <p:nvPicPr>
          <p:cNvPr id="1028" name="Picture 4" descr="C:\Users\Charles\AppData\Local\Microsoft\Windows\Temporary Internet Files\Content.IE5\Y9DJVHAS\MC9002977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00650" y="1657350"/>
            <a:ext cx="2307102" cy="2369344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6650C91-845B-34CD-719D-B85A6C3BB6DB}"/>
              </a:ext>
            </a:extLst>
          </p:cNvPr>
          <p:cNvSpPr>
            <a:spLocks noGrp="1"/>
          </p:cNvSpPr>
          <p:nvPr/>
        </p:nvSpPr>
        <p:spPr>
          <a:xfrm>
            <a:off x="484414" y="7100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What is Safety Information?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2628" y="1998437"/>
            <a:ext cx="4038600" cy="2623401"/>
          </a:xfrm>
        </p:spPr>
        <p:txBody>
          <a:bodyPr lIns="91440" tIns="45720" rIns="91440" bIns="45720" anchor="t">
            <a:normAutofit fontScale="92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Each stationary piece of equipment should have safety rules for the machine posted on or near it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Many manufacturers will provide a poster with the equipment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Information should be posted in clear view of the machine operator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Read this information before operating the machine</a:t>
            </a:r>
          </a:p>
        </p:txBody>
      </p:sp>
      <p:pic>
        <p:nvPicPr>
          <p:cNvPr id="2054" name="Picture 6" descr="http://mdm.boschwebservices.com/MDMCache/English%20%5bUS%5d/t06/0000001/r01801v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0171" y="2002971"/>
            <a:ext cx="2857500" cy="2707482"/>
          </a:xfrm>
          <a:prstGeom prst="rect">
            <a:avLst/>
          </a:prstGeom>
          <a:noFill/>
        </p:spPr>
      </p:pic>
      <p:sp>
        <p:nvSpPr>
          <p:cNvPr id="10" name="Oval 9"/>
          <p:cNvSpPr/>
          <p:nvPr/>
        </p:nvSpPr>
        <p:spPr>
          <a:xfrm>
            <a:off x="2904671" y="2917371"/>
            <a:ext cx="1085850" cy="6286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EC9A99C2-4B33-EF7C-A4F5-54B58865355C}"/>
              </a:ext>
            </a:extLst>
          </p:cNvPr>
          <p:cNvSpPr>
            <a:spLocks noGrp="1"/>
          </p:cNvSpPr>
          <p:nvPr/>
        </p:nvSpPr>
        <p:spPr>
          <a:xfrm>
            <a:off x="407307" y="909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Safety Information on Equipment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2343" y="2488294"/>
            <a:ext cx="4038600" cy="1838723"/>
          </a:xfrm>
        </p:spPr>
        <p:txBody>
          <a:bodyPr lIns="91440" tIns="45720" rIns="91440" bIns="45720" anchor="t">
            <a:normAutofit fontScale="77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Warning Signs that indicate dangerous situations or PPE needed</a:t>
            </a:r>
            <a:endParaRPr lang="en-US"/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Should be Identified before going into lab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Make sure that you understand what a sign means before you go into lab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Ask questions if you don’t know!</a:t>
            </a:r>
          </a:p>
          <a:p>
            <a:pPr>
              <a:buChar char="Ø"/>
            </a:pPr>
            <a:endParaRPr lang="en-US" dirty="0">
              <a:latin typeface="Calibri"/>
              <a:cs typeface="Calibri"/>
            </a:endParaRPr>
          </a:p>
        </p:txBody>
      </p:sp>
      <p:pic>
        <p:nvPicPr>
          <p:cNvPr id="16386" name="Picture 2" descr="C:\Users\Charles\AppData\Local\Microsoft\Windows\Temporary Internet Files\Content.IE5\Y9DJVHAS\MC90009783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1408" y="2082800"/>
            <a:ext cx="2340701" cy="2215753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5328557" y="2540000"/>
            <a:ext cx="1085850" cy="14859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7150074-7DFE-352A-6C87-E37D3FDD28E7}"/>
              </a:ext>
            </a:extLst>
          </p:cNvPr>
          <p:cNvSpPr>
            <a:spLocks noGrp="1"/>
          </p:cNvSpPr>
          <p:nvPr/>
        </p:nvSpPr>
        <p:spPr>
          <a:xfrm>
            <a:off x="457200" y="108199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General Information Signs in Lab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0914" y="1771651"/>
            <a:ext cx="4038600" cy="2514544"/>
          </a:xfrm>
        </p:spPr>
        <p:txBody>
          <a:bodyPr lIns="91440" tIns="45720" rIns="91440" bIns="4572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b="1" dirty="0">
                <a:latin typeface="Calibri"/>
                <a:cs typeface="Calibri"/>
              </a:rPr>
              <a:t>Match the signs on the right to the warnings below</a:t>
            </a:r>
            <a:endParaRPr lang="en-US" sz="2000" b="1">
              <a:latin typeface="Calibri"/>
              <a:cs typeface="Calibri"/>
            </a:endParaRP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Must wear Safety Glasses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Electrical Hazard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Must wear Hearing Protection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Caution! Hot Surface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Must Wear Gloves</a:t>
            </a:r>
          </a:p>
        </p:txBody>
      </p:sp>
      <p:pic>
        <p:nvPicPr>
          <p:cNvPr id="17410" name="Picture 2" descr="http://www.fotosearch.com/bthumb/UNC/UNC154/u289292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9150" y="1200151"/>
            <a:ext cx="1214438" cy="1214438"/>
          </a:xfrm>
          <a:prstGeom prst="rect">
            <a:avLst/>
          </a:prstGeom>
          <a:noFill/>
        </p:spPr>
      </p:pic>
      <p:pic>
        <p:nvPicPr>
          <p:cNvPr id="17412" name="Picture 4" descr="http://www.fotosearch.com/bthumb/UNC/UNC154/u1748846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6300" y="3429001"/>
            <a:ext cx="1214438" cy="1214438"/>
          </a:xfrm>
          <a:prstGeom prst="rect">
            <a:avLst/>
          </a:prstGeom>
          <a:noFill/>
        </p:spPr>
      </p:pic>
      <p:pic>
        <p:nvPicPr>
          <p:cNvPr id="17414" name="Picture 6" descr="http://www.fotosearch.com/bthumb/UNC/UNC154/u3027099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57950" y="1200151"/>
            <a:ext cx="1185863" cy="1214438"/>
          </a:xfrm>
          <a:prstGeom prst="rect">
            <a:avLst/>
          </a:prstGeom>
          <a:noFill/>
        </p:spPr>
      </p:pic>
      <p:pic>
        <p:nvPicPr>
          <p:cNvPr id="17416" name="Picture 8" descr="http://www.fotosearch.com/bthumb/UNC/UNC154/u2982433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57950" y="3429000"/>
            <a:ext cx="1214438" cy="1200150"/>
          </a:xfrm>
          <a:prstGeom prst="rect">
            <a:avLst/>
          </a:prstGeom>
          <a:noFill/>
        </p:spPr>
      </p:pic>
      <p:pic>
        <p:nvPicPr>
          <p:cNvPr id="17418" name="Picture 10" descr="http://www.fotosearch.com/bthumb/UNC/UNC154/u2916465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43550" y="2514601"/>
            <a:ext cx="1214438" cy="1021556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899EC16-C1ED-8C5F-FF22-3419C3A89129}"/>
              </a:ext>
            </a:extLst>
          </p:cNvPr>
          <p:cNvSpPr>
            <a:spLocks noGrp="1"/>
          </p:cNvSpPr>
          <p:nvPr/>
        </p:nvSpPr>
        <p:spPr>
          <a:xfrm>
            <a:off x="-363765" y="628424"/>
            <a:ext cx="49366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Activity Time!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129" y="1871437"/>
            <a:ext cx="4038600" cy="2795758"/>
          </a:xfrm>
        </p:spPr>
        <p:txBody>
          <a:bodyPr lIns="91440" tIns="45720" rIns="91440" bIns="45720" anchor="t">
            <a:normAutofit fontScale="925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Contains information about chemical make-up, clean-up procedures and first aid plan </a:t>
            </a:r>
            <a:endParaRPr lang="en-US"/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Should have a MSDS for all chemical products used in lab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Should be stored in a public place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Must be available to emergency crews in case of an accident</a:t>
            </a:r>
          </a:p>
        </p:txBody>
      </p:sp>
      <p:pic>
        <p:nvPicPr>
          <p:cNvPr id="18434" name="Picture 2" descr="C:\Users\Charles\AppData\Local\Microsoft\Windows\Temporary Internet Files\Content.IE5\C78BMWHN\MC90001843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6107" y="2453821"/>
            <a:ext cx="3131038" cy="1775222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1E32DE3-A710-3886-17C6-1D89053C27A6}"/>
              </a:ext>
            </a:extLst>
          </p:cNvPr>
          <p:cNvSpPr>
            <a:spLocks noGrp="1"/>
          </p:cNvSpPr>
          <p:nvPr/>
        </p:nvSpPr>
        <p:spPr>
          <a:xfrm>
            <a:off x="448129" y="79170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Material Safety Data Sheet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2" y="1871437"/>
            <a:ext cx="4446810" cy="3040686"/>
          </a:xfrm>
        </p:spPr>
        <p:txBody>
          <a:bodyPr lIns="91440" tIns="45720" rIns="91440" bIns="45720" anchor="t">
            <a:normAutofit fontScale="850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What do you do in case of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Tornado?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Earthquake?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Fire?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Chemical Spill?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Serious Accident in Lab?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EAP’s should be posted in clear view in a public place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EAP’s should be practiced so that everyone knows what to do in an emergency situation</a:t>
            </a:r>
          </a:p>
        </p:txBody>
      </p:sp>
      <p:pic>
        <p:nvPicPr>
          <p:cNvPr id="19459" name="Picture 3" descr="C:\Users\Charles\AppData\Local\Microsoft\Windows\Temporary Internet Files\Content.IE5\Y9DJVHAS\MC9002307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2571" y="2023836"/>
            <a:ext cx="3005764" cy="2114550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B82D572-2152-9BB0-A0A7-D8DEA5DA53D6}"/>
              </a:ext>
            </a:extLst>
          </p:cNvPr>
          <p:cNvSpPr>
            <a:spLocks noGrp="1"/>
          </p:cNvSpPr>
          <p:nvPr/>
        </p:nvSpPr>
        <p:spPr>
          <a:xfrm>
            <a:off x="457200" y="8189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Emergency Action Plan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6129C9DF-D73D-EFCD-40CA-812D3DC904C9}"/>
              </a:ext>
            </a:extLst>
          </p:cNvPr>
          <p:cNvSpPr>
            <a:spLocks noGrp="1"/>
          </p:cNvSpPr>
          <p:nvPr/>
        </p:nvSpPr>
        <p:spPr>
          <a:xfrm>
            <a:off x="747486" y="1109210"/>
            <a:ext cx="7649029" cy="716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Practice Time!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E548C4-4D33-DE2C-E7EE-E973EF56D266}"/>
              </a:ext>
            </a:extLst>
          </p:cNvPr>
          <p:cNvSpPr>
            <a:spLocks noGrp="1"/>
          </p:cNvSpPr>
          <p:nvPr/>
        </p:nvSpPr>
        <p:spPr>
          <a:xfrm>
            <a:off x="874486" y="1876879"/>
            <a:ext cx="7649029" cy="284321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Practice your lab’s Emergency Action Plan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Create a scenario where a serious accident occurs in the lab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What things need to happen?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Who will do them?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What is your role?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Who is responsible for contacting teachers, administrators, custodial staff, etc. ?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Where should you go?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D37B0F-942B-4CBA-BBDF-991B64D97777}">
  <ds:schemaRefs>
    <ds:schemaRef ds:uri="http://schemas.microsoft.com/office/2006/metadata/properties"/>
    <ds:schemaRef ds:uri="http://schemas.microsoft.com/office/infopath/2007/PartnerControls"/>
    <ds:schemaRef ds:uri="30ff7222-84b3-4161-a18c-503cb15f7ed6"/>
    <ds:schemaRef ds:uri="e48d4773-ac0e-4673-a179-ff50079e4121"/>
  </ds:schemaRefs>
</ds:datastoreItem>
</file>

<file path=customXml/itemProps2.xml><?xml version="1.0" encoding="utf-8"?>
<ds:datastoreItem xmlns:ds="http://schemas.openxmlformats.org/officeDocument/2006/customXml" ds:itemID="{47005772-4645-49C8-A85A-0C541B3FDBE9}"/>
</file>

<file path=customXml/itemProps3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On-screen Show (16:9)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MS_Yellow</vt:lpstr>
      <vt:lpstr>Safety in the Lab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72</cp:revision>
  <dcterms:created xsi:type="dcterms:W3CDTF">2016-01-05T02:38:42Z</dcterms:created>
  <dcterms:modified xsi:type="dcterms:W3CDTF">2023-12-05T14:41:12Z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