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Source Sans Pro" panose="020B0503030403020204" pitchFamily="34" charset="0"/>
      <p:regular r:id="rId21"/>
      <p:bold r:id="rId22"/>
      <p:italic r:id="rId23"/>
      <p:boldItalic r:id="rId24"/>
    </p:embeddedFont>
  </p:embeddedFontLst>
  <p:custDataLst>
    <p:tags r:id="rId2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0A77DD-3F88-4B66-85B1-AAAA279902D1}" v="12" dt="2020-08-12T22:02:39.8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35" autoAdjust="0"/>
  </p:normalViewPr>
  <p:slideViewPr>
    <p:cSldViewPr snapToGrid="0">
      <p:cViewPr varScale="1">
        <p:scale>
          <a:sx n="105" d="100"/>
          <a:sy n="105" d="100"/>
        </p:scale>
        <p:origin x="35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Introduce yourself. </a:t>
            </a:r>
            <a:endParaRPr/>
          </a:p>
          <a:p>
            <a:pPr marL="457200" lvl="0" indent="-317500" algn="l" rtl="0">
              <a:spcBef>
                <a:spcPts val="0"/>
              </a:spcBef>
              <a:spcAft>
                <a:spcPts val="0"/>
              </a:spcAft>
              <a:buSzPts val="1400"/>
              <a:buChar char="-"/>
            </a:pPr>
            <a:r>
              <a:rPr lang="en-US"/>
              <a:t>Hi, my name is Zack and  I’m a senior in the Packaging Program at UW-Stout. I’m here to talk to you guys a little about packaging, what it is that a packaging engineer does, and the future job outlook for you guys if you do decide to join the program. </a:t>
            </a:r>
            <a:endParaRPr/>
          </a:p>
          <a:p>
            <a:pPr marL="457200" lvl="0" indent="-317500" algn="l" rtl="0">
              <a:spcBef>
                <a:spcPts val="0"/>
              </a:spcBef>
              <a:spcAft>
                <a:spcPts val="0"/>
              </a:spcAft>
              <a:buSzPts val="1400"/>
              <a:buChar char="-"/>
            </a:pPr>
            <a:r>
              <a:rPr lang="en-US"/>
              <a:t>Let’s get started..NEXT SLIDE </a:t>
            </a:r>
            <a:endParaRPr/>
          </a:p>
        </p:txBody>
      </p:sp>
      <p:sp>
        <p:nvSpPr>
          <p:cNvPr id="97" name="Google Shape;9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0" algn="l" rtl="0">
              <a:spcBef>
                <a:spcPts val="0"/>
              </a:spcBef>
              <a:spcAft>
                <a:spcPts val="0"/>
              </a:spcAft>
              <a:buNone/>
            </a:pPr>
            <a:endParaRPr/>
          </a:p>
        </p:txBody>
      </p:sp>
      <p:sp>
        <p:nvSpPr>
          <p:cNvPr id="155" name="Google Shape;15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What sort of materials do you guys think of when you hear packaging?...NEXT SLIDE </a:t>
            </a:r>
            <a:endParaRPr/>
          </a:p>
        </p:txBody>
      </p:sp>
      <p:sp>
        <p:nvSpPr>
          <p:cNvPr id="102" name="Google Shape;10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These are the 5 main materials that make up packaging.  </a:t>
            </a:r>
            <a:endParaRPr/>
          </a:p>
          <a:p>
            <a:pPr marL="457200" lvl="0" indent="-317500" algn="l" rtl="0">
              <a:spcBef>
                <a:spcPts val="0"/>
              </a:spcBef>
              <a:spcAft>
                <a:spcPts val="0"/>
              </a:spcAft>
              <a:buSzPts val="1400"/>
              <a:buChar char="-"/>
            </a:pPr>
            <a:r>
              <a:rPr lang="en-US"/>
              <a:t>Corrugate (boxes), Paperboard (Mac dons carton), Plastics (for pretty much everything), Metal (tin cans), and finally Glass (bottles or jars).</a:t>
            </a:r>
            <a:endParaRPr/>
          </a:p>
          <a:p>
            <a:pPr marL="457200" lvl="0" indent="-317500" algn="l" rtl="0">
              <a:spcBef>
                <a:spcPts val="0"/>
              </a:spcBef>
              <a:spcAft>
                <a:spcPts val="0"/>
              </a:spcAft>
              <a:buSzPts val="1400"/>
              <a:buChar char="-"/>
            </a:pPr>
            <a:r>
              <a:rPr lang="en-US"/>
              <a:t>These materials make up packaging...NEXT SLIDE  </a:t>
            </a:r>
            <a:endParaRPr/>
          </a:p>
        </p:txBody>
      </p:sp>
      <p:sp>
        <p:nvSpPr>
          <p:cNvPr id="107" name="Google Shape;10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Read Definition </a:t>
            </a:r>
            <a:endParaRPr/>
          </a:p>
          <a:p>
            <a:pPr marL="457200" lvl="0" indent="-317500" algn="l" rtl="0">
              <a:spcBef>
                <a:spcPts val="0"/>
              </a:spcBef>
              <a:spcAft>
                <a:spcPts val="0"/>
              </a:spcAft>
              <a:buSzPts val="1400"/>
              <a:buChar char="-"/>
            </a:pPr>
            <a:r>
              <a:rPr lang="en-US"/>
              <a:t>..NEXT SLIDE </a:t>
            </a:r>
            <a:endParaRPr/>
          </a:p>
        </p:txBody>
      </p:sp>
      <p:sp>
        <p:nvSpPr>
          <p:cNvPr id="116" name="Google Shape;11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5bf1a249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5bf1a249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a:t>And why is it important to protect, contain, and promote our products?</a:t>
            </a:r>
            <a:endParaRPr/>
          </a:p>
        </p:txBody>
      </p:sp>
      <p:sp>
        <p:nvSpPr>
          <p:cNvPr id="124" name="Google Shape;124;g45bf1a2494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Protection: We don’t want customers opening up a product and having it be broken, or in the case of food, rancid. You want the customer to be happy with the product they just paid for. ex. Shattered phone screen</a:t>
            </a:r>
            <a:endParaRPr/>
          </a:p>
          <a:p>
            <a:pPr marL="0" lvl="0" indent="0" algn="l" rtl="0">
              <a:spcBef>
                <a:spcPts val="0"/>
              </a:spcBef>
              <a:spcAft>
                <a:spcPts val="0"/>
              </a:spcAft>
              <a:buNone/>
            </a:pPr>
            <a:r>
              <a:rPr lang="en-US"/>
              <a:t>- Containment:  Products need to be grouped for better handling not only for transportation but for customers as well. ex. flour</a:t>
            </a:r>
            <a:endParaRPr/>
          </a:p>
          <a:p>
            <a:pPr marL="0" lvl="0" indent="0" algn="l" rtl="0">
              <a:spcBef>
                <a:spcPts val="0"/>
              </a:spcBef>
              <a:spcAft>
                <a:spcPts val="0"/>
              </a:spcAft>
              <a:buNone/>
            </a:pPr>
            <a:r>
              <a:rPr lang="en-US"/>
              <a:t>- Promotion: Packaging is a great marketing tool. To cooler the packaging, the better the chance of a product being bought and remembered. This leads to more sales. ex. Tide Pods</a:t>
            </a:r>
            <a:endParaRPr/>
          </a:p>
          <a:p>
            <a:pPr marL="0" lvl="0" indent="0" algn="l" rtl="0">
              <a:spcBef>
                <a:spcPts val="0"/>
              </a:spcBef>
              <a:spcAft>
                <a:spcPts val="0"/>
              </a:spcAft>
              <a:buNone/>
            </a:pPr>
            <a:r>
              <a:rPr lang="en-US"/>
              <a:t>- These are all things you need to keep in mind when you’re working as a packaging engineer..NEXT SLIDE </a:t>
            </a:r>
            <a:endParaRPr/>
          </a:p>
        </p:txBody>
      </p:sp>
      <p:sp>
        <p:nvSpPr>
          <p:cNvPr id="130" name="Google Shape;13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R&amp;D or research and development is going out and finding and developing new ways to package. Whether that’s new materials or packaging processes. </a:t>
            </a:r>
            <a:endParaRPr/>
          </a:p>
          <a:p>
            <a:pPr marL="457200" lvl="0" indent="-317500" algn="l" rtl="0">
              <a:spcBef>
                <a:spcPts val="0"/>
              </a:spcBef>
              <a:spcAft>
                <a:spcPts val="0"/>
              </a:spcAft>
              <a:buSzPts val="1400"/>
              <a:buChar char="-"/>
            </a:pPr>
            <a:r>
              <a:rPr lang="en-US"/>
              <a:t>Packaging Design refers mainly to structure and how physically strong or weak a packaging structure may be. </a:t>
            </a:r>
            <a:endParaRPr/>
          </a:p>
          <a:p>
            <a:pPr marL="457200" lvl="0" indent="-317500" algn="l" rtl="0">
              <a:spcBef>
                <a:spcPts val="0"/>
              </a:spcBef>
              <a:spcAft>
                <a:spcPts val="0"/>
              </a:spcAft>
              <a:buSzPts val="1400"/>
              <a:buChar char="-"/>
            </a:pPr>
            <a:r>
              <a:rPr lang="en-US"/>
              <a:t>Testing is a huge part of packaging as well. Distribution testing makes sure a product and the packaging is going to hold up during transport. ex. Vibe table </a:t>
            </a:r>
            <a:endParaRPr/>
          </a:p>
          <a:p>
            <a:pPr marL="457200" lvl="0" indent="-317500" algn="l" rtl="0">
              <a:spcBef>
                <a:spcPts val="0"/>
              </a:spcBef>
              <a:spcAft>
                <a:spcPts val="0"/>
              </a:spcAft>
              <a:buSzPts val="1400"/>
              <a:buChar char="-"/>
            </a:pPr>
            <a:r>
              <a:rPr lang="en-US"/>
              <a:t>Packaging engineers also work with Manufacturing to ensure a design can be ran. Does the design need to be altered?...NEXT SLIDE </a:t>
            </a:r>
            <a:endParaRPr/>
          </a:p>
          <a:p>
            <a:pPr marL="45720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2"/>
          <p:cNvSpPr/>
          <p:nvPr/>
        </p:nvSpPr>
        <p:spPr>
          <a:xfrm>
            <a:off x="0" y="2647950"/>
            <a:ext cx="3571875" cy="421005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9" name="Google Shape;19;p2"/>
          <p:cNvSpPr/>
          <p:nvPr/>
        </p:nvSpPr>
        <p:spPr>
          <a:xfrm>
            <a:off x="-2380" y="-925"/>
            <a:ext cx="9146380" cy="6858925"/>
          </a:xfrm>
          <a:custGeom>
            <a:avLst/>
            <a:gdLst/>
            <a:ahLst/>
            <a:cxnLst/>
            <a:rect l="l" t="t" r="r" b="b"/>
            <a:pathLst>
              <a:path w="3352800" h="2002901" extrusionOk="0">
                <a:moveTo>
                  <a:pt x="0" y="2002901"/>
                </a:moveTo>
                <a:lnTo>
                  <a:pt x="2836585" y="0"/>
                </a:lnTo>
                <a:lnTo>
                  <a:pt x="3352800" y="270"/>
                </a:lnTo>
                <a:lnTo>
                  <a:pt x="3352800" y="2002901"/>
                </a:lnTo>
                <a:lnTo>
                  <a:pt x="0" y="2002901"/>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0" name="Google Shape;20;p2"/>
          <p:cNvSpPr txBox="1">
            <a:spLocks noGrp="1"/>
          </p:cNvSpPr>
          <p:nvPr>
            <p:ph type="ctrTitle"/>
          </p:nvPr>
        </p:nvSpPr>
        <p:spPr>
          <a:xfrm rot="-2460000">
            <a:off x="817112" y="1730403"/>
            <a:ext cx="5648623" cy="1204306"/>
          </a:xfrm>
          <a:prstGeom prst="rect">
            <a:avLst/>
          </a:prstGeom>
          <a:noFill/>
          <a:ln>
            <a:noFill/>
          </a:ln>
        </p:spPr>
        <p:txBody>
          <a:bodyPr spcFirstLastPara="1" wrap="square" lIns="91425" tIns="45700" rIns="91425" bIns="9125" anchor="b" anchorCtr="0">
            <a:noAutofit/>
          </a:bodyPr>
          <a:lstStyle>
            <a:lvl1pPr lvl="0" algn="l">
              <a:spcBef>
                <a:spcPts val="0"/>
              </a:spcBef>
              <a:spcAft>
                <a:spcPts val="0"/>
              </a:spcAft>
              <a:buClr>
                <a:schemeClr val="dk1"/>
              </a:buClr>
              <a:buSzPts val="3200"/>
              <a:buFont typeface="Source Sans Pr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rot="-2460000">
            <a:off x="1212277" y="2470925"/>
            <a:ext cx="6511131" cy="329259"/>
          </a:xfrm>
          <a:prstGeom prst="rect">
            <a:avLst/>
          </a:prstGeom>
          <a:noFill/>
          <a:ln>
            <a:noFill/>
          </a:ln>
        </p:spPr>
        <p:txBody>
          <a:bodyPr spcFirstLastPara="1" wrap="square" lIns="91425" tIns="9125" rIns="91425" bIns="45700" anchor="t" anchorCtr="0">
            <a:noAutofit/>
          </a:bodyPr>
          <a:lstStyle>
            <a:lvl1pPr lvl="0" algn="l">
              <a:spcBef>
                <a:spcPts val="800"/>
              </a:spcBef>
              <a:spcAft>
                <a:spcPts val="0"/>
              </a:spcAft>
              <a:buClr>
                <a:schemeClr val="dk1"/>
              </a:buClr>
              <a:buSzPts val="1400"/>
              <a:buNone/>
              <a:defRPr sz="1400" b="0" i="0" u="none" strike="noStrike" cap="none">
                <a:solidFill>
                  <a:schemeClr val="dk1"/>
                </a:solidFill>
                <a:latin typeface="Source Sans Pro"/>
                <a:ea typeface="Source Sans Pro"/>
                <a:cs typeface="Source Sans Pro"/>
                <a:sym typeface="Source Sans Pro"/>
              </a:defRPr>
            </a:lvl1pPr>
            <a:lvl2pPr lvl="1" algn="ctr">
              <a:spcBef>
                <a:spcPts val="300"/>
              </a:spcBef>
              <a:spcAft>
                <a:spcPts val="0"/>
              </a:spcAft>
              <a:buSzPts val="1600"/>
              <a:buNone/>
              <a:defRPr>
                <a:solidFill>
                  <a:srgbClr val="888888"/>
                </a:solidFill>
              </a:defRPr>
            </a:lvl2pPr>
            <a:lvl3pPr lvl="2" algn="ctr">
              <a:spcBef>
                <a:spcPts val="300"/>
              </a:spcBef>
              <a:spcAft>
                <a:spcPts val="0"/>
              </a:spcAft>
              <a:buSzPts val="1600"/>
              <a:buNone/>
              <a:defRPr>
                <a:solidFill>
                  <a:srgbClr val="888888"/>
                </a:solidFill>
              </a:defRPr>
            </a:lvl3pPr>
            <a:lvl4pPr lvl="3" algn="ctr">
              <a:spcBef>
                <a:spcPts val="300"/>
              </a:spcBef>
              <a:spcAft>
                <a:spcPts val="0"/>
              </a:spcAft>
              <a:buSzPts val="1600"/>
              <a:buNone/>
              <a:defRPr>
                <a:solidFill>
                  <a:srgbClr val="888888"/>
                </a:solidFill>
              </a:defRPr>
            </a:lvl4pPr>
            <a:lvl5pPr lvl="4" algn="ctr">
              <a:spcBef>
                <a:spcPts val="300"/>
              </a:spcBef>
              <a:spcAft>
                <a:spcPts val="0"/>
              </a:spcAft>
              <a:buSzPts val="1600"/>
              <a:buNone/>
              <a:defRPr>
                <a:solidFill>
                  <a:srgbClr val="888888"/>
                </a:solidFill>
              </a:defRPr>
            </a:lvl5pPr>
            <a:lvl6pPr lvl="5" algn="ctr">
              <a:spcBef>
                <a:spcPts val="300"/>
              </a:spcBef>
              <a:spcAft>
                <a:spcPts val="0"/>
              </a:spcAft>
              <a:buSzPts val="1400"/>
              <a:buNone/>
              <a:defRPr>
                <a:solidFill>
                  <a:srgbClr val="888888"/>
                </a:solidFill>
              </a:defRPr>
            </a:lvl6pPr>
            <a:lvl7pPr lvl="6" algn="ctr">
              <a:spcBef>
                <a:spcPts val="300"/>
              </a:spcBef>
              <a:spcAft>
                <a:spcPts val="0"/>
              </a:spcAft>
              <a:buSzPts val="1400"/>
              <a:buNone/>
              <a:defRPr>
                <a:solidFill>
                  <a:srgbClr val="888888"/>
                </a:solidFill>
              </a:defRPr>
            </a:lvl7pPr>
            <a:lvl8pPr lvl="7" algn="ctr">
              <a:spcBef>
                <a:spcPts val="300"/>
              </a:spcBef>
              <a:spcAft>
                <a:spcPts val="0"/>
              </a:spcAft>
              <a:buSzPts val="1400"/>
              <a:buNone/>
              <a:defRPr>
                <a:solidFill>
                  <a:srgbClr val="888888"/>
                </a:solidFill>
              </a:defRPr>
            </a:lvl8pPr>
            <a:lvl9pPr lvl="8" algn="ctr">
              <a:spcBef>
                <a:spcPts val="300"/>
              </a:spcBef>
              <a:spcAft>
                <a:spcPts val="0"/>
              </a:spcAft>
              <a:buSzPts val="1400"/>
              <a:buNone/>
              <a:defRPr>
                <a:solidFill>
                  <a:srgbClr val="888888"/>
                </a:solidFill>
              </a:defRPr>
            </a:lvl9pPr>
          </a:lstStyle>
          <a:p>
            <a:endParaRPr/>
          </a:p>
        </p:txBody>
      </p:sp>
      <p:sp>
        <p:nvSpPr>
          <p:cNvPr id="22" name="Google Shape;22;p2"/>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1"/>
          <p:cNvSpPr txBox="1">
            <a:spLocks noGrp="1"/>
          </p:cNvSpPr>
          <p:nvPr>
            <p:ph type="body" idx="1"/>
          </p:nvPr>
        </p:nvSpPr>
        <p:spPr>
          <a:xfrm rot="5400000">
            <a:off x="2793506" y="-869917"/>
            <a:ext cx="3579849" cy="7520940"/>
          </a:xfrm>
          <a:prstGeom prst="rect">
            <a:avLst/>
          </a:prstGeom>
          <a:noFill/>
          <a:ln>
            <a:noFill/>
          </a:ln>
        </p:spPr>
        <p:txBody>
          <a:bodyPr spcFirstLastPara="1" wrap="square" lIns="91425" tIns="45700" rIns="91425" bIns="45700" anchor="t" anchorCtr="0">
            <a:noAutofit/>
          </a:bodyPr>
          <a:lstStyle>
            <a:lvl1pPr marL="457200" lvl="0" indent="-228600" algn="l">
              <a:spcBef>
                <a:spcPts val="800"/>
              </a:spcBef>
              <a:spcAft>
                <a:spcPts val="0"/>
              </a:spcAft>
              <a:buClr>
                <a:schemeClr val="dk1"/>
              </a:buClr>
              <a:buSzPts val="1800"/>
              <a:buNone/>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85" name="Google Shape;85;p11"/>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rot="5400000">
            <a:off x="5318919" y="1585120"/>
            <a:ext cx="4678362"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2"/>
          <p:cNvSpPr txBox="1">
            <a:spLocks noGrp="1"/>
          </p:cNvSpPr>
          <p:nvPr>
            <p:ph type="body" idx="1"/>
          </p:nvPr>
        </p:nvSpPr>
        <p:spPr>
          <a:xfrm rot="5400000">
            <a:off x="1127919" y="-396080"/>
            <a:ext cx="4678362" cy="6019800"/>
          </a:xfrm>
          <a:prstGeom prst="rect">
            <a:avLst/>
          </a:prstGeom>
          <a:noFill/>
          <a:ln>
            <a:noFill/>
          </a:ln>
        </p:spPr>
        <p:txBody>
          <a:bodyPr spcFirstLastPara="1" wrap="square" lIns="91425" tIns="45700" rIns="91425" bIns="45700" anchor="t" anchorCtr="0">
            <a:noAutofit/>
          </a:bodyPr>
          <a:lstStyle>
            <a:lvl1pPr marL="457200" lvl="0" indent="-228600" algn="l">
              <a:spcBef>
                <a:spcPts val="800"/>
              </a:spcBef>
              <a:spcAft>
                <a:spcPts val="0"/>
              </a:spcAft>
              <a:buClr>
                <a:schemeClr val="dk1"/>
              </a:buClr>
              <a:buSzPts val="1800"/>
              <a:buNone/>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91" name="Google Shape;91;p12"/>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22960" y="1100628"/>
            <a:ext cx="7520940" cy="3579849"/>
          </a:xfrm>
          <a:prstGeom prst="rect">
            <a:avLst/>
          </a:prstGeom>
          <a:noFill/>
          <a:ln>
            <a:noFill/>
          </a:ln>
        </p:spPr>
        <p:txBody>
          <a:bodyPr spcFirstLastPara="1" wrap="square" lIns="91425" tIns="45700" rIns="91425" bIns="45700" anchor="t" anchorCtr="0">
            <a:noAutofit/>
          </a:bodyPr>
          <a:lstStyle>
            <a:lvl1pPr marL="457200" lvl="0" indent="-228600" algn="l">
              <a:spcBef>
                <a:spcPts val="800"/>
              </a:spcBef>
              <a:spcAft>
                <a:spcPts val="0"/>
              </a:spcAft>
              <a:buClr>
                <a:schemeClr val="dk1"/>
              </a:buClr>
              <a:buSzPts val="1800"/>
              <a:buNone/>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33" name="Google Shape;33;p4"/>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6"/>
        <p:cNvGrpSpPr/>
        <p:nvPr/>
      </p:nvGrpSpPr>
      <p:grpSpPr>
        <a:xfrm>
          <a:off x="0" y="0"/>
          <a:ext cx="0" cy="0"/>
          <a:chOff x="0" y="0"/>
          <a:chExt cx="0" cy="0"/>
        </a:xfrm>
      </p:grpSpPr>
      <p:sp>
        <p:nvSpPr>
          <p:cNvPr id="37" name="Google Shape;37;p5"/>
          <p:cNvSpPr/>
          <p:nvPr/>
        </p:nvSpPr>
        <p:spPr>
          <a:xfrm>
            <a:off x="-2380" y="-925"/>
            <a:ext cx="9146380" cy="6858925"/>
          </a:xfrm>
          <a:custGeom>
            <a:avLst/>
            <a:gdLst/>
            <a:ahLst/>
            <a:cxnLst/>
            <a:rect l="l" t="t" r="r" b="b"/>
            <a:pathLst>
              <a:path w="3352800" h="2002901" extrusionOk="0">
                <a:moveTo>
                  <a:pt x="0" y="2002901"/>
                </a:moveTo>
                <a:lnTo>
                  <a:pt x="2836585" y="0"/>
                </a:lnTo>
                <a:lnTo>
                  <a:pt x="3352800" y="270"/>
                </a:lnTo>
                <a:lnTo>
                  <a:pt x="3352800" y="2002901"/>
                </a:lnTo>
                <a:lnTo>
                  <a:pt x="0" y="200290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38" name="Google Shape;38;p5"/>
          <p:cNvSpPr/>
          <p:nvPr/>
        </p:nvSpPr>
        <p:spPr>
          <a:xfrm>
            <a:off x="0" y="2647950"/>
            <a:ext cx="3571875" cy="4210050"/>
          </a:xfrm>
          <a:prstGeom prst="rtTriangle">
            <a:avLst/>
          </a:pr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39" name="Google Shape;39;p5"/>
          <p:cNvSpPr txBox="1">
            <a:spLocks noGrp="1"/>
          </p:cNvSpPr>
          <p:nvPr>
            <p:ph type="title"/>
          </p:nvPr>
        </p:nvSpPr>
        <p:spPr>
          <a:xfrm rot="-2460000">
            <a:off x="819399" y="1726737"/>
            <a:ext cx="5650992" cy="1207509"/>
          </a:xfrm>
          <a:prstGeom prst="rect">
            <a:avLst/>
          </a:prstGeom>
          <a:noFill/>
          <a:ln>
            <a:noFill/>
          </a:ln>
        </p:spPr>
        <p:txBody>
          <a:bodyPr spcFirstLastPara="1" wrap="square" lIns="91425" tIns="45700" rIns="91425" bIns="9125" anchor="b" anchorCtr="0">
            <a:noAutofit/>
          </a:bodyPr>
          <a:lstStyle>
            <a:lvl1pPr lvl="0" algn="l">
              <a:spcBef>
                <a:spcPts val="0"/>
              </a:spcBef>
              <a:spcAft>
                <a:spcPts val="0"/>
              </a:spcAft>
              <a:buClr>
                <a:schemeClr val="dk1"/>
              </a:buClr>
              <a:buSzPts val="3200"/>
              <a:buFont typeface="Source Sans Pro"/>
              <a:buNone/>
              <a:defRPr sz="3200" b="0" i="0" u="none" strike="noStrike" cap="non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
          <p:cNvSpPr txBox="1">
            <a:spLocks noGrp="1"/>
          </p:cNvSpPr>
          <p:nvPr>
            <p:ph type="body" idx="1"/>
          </p:nvPr>
        </p:nvSpPr>
        <p:spPr>
          <a:xfrm rot="-2460000">
            <a:off x="1216152" y="2468304"/>
            <a:ext cx="6510528" cy="329184"/>
          </a:xfrm>
          <a:prstGeom prst="rect">
            <a:avLst/>
          </a:prstGeom>
          <a:noFill/>
          <a:ln>
            <a:noFill/>
          </a:ln>
        </p:spPr>
        <p:txBody>
          <a:bodyPr spcFirstLastPara="1" wrap="square" lIns="91425" tIns="45700" rIns="91425" bIns="45700" anchor="t" anchorCtr="0">
            <a:noAutofit/>
          </a:bodyPr>
          <a:lstStyle>
            <a:lvl1pPr marL="457200" lvl="0" indent="-228600" algn="l">
              <a:spcBef>
                <a:spcPts val="800"/>
              </a:spcBef>
              <a:spcAft>
                <a:spcPts val="0"/>
              </a:spcAft>
              <a:buClr>
                <a:schemeClr val="dk1"/>
              </a:buClr>
              <a:buSzPts val="1400"/>
              <a:buNone/>
              <a:defRPr sz="1400" b="0" i="0" u="none" strike="noStrike" cap="none">
                <a:solidFill>
                  <a:schemeClr val="dk1"/>
                </a:solidFill>
                <a:latin typeface="Source Sans Pro"/>
                <a:ea typeface="Source Sans Pro"/>
                <a:cs typeface="Source Sans Pro"/>
                <a:sym typeface="Source Sans Pro"/>
              </a:defRPr>
            </a:lvl1pPr>
            <a:lvl2pPr marL="914400" lvl="1" indent="-228600" algn="l">
              <a:spcBef>
                <a:spcPts val="300"/>
              </a:spcBef>
              <a:spcAft>
                <a:spcPts val="0"/>
              </a:spcAft>
              <a:buSzPts val="1800"/>
              <a:buNone/>
              <a:defRPr sz="1800">
                <a:solidFill>
                  <a:srgbClr val="888888"/>
                </a:solidFill>
              </a:defRPr>
            </a:lvl2pPr>
            <a:lvl3pPr marL="1371600" lvl="2" indent="-228600" algn="l">
              <a:spcBef>
                <a:spcPts val="300"/>
              </a:spcBef>
              <a:spcAft>
                <a:spcPts val="0"/>
              </a:spcAft>
              <a:buSzPts val="1600"/>
              <a:buNone/>
              <a:defRPr sz="1600">
                <a:solidFill>
                  <a:srgbClr val="888888"/>
                </a:solidFill>
              </a:defRPr>
            </a:lvl3pPr>
            <a:lvl4pPr marL="1828800" lvl="3" indent="-228600" algn="l">
              <a:spcBef>
                <a:spcPts val="300"/>
              </a:spcBef>
              <a:spcAft>
                <a:spcPts val="0"/>
              </a:spcAft>
              <a:buSzPts val="1400"/>
              <a:buNone/>
              <a:defRPr sz="1400">
                <a:solidFill>
                  <a:srgbClr val="888888"/>
                </a:solidFill>
              </a:defRPr>
            </a:lvl4pPr>
            <a:lvl5pPr marL="2286000" lvl="4" indent="-228600" algn="l">
              <a:spcBef>
                <a:spcPts val="300"/>
              </a:spcBef>
              <a:spcAft>
                <a:spcPts val="0"/>
              </a:spcAft>
              <a:buSzPts val="1400"/>
              <a:buNone/>
              <a:defRPr sz="1400">
                <a:solidFill>
                  <a:srgbClr val="888888"/>
                </a:solidFill>
              </a:defRPr>
            </a:lvl5pPr>
            <a:lvl6pPr marL="2743200" lvl="5" indent="-228600" algn="l">
              <a:spcBef>
                <a:spcPts val="300"/>
              </a:spcBef>
              <a:spcAft>
                <a:spcPts val="0"/>
              </a:spcAft>
              <a:buSzPts val="1400"/>
              <a:buNone/>
              <a:defRPr sz="1400">
                <a:solidFill>
                  <a:srgbClr val="888888"/>
                </a:solidFill>
              </a:defRPr>
            </a:lvl6pPr>
            <a:lvl7pPr marL="3200400" lvl="6" indent="-228600" algn="l">
              <a:spcBef>
                <a:spcPts val="300"/>
              </a:spcBef>
              <a:spcAft>
                <a:spcPts val="0"/>
              </a:spcAft>
              <a:buSzPts val="1400"/>
              <a:buNone/>
              <a:defRPr sz="1400">
                <a:solidFill>
                  <a:srgbClr val="888888"/>
                </a:solidFill>
              </a:defRPr>
            </a:lvl7pPr>
            <a:lvl8pPr marL="3657600" lvl="7" indent="-228600" algn="l">
              <a:spcBef>
                <a:spcPts val="300"/>
              </a:spcBef>
              <a:spcAft>
                <a:spcPts val="0"/>
              </a:spcAft>
              <a:buSzPts val="1400"/>
              <a:buNone/>
              <a:defRPr sz="1400">
                <a:solidFill>
                  <a:srgbClr val="888888"/>
                </a:solidFill>
              </a:defRPr>
            </a:lvl8pPr>
            <a:lvl9pPr marL="4114800" lvl="8" indent="-228600" algn="l">
              <a:spcBef>
                <a:spcPts val="300"/>
              </a:spcBef>
              <a:spcAft>
                <a:spcPts val="0"/>
              </a:spcAft>
              <a:buSzPts val="1400"/>
              <a:buNone/>
              <a:defRPr sz="1400">
                <a:solidFill>
                  <a:srgbClr val="888888"/>
                </a:solidFill>
              </a:defRPr>
            </a:lvl9pPr>
          </a:lstStyle>
          <a:p>
            <a:endParaRPr/>
          </a:p>
        </p:txBody>
      </p:sp>
      <p:sp>
        <p:nvSpPr>
          <p:cNvPr id="41" name="Google Shape;41;p5"/>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6"/>
          <p:cNvSpPr txBox="1">
            <a:spLocks noGrp="1"/>
          </p:cNvSpPr>
          <p:nvPr>
            <p:ph type="body" idx="1"/>
          </p:nvPr>
        </p:nvSpPr>
        <p:spPr>
          <a:xfrm>
            <a:off x="822960" y="1097280"/>
            <a:ext cx="3200400" cy="3712464"/>
          </a:xfrm>
          <a:prstGeom prst="rect">
            <a:avLst/>
          </a:prstGeom>
          <a:noFill/>
          <a:ln>
            <a:noFill/>
          </a:ln>
        </p:spPr>
        <p:txBody>
          <a:bodyPr spcFirstLastPara="1" wrap="square" lIns="91425" tIns="45700" rIns="91425" bIns="45700" anchor="t" anchorCtr="0">
            <a:noAutofit/>
          </a:bodyPr>
          <a:lstStyle>
            <a:lvl1pPr marL="457200" lvl="0" indent="-228600" algn="l">
              <a:spcBef>
                <a:spcPts val="800"/>
              </a:spcBef>
              <a:spcAft>
                <a:spcPts val="0"/>
              </a:spcAft>
              <a:buClr>
                <a:schemeClr val="dk1"/>
              </a:buClr>
              <a:buSzPts val="2800"/>
              <a:buNone/>
              <a:defRPr sz="2800"/>
            </a:lvl1pPr>
            <a:lvl2pPr marL="914400" lvl="1" indent="-381000" algn="l">
              <a:spcBef>
                <a:spcPts val="300"/>
              </a:spcBef>
              <a:spcAft>
                <a:spcPts val="0"/>
              </a:spcAft>
              <a:buSzPts val="2400"/>
              <a:buChar char="▪"/>
              <a:defRPr sz="2400"/>
            </a:lvl2pPr>
            <a:lvl3pPr marL="1371600" lvl="2" indent="-355600" algn="l">
              <a:spcBef>
                <a:spcPts val="300"/>
              </a:spcBef>
              <a:spcAft>
                <a:spcPts val="0"/>
              </a:spcAft>
              <a:buSzPts val="2000"/>
              <a:buChar char="▪"/>
              <a:defRPr sz="2000"/>
            </a:lvl3pPr>
            <a:lvl4pPr marL="1828800" lvl="3" indent="-342900" algn="l">
              <a:spcBef>
                <a:spcPts val="300"/>
              </a:spcBef>
              <a:spcAft>
                <a:spcPts val="0"/>
              </a:spcAft>
              <a:buSzPts val="1800"/>
              <a:buChar char="▪"/>
              <a:defRPr sz="1800"/>
            </a:lvl4pPr>
            <a:lvl5pPr marL="2286000" lvl="4" indent="-342900" algn="l">
              <a:spcBef>
                <a:spcPts val="300"/>
              </a:spcBef>
              <a:spcAft>
                <a:spcPts val="0"/>
              </a:spcAft>
              <a:buSzPts val="1800"/>
              <a:buChar char="▪"/>
              <a:defRPr sz="1800"/>
            </a:lvl5pPr>
            <a:lvl6pPr marL="2743200" lvl="5" indent="-342900" algn="l">
              <a:spcBef>
                <a:spcPts val="300"/>
              </a:spcBef>
              <a:spcAft>
                <a:spcPts val="0"/>
              </a:spcAft>
              <a:buSzPts val="1800"/>
              <a:buChar char="▪"/>
              <a:defRPr sz="1800"/>
            </a:lvl6pPr>
            <a:lvl7pPr marL="3200400" lvl="6" indent="-342900" algn="l">
              <a:spcBef>
                <a:spcPts val="300"/>
              </a:spcBef>
              <a:spcAft>
                <a:spcPts val="0"/>
              </a:spcAft>
              <a:buSzPts val="1800"/>
              <a:buChar char="▪"/>
              <a:defRPr sz="1800"/>
            </a:lvl7pPr>
            <a:lvl8pPr marL="3657600" lvl="7" indent="-342900" algn="l">
              <a:spcBef>
                <a:spcPts val="300"/>
              </a:spcBef>
              <a:spcAft>
                <a:spcPts val="0"/>
              </a:spcAft>
              <a:buSzPts val="1800"/>
              <a:buChar char="▪"/>
              <a:defRPr sz="1800"/>
            </a:lvl8pPr>
            <a:lvl9pPr marL="4114800" lvl="8" indent="-342900" algn="l">
              <a:spcBef>
                <a:spcPts val="300"/>
              </a:spcBef>
              <a:spcAft>
                <a:spcPts val="0"/>
              </a:spcAft>
              <a:buSzPts val="1800"/>
              <a:buChar char="▪"/>
              <a:defRPr sz="1800"/>
            </a:lvl9pPr>
          </a:lstStyle>
          <a:p>
            <a:endParaRPr/>
          </a:p>
        </p:txBody>
      </p:sp>
      <p:sp>
        <p:nvSpPr>
          <p:cNvPr id="46" name="Google Shape;46;p6"/>
          <p:cNvSpPr txBox="1">
            <a:spLocks noGrp="1"/>
          </p:cNvSpPr>
          <p:nvPr>
            <p:ph type="body" idx="2"/>
          </p:nvPr>
        </p:nvSpPr>
        <p:spPr>
          <a:xfrm>
            <a:off x="4700016" y="1097280"/>
            <a:ext cx="3200400" cy="3712464"/>
          </a:xfrm>
          <a:prstGeom prst="rect">
            <a:avLst/>
          </a:prstGeom>
          <a:noFill/>
          <a:ln>
            <a:noFill/>
          </a:ln>
        </p:spPr>
        <p:txBody>
          <a:bodyPr spcFirstLastPara="1" wrap="square" lIns="91425" tIns="45700" rIns="91425" bIns="45700" anchor="t" anchorCtr="0">
            <a:noAutofit/>
          </a:bodyPr>
          <a:lstStyle>
            <a:lvl1pPr marL="457200" lvl="0" indent="-228600" algn="l">
              <a:spcBef>
                <a:spcPts val="800"/>
              </a:spcBef>
              <a:spcAft>
                <a:spcPts val="0"/>
              </a:spcAft>
              <a:buClr>
                <a:schemeClr val="dk1"/>
              </a:buClr>
              <a:buSzPts val="2800"/>
              <a:buNone/>
              <a:defRPr sz="2800"/>
            </a:lvl1pPr>
            <a:lvl2pPr marL="914400" lvl="1" indent="-381000" algn="l">
              <a:spcBef>
                <a:spcPts val="300"/>
              </a:spcBef>
              <a:spcAft>
                <a:spcPts val="0"/>
              </a:spcAft>
              <a:buSzPts val="2400"/>
              <a:buChar char="▪"/>
              <a:defRPr sz="2400"/>
            </a:lvl2pPr>
            <a:lvl3pPr marL="1371600" lvl="2" indent="-355600" algn="l">
              <a:spcBef>
                <a:spcPts val="300"/>
              </a:spcBef>
              <a:spcAft>
                <a:spcPts val="0"/>
              </a:spcAft>
              <a:buSzPts val="2000"/>
              <a:buChar char="▪"/>
              <a:defRPr sz="2000"/>
            </a:lvl3pPr>
            <a:lvl4pPr marL="1828800" lvl="3" indent="-342900" algn="l">
              <a:spcBef>
                <a:spcPts val="300"/>
              </a:spcBef>
              <a:spcAft>
                <a:spcPts val="0"/>
              </a:spcAft>
              <a:buSzPts val="1800"/>
              <a:buChar char="▪"/>
              <a:defRPr sz="1800"/>
            </a:lvl4pPr>
            <a:lvl5pPr marL="2286000" lvl="4" indent="-342900" algn="l">
              <a:spcBef>
                <a:spcPts val="300"/>
              </a:spcBef>
              <a:spcAft>
                <a:spcPts val="0"/>
              </a:spcAft>
              <a:buSzPts val="1800"/>
              <a:buChar char="▪"/>
              <a:defRPr sz="1800"/>
            </a:lvl5pPr>
            <a:lvl6pPr marL="2743200" lvl="5" indent="-342900" algn="l">
              <a:spcBef>
                <a:spcPts val="300"/>
              </a:spcBef>
              <a:spcAft>
                <a:spcPts val="0"/>
              </a:spcAft>
              <a:buSzPts val="1800"/>
              <a:buChar char="▪"/>
              <a:defRPr sz="1800"/>
            </a:lvl6pPr>
            <a:lvl7pPr marL="3200400" lvl="6" indent="-342900" algn="l">
              <a:spcBef>
                <a:spcPts val="300"/>
              </a:spcBef>
              <a:spcAft>
                <a:spcPts val="0"/>
              </a:spcAft>
              <a:buSzPts val="1800"/>
              <a:buChar char="▪"/>
              <a:defRPr sz="1800"/>
            </a:lvl7pPr>
            <a:lvl8pPr marL="3657600" lvl="7" indent="-342900" algn="l">
              <a:spcBef>
                <a:spcPts val="300"/>
              </a:spcBef>
              <a:spcAft>
                <a:spcPts val="0"/>
              </a:spcAft>
              <a:buSzPts val="1800"/>
              <a:buChar char="▪"/>
              <a:defRPr sz="1800"/>
            </a:lvl8pPr>
            <a:lvl9pPr marL="4114800" lvl="8" indent="-342900" algn="l">
              <a:spcBef>
                <a:spcPts val="300"/>
              </a:spcBef>
              <a:spcAft>
                <a:spcPts val="0"/>
              </a:spcAft>
              <a:buSzPts val="1800"/>
              <a:buChar char="▪"/>
              <a:defRPr sz="1800"/>
            </a:lvl9pPr>
          </a:lstStyle>
          <a:p>
            <a:endParaRPr/>
          </a:p>
        </p:txBody>
      </p:sp>
      <p:sp>
        <p:nvSpPr>
          <p:cNvPr id="47" name="Google Shape;47;p6"/>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0" name="Google Shape;50;p6"/>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2800"/>
              <a:buFont typeface="Source Sans Pr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822960" y="1097280"/>
            <a:ext cx="3200400" cy="548640"/>
          </a:xfrm>
          <a:prstGeom prst="rect">
            <a:avLst/>
          </a:prstGeom>
          <a:noFill/>
          <a:ln>
            <a:noFill/>
          </a:ln>
        </p:spPr>
        <p:txBody>
          <a:bodyPr spcFirstLastPara="1" wrap="square" lIns="91425" tIns="45700" rIns="91425" bIns="45700" anchor="b" anchorCtr="0">
            <a:noAutofit/>
          </a:bodyPr>
          <a:lstStyle>
            <a:lvl1pPr marL="457200" lvl="0" indent="-228600" algn="l">
              <a:spcBef>
                <a:spcPts val="800"/>
              </a:spcBef>
              <a:spcAft>
                <a:spcPts val="0"/>
              </a:spcAft>
              <a:buClr>
                <a:schemeClr val="dk1"/>
              </a:buClr>
              <a:buSzPts val="1400"/>
              <a:buNone/>
              <a:defRPr sz="1400" b="0" cap="none">
                <a:solidFill>
                  <a:schemeClr val="dk1"/>
                </a:solidFill>
                <a:latin typeface="Source Sans Pro"/>
                <a:ea typeface="Source Sans Pro"/>
                <a:cs typeface="Source Sans Pro"/>
                <a:sym typeface="Source Sans Pro"/>
              </a:defRPr>
            </a:lvl1pPr>
            <a:lvl2pPr marL="914400" lvl="1" indent="-228600" algn="l">
              <a:spcBef>
                <a:spcPts val="300"/>
              </a:spcBef>
              <a:spcAft>
                <a:spcPts val="0"/>
              </a:spcAft>
              <a:buSzPts val="2000"/>
              <a:buNone/>
              <a:defRPr sz="2000" b="1"/>
            </a:lvl2pPr>
            <a:lvl3pPr marL="1371600" lvl="2" indent="-228600" algn="l">
              <a:spcBef>
                <a:spcPts val="300"/>
              </a:spcBef>
              <a:spcAft>
                <a:spcPts val="0"/>
              </a:spcAft>
              <a:buSzPts val="1800"/>
              <a:buNone/>
              <a:defRPr sz="1800" b="1"/>
            </a:lvl3pPr>
            <a:lvl4pPr marL="1828800" lvl="3" indent="-228600" algn="l">
              <a:spcBef>
                <a:spcPts val="300"/>
              </a:spcBef>
              <a:spcAft>
                <a:spcPts val="0"/>
              </a:spcAft>
              <a:buSzPts val="1600"/>
              <a:buNone/>
              <a:defRPr sz="1600" b="1"/>
            </a:lvl4pPr>
            <a:lvl5pPr marL="2286000" lvl="4" indent="-228600" algn="l">
              <a:spcBef>
                <a:spcPts val="300"/>
              </a:spcBef>
              <a:spcAft>
                <a:spcPts val="0"/>
              </a:spcAft>
              <a:buSzPts val="1600"/>
              <a:buNone/>
              <a:defRPr sz="1600" b="1"/>
            </a:lvl5pPr>
            <a:lvl6pPr marL="2743200" lvl="5" indent="-228600" algn="l">
              <a:spcBef>
                <a:spcPts val="300"/>
              </a:spcBef>
              <a:spcAft>
                <a:spcPts val="0"/>
              </a:spcAft>
              <a:buSzPts val="1600"/>
              <a:buNone/>
              <a:defRPr sz="1600" b="1"/>
            </a:lvl6pPr>
            <a:lvl7pPr marL="3200400" lvl="6" indent="-228600" algn="l">
              <a:spcBef>
                <a:spcPts val="300"/>
              </a:spcBef>
              <a:spcAft>
                <a:spcPts val="0"/>
              </a:spcAft>
              <a:buSzPts val="1600"/>
              <a:buNone/>
              <a:defRPr sz="1600" b="1"/>
            </a:lvl7pPr>
            <a:lvl8pPr marL="3657600" lvl="7" indent="-228600" algn="l">
              <a:spcBef>
                <a:spcPts val="300"/>
              </a:spcBef>
              <a:spcAft>
                <a:spcPts val="0"/>
              </a:spcAft>
              <a:buSzPts val="1600"/>
              <a:buNone/>
              <a:defRPr sz="1600" b="1"/>
            </a:lvl8pPr>
            <a:lvl9pPr marL="4114800" lvl="8" indent="-228600" algn="l">
              <a:spcBef>
                <a:spcPts val="300"/>
              </a:spcBef>
              <a:spcAft>
                <a:spcPts val="0"/>
              </a:spcAft>
              <a:buSzPts val="1600"/>
              <a:buNone/>
              <a:defRPr sz="1600" b="1"/>
            </a:lvl9pPr>
          </a:lstStyle>
          <a:p>
            <a:endParaRPr/>
          </a:p>
        </p:txBody>
      </p:sp>
      <p:sp>
        <p:nvSpPr>
          <p:cNvPr id="54" name="Google Shape;54;p7"/>
          <p:cNvSpPr txBox="1">
            <a:spLocks noGrp="1"/>
          </p:cNvSpPr>
          <p:nvPr>
            <p:ph type="body" idx="2"/>
          </p:nvPr>
        </p:nvSpPr>
        <p:spPr>
          <a:xfrm>
            <a:off x="819150" y="1701848"/>
            <a:ext cx="3200400" cy="3108960"/>
          </a:xfrm>
          <a:prstGeom prst="rect">
            <a:avLst/>
          </a:prstGeom>
          <a:noFill/>
          <a:ln>
            <a:noFill/>
          </a:ln>
        </p:spPr>
        <p:txBody>
          <a:bodyPr spcFirstLastPara="1" wrap="square" lIns="91425" tIns="45700" rIns="91425" bIns="45700" anchor="t" anchorCtr="0">
            <a:noAutofit/>
          </a:bodyPr>
          <a:lstStyle>
            <a:lvl1pPr marL="457200" lvl="0" indent="-228600" algn="l">
              <a:spcBef>
                <a:spcPts val="800"/>
              </a:spcBef>
              <a:spcAft>
                <a:spcPts val="0"/>
              </a:spcAft>
              <a:buClr>
                <a:schemeClr val="dk1"/>
              </a:buClr>
              <a:buSzPts val="2400"/>
              <a:buNone/>
              <a:defRPr sz="2400"/>
            </a:lvl1pPr>
            <a:lvl2pPr marL="914400" lvl="1" indent="-355600" algn="l">
              <a:spcBef>
                <a:spcPts val="300"/>
              </a:spcBef>
              <a:spcAft>
                <a:spcPts val="0"/>
              </a:spcAft>
              <a:buSzPts val="2000"/>
              <a:buChar char="▪"/>
              <a:defRPr sz="2000"/>
            </a:lvl2pPr>
            <a:lvl3pPr marL="1371600" lvl="2" indent="-342900" algn="l">
              <a:spcBef>
                <a:spcPts val="300"/>
              </a:spcBef>
              <a:spcAft>
                <a:spcPts val="0"/>
              </a:spcAft>
              <a:buSzPts val="1800"/>
              <a:buChar char="▪"/>
              <a:defRPr sz="1800"/>
            </a:lvl3pPr>
            <a:lvl4pPr marL="1828800" lvl="3" indent="-330200" algn="l">
              <a:spcBef>
                <a:spcPts val="300"/>
              </a:spcBef>
              <a:spcAft>
                <a:spcPts val="0"/>
              </a:spcAft>
              <a:buSzPts val="1600"/>
              <a:buChar char="▪"/>
              <a:defRPr sz="1600"/>
            </a:lvl4pPr>
            <a:lvl5pPr marL="2286000" lvl="4" indent="-330200" algn="l">
              <a:spcBef>
                <a:spcPts val="300"/>
              </a:spcBef>
              <a:spcAft>
                <a:spcPts val="0"/>
              </a:spcAft>
              <a:buSzPts val="1600"/>
              <a:buChar char="▪"/>
              <a:defRPr sz="1600"/>
            </a:lvl5pPr>
            <a:lvl6pPr marL="2743200" lvl="5" indent="-330200" algn="l">
              <a:spcBef>
                <a:spcPts val="300"/>
              </a:spcBef>
              <a:spcAft>
                <a:spcPts val="0"/>
              </a:spcAft>
              <a:buSzPts val="1600"/>
              <a:buChar char="▪"/>
              <a:defRPr sz="1600"/>
            </a:lvl6pPr>
            <a:lvl7pPr marL="3200400" lvl="6" indent="-330200" algn="l">
              <a:spcBef>
                <a:spcPts val="300"/>
              </a:spcBef>
              <a:spcAft>
                <a:spcPts val="0"/>
              </a:spcAft>
              <a:buSzPts val="1600"/>
              <a:buChar char="▪"/>
              <a:defRPr sz="1600"/>
            </a:lvl7pPr>
            <a:lvl8pPr marL="3657600" lvl="7" indent="-330200" algn="l">
              <a:spcBef>
                <a:spcPts val="300"/>
              </a:spcBef>
              <a:spcAft>
                <a:spcPts val="0"/>
              </a:spcAft>
              <a:buSzPts val="1600"/>
              <a:buChar char="▪"/>
              <a:defRPr sz="1600"/>
            </a:lvl8pPr>
            <a:lvl9pPr marL="4114800" lvl="8" indent="-330200" algn="l">
              <a:spcBef>
                <a:spcPts val="300"/>
              </a:spcBef>
              <a:spcAft>
                <a:spcPts val="0"/>
              </a:spcAft>
              <a:buSzPts val="1600"/>
              <a:buChar char="▪"/>
              <a:defRPr sz="1600"/>
            </a:lvl9pPr>
          </a:lstStyle>
          <a:p>
            <a:endParaRPr/>
          </a:p>
        </p:txBody>
      </p:sp>
      <p:sp>
        <p:nvSpPr>
          <p:cNvPr id="55" name="Google Shape;55;p7"/>
          <p:cNvSpPr txBox="1">
            <a:spLocks noGrp="1"/>
          </p:cNvSpPr>
          <p:nvPr>
            <p:ph type="body" idx="3"/>
          </p:nvPr>
        </p:nvSpPr>
        <p:spPr>
          <a:xfrm>
            <a:off x="4700016" y="1097280"/>
            <a:ext cx="3200400" cy="548640"/>
          </a:xfrm>
          <a:prstGeom prst="rect">
            <a:avLst/>
          </a:prstGeom>
          <a:noFill/>
          <a:ln>
            <a:noFill/>
          </a:ln>
        </p:spPr>
        <p:txBody>
          <a:bodyPr spcFirstLastPara="1" wrap="square" lIns="91425" tIns="45700" rIns="91425" bIns="45700" anchor="b" anchorCtr="0">
            <a:noAutofit/>
          </a:bodyPr>
          <a:lstStyle>
            <a:lvl1pPr marL="457200" lvl="0" indent="-228600" algn="l">
              <a:spcBef>
                <a:spcPts val="800"/>
              </a:spcBef>
              <a:spcAft>
                <a:spcPts val="0"/>
              </a:spcAft>
              <a:buClr>
                <a:schemeClr val="dk1"/>
              </a:buClr>
              <a:buSzPts val="1400"/>
              <a:buNone/>
              <a:defRPr sz="1400" b="0" cap="none">
                <a:solidFill>
                  <a:schemeClr val="dk1"/>
                </a:solidFill>
                <a:latin typeface="Source Sans Pro"/>
                <a:ea typeface="Source Sans Pro"/>
                <a:cs typeface="Source Sans Pro"/>
                <a:sym typeface="Source Sans Pro"/>
              </a:defRPr>
            </a:lvl1pPr>
            <a:lvl2pPr marL="914400" lvl="1" indent="-228600" algn="l">
              <a:spcBef>
                <a:spcPts val="300"/>
              </a:spcBef>
              <a:spcAft>
                <a:spcPts val="0"/>
              </a:spcAft>
              <a:buSzPts val="2000"/>
              <a:buNone/>
              <a:defRPr sz="2000" b="1"/>
            </a:lvl2pPr>
            <a:lvl3pPr marL="1371600" lvl="2" indent="-228600" algn="l">
              <a:spcBef>
                <a:spcPts val="300"/>
              </a:spcBef>
              <a:spcAft>
                <a:spcPts val="0"/>
              </a:spcAft>
              <a:buSzPts val="1800"/>
              <a:buNone/>
              <a:defRPr sz="1800" b="1"/>
            </a:lvl3pPr>
            <a:lvl4pPr marL="1828800" lvl="3" indent="-228600" algn="l">
              <a:spcBef>
                <a:spcPts val="300"/>
              </a:spcBef>
              <a:spcAft>
                <a:spcPts val="0"/>
              </a:spcAft>
              <a:buSzPts val="1600"/>
              <a:buNone/>
              <a:defRPr sz="1600" b="1"/>
            </a:lvl4pPr>
            <a:lvl5pPr marL="2286000" lvl="4" indent="-228600" algn="l">
              <a:spcBef>
                <a:spcPts val="300"/>
              </a:spcBef>
              <a:spcAft>
                <a:spcPts val="0"/>
              </a:spcAft>
              <a:buSzPts val="1600"/>
              <a:buNone/>
              <a:defRPr sz="1600" b="1"/>
            </a:lvl5pPr>
            <a:lvl6pPr marL="2743200" lvl="5" indent="-228600" algn="l">
              <a:spcBef>
                <a:spcPts val="300"/>
              </a:spcBef>
              <a:spcAft>
                <a:spcPts val="0"/>
              </a:spcAft>
              <a:buSzPts val="1600"/>
              <a:buNone/>
              <a:defRPr sz="1600" b="1"/>
            </a:lvl6pPr>
            <a:lvl7pPr marL="3200400" lvl="6" indent="-228600" algn="l">
              <a:spcBef>
                <a:spcPts val="300"/>
              </a:spcBef>
              <a:spcAft>
                <a:spcPts val="0"/>
              </a:spcAft>
              <a:buSzPts val="1600"/>
              <a:buNone/>
              <a:defRPr sz="1600" b="1"/>
            </a:lvl7pPr>
            <a:lvl8pPr marL="3657600" lvl="7" indent="-228600" algn="l">
              <a:spcBef>
                <a:spcPts val="300"/>
              </a:spcBef>
              <a:spcAft>
                <a:spcPts val="0"/>
              </a:spcAft>
              <a:buSzPts val="1600"/>
              <a:buNone/>
              <a:defRPr sz="1600" b="1"/>
            </a:lvl8pPr>
            <a:lvl9pPr marL="4114800" lvl="8" indent="-228600" algn="l">
              <a:spcBef>
                <a:spcPts val="300"/>
              </a:spcBef>
              <a:spcAft>
                <a:spcPts val="0"/>
              </a:spcAft>
              <a:buSzPts val="1600"/>
              <a:buNone/>
              <a:defRPr sz="1600" b="1"/>
            </a:lvl9pPr>
          </a:lstStyle>
          <a:p>
            <a:endParaRPr/>
          </a:p>
        </p:txBody>
      </p:sp>
      <p:sp>
        <p:nvSpPr>
          <p:cNvPr id="56" name="Google Shape;56;p7"/>
          <p:cNvSpPr txBox="1">
            <a:spLocks noGrp="1"/>
          </p:cNvSpPr>
          <p:nvPr>
            <p:ph type="body" idx="4"/>
          </p:nvPr>
        </p:nvSpPr>
        <p:spPr>
          <a:xfrm>
            <a:off x="4700016" y="1701848"/>
            <a:ext cx="3200400" cy="3108960"/>
          </a:xfrm>
          <a:prstGeom prst="rect">
            <a:avLst/>
          </a:prstGeom>
          <a:noFill/>
          <a:ln>
            <a:noFill/>
          </a:ln>
        </p:spPr>
        <p:txBody>
          <a:bodyPr spcFirstLastPara="1" wrap="square" lIns="91425" tIns="45700" rIns="91425" bIns="45700" anchor="t" anchorCtr="0">
            <a:noAutofit/>
          </a:bodyPr>
          <a:lstStyle>
            <a:lvl1pPr marL="457200" lvl="0" indent="-228600" algn="l">
              <a:spcBef>
                <a:spcPts val="800"/>
              </a:spcBef>
              <a:spcAft>
                <a:spcPts val="0"/>
              </a:spcAft>
              <a:buClr>
                <a:schemeClr val="dk1"/>
              </a:buClr>
              <a:buSzPts val="2400"/>
              <a:buNone/>
              <a:defRPr sz="2400"/>
            </a:lvl1pPr>
            <a:lvl2pPr marL="914400" lvl="1" indent="-355600" algn="l">
              <a:spcBef>
                <a:spcPts val="300"/>
              </a:spcBef>
              <a:spcAft>
                <a:spcPts val="0"/>
              </a:spcAft>
              <a:buSzPts val="2000"/>
              <a:buChar char="▪"/>
              <a:defRPr sz="2000"/>
            </a:lvl2pPr>
            <a:lvl3pPr marL="1371600" lvl="2" indent="-342900" algn="l">
              <a:spcBef>
                <a:spcPts val="300"/>
              </a:spcBef>
              <a:spcAft>
                <a:spcPts val="0"/>
              </a:spcAft>
              <a:buSzPts val="1800"/>
              <a:buChar char="▪"/>
              <a:defRPr sz="1800"/>
            </a:lvl3pPr>
            <a:lvl4pPr marL="1828800" lvl="3" indent="-330200" algn="l">
              <a:spcBef>
                <a:spcPts val="300"/>
              </a:spcBef>
              <a:spcAft>
                <a:spcPts val="0"/>
              </a:spcAft>
              <a:buSzPts val="1600"/>
              <a:buChar char="▪"/>
              <a:defRPr sz="1600"/>
            </a:lvl4pPr>
            <a:lvl5pPr marL="2286000" lvl="4" indent="-330200" algn="l">
              <a:spcBef>
                <a:spcPts val="300"/>
              </a:spcBef>
              <a:spcAft>
                <a:spcPts val="0"/>
              </a:spcAft>
              <a:buSzPts val="1600"/>
              <a:buChar char="▪"/>
              <a:defRPr sz="1600"/>
            </a:lvl5pPr>
            <a:lvl6pPr marL="2743200" lvl="5" indent="-330200" algn="l">
              <a:spcBef>
                <a:spcPts val="300"/>
              </a:spcBef>
              <a:spcAft>
                <a:spcPts val="0"/>
              </a:spcAft>
              <a:buSzPts val="1600"/>
              <a:buChar char="▪"/>
              <a:defRPr sz="1600"/>
            </a:lvl6pPr>
            <a:lvl7pPr marL="3200400" lvl="6" indent="-330200" algn="l">
              <a:spcBef>
                <a:spcPts val="300"/>
              </a:spcBef>
              <a:spcAft>
                <a:spcPts val="0"/>
              </a:spcAft>
              <a:buSzPts val="1600"/>
              <a:buChar char="▪"/>
              <a:defRPr sz="1600"/>
            </a:lvl7pPr>
            <a:lvl8pPr marL="3657600" lvl="7" indent="-330200" algn="l">
              <a:spcBef>
                <a:spcPts val="300"/>
              </a:spcBef>
              <a:spcAft>
                <a:spcPts val="0"/>
              </a:spcAft>
              <a:buSzPts val="1600"/>
              <a:buChar char="▪"/>
              <a:defRPr sz="1600"/>
            </a:lvl8pPr>
            <a:lvl9pPr marL="4114800" lvl="8" indent="-330200" algn="l">
              <a:spcBef>
                <a:spcPts val="300"/>
              </a:spcBef>
              <a:spcAft>
                <a:spcPts val="0"/>
              </a:spcAft>
              <a:buSzPts val="1600"/>
              <a:buChar char="▪"/>
              <a:defRPr sz="1600"/>
            </a:lvl9pPr>
          </a:lstStyle>
          <a:p>
            <a:endParaRPr/>
          </a:p>
        </p:txBody>
      </p:sp>
      <p:sp>
        <p:nvSpPr>
          <p:cNvPr id="57" name="Google Shape;57;p7"/>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8"/>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4"/>
        <p:cNvGrpSpPr/>
        <p:nvPr/>
      </p:nvGrpSpPr>
      <p:grpSpPr>
        <a:xfrm>
          <a:off x="0" y="0"/>
          <a:ext cx="0" cy="0"/>
          <a:chOff x="0" y="0"/>
          <a:chExt cx="0" cy="0"/>
        </a:xfrm>
      </p:grpSpPr>
      <p:sp>
        <p:nvSpPr>
          <p:cNvPr id="65" name="Google Shape;65;p9"/>
          <p:cNvSpPr/>
          <p:nvPr/>
        </p:nvSpPr>
        <p:spPr>
          <a:xfrm>
            <a:off x="0" y="2647950"/>
            <a:ext cx="3571875" cy="421005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66" name="Google Shape;66;p9"/>
          <p:cNvSpPr/>
          <p:nvPr/>
        </p:nvSpPr>
        <p:spPr>
          <a:xfrm rot="5400000">
            <a:off x="433389" y="-433387"/>
            <a:ext cx="6858000" cy="7724778"/>
          </a:xfrm>
          <a:prstGeom prst="rtTriangle">
            <a:avLst/>
          </a:pr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67" name="Google Shape;67;p9"/>
          <p:cNvSpPr txBox="1">
            <a:spLocks noGrp="1"/>
          </p:cNvSpPr>
          <p:nvPr>
            <p:ph type="title"/>
          </p:nvPr>
        </p:nvSpPr>
        <p:spPr>
          <a:xfrm rot="-2460000">
            <a:off x="784930" y="1576103"/>
            <a:ext cx="5212080" cy="1089427"/>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Clr>
                <a:srgbClr val="FFFFFF"/>
              </a:buClr>
              <a:buSzPts val="2800"/>
              <a:buFont typeface="Source Sans Pro"/>
              <a:buNone/>
              <a:defRPr sz="2800" b="0" i="0" u="none" strike="noStrike" cap="none">
                <a:solidFill>
                  <a:srgbClr val="FFFFFF"/>
                </a:solidFill>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4749552" y="2618912"/>
            <a:ext cx="3807779" cy="3324687"/>
          </a:xfrm>
          <a:prstGeom prst="rect">
            <a:avLst/>
          </a:prstGeom>
          <a:noFill/>
          <a:ln>
            <a:noFill/>
          </a:ln>
        </p:spPr>
        <p:txBody>
          <a:bodyPr spcFirstLastPara="1" wrap="square" lIns="91425" tIns="45700" rIns="91425" bIns="45700" anchor="t" anchorCtr="0">
            <a:noAutofit/>
          </a:bodyPr>
          <a:lstStyle>
            <a:lvl1pPr marL="457200" lvl="0" indent="-228600" algn="l">
              <a:spcBef>
                <a:spcPts val="800"/>
              </a:spcBef>
              <a:spcAft>
                <a:spcPts val="0"/>
              </a:spcAft>
              <a:buClr>
                <a:schemeClr val="dk1"/>
              </a:buClr>
              <a:buSzPts val="3200"/>
              <a:buNone/>
              <a:defRPr sz="3200"/>
            </a:lvl1pPr>
            <a:lvl2pPr marL="914400" lvl="1" indent="-406400" algn="l">
              <a:spcBef>
                <a:spcPts val="300"/>
              </a:spcBef>
              <a:spcAft>
                <a:spcPts val="0"/>
              </a:spcAft>
              <a:buSzPts val="2800"/>
              <a:buChar char="▪"/>
              <a:defRPr sz="2800"/>
            </a:lvl2pPr>
            <a:lvl3pPr marL="1371600" lvl="2" indent="-381000" algn="l">
              <a:spcBef>
                <a:spcPts val="300"/>
              </a:spcBef>
              <a:spcAft>
                <a:spcPts val="0"/>
              </a:spcAft>
              <a:buSzPts val="2400"/>
              <a:buChar char="▪"/>
              <a:defRPr sz="2400"/>
            </a:lvl3pPr>
            <a:lvl4pPr marL="1828800" lvl="3" indent="-355600" algn="l">
              <a:spcBef>
                <a:spcPts val="300"/>
              </a:spcBef>
              <a:spcAft>
                <a:spcPts val="0"/>
              </a:spcAft>
              <a:buSzPts val="2000"/>
              <a:buChar char="▪"/>
              <a:defRPr sz="2000"/>
            </a:lvl4pPr>
            <a:lvl5pPr marL="2286000" lvl="4" indent="-355600" algn="l">
              <a:spcBef>
                <a:spcPts val="300"/>
              </a:spcBef>
              <a:spcAft>
                <a:spcPts val="0"/>
              </a:spcAft>
              <a:buSzPts val="2000"/>
              <a:buChar char="▪"/>
              <a:defRPr sz="2000"/>
            </a:lvl5pPr>
            <a:lvl6pPr marL="2743200" lvl="5" indent="-355600" algn="l">
              <a:spcBef>
                <a:spcPts val="300"/>
              </a:spcBef>
              <a:spcAft>
                <a:spcPts val="0"/>
              </a:spcAft>
              <a:buSzPts val="2000"/>
              <a:buChar char="▪"/>
              <a:defRPr sz="2000"/>
            </a:lvl6pPr>
            <a:lvl7pPr marL="3200400" lvl="6" indent="-355600" algn="l">
              <a:spcBef>
                <a:spcPts val="300"/>
              </a:spcBef>
              <a:spcAft>
                <a:spcPts val="0"/>
              </a:spcAft>
              <a:buSzPts val="2000"/>
              <a:buChar char="▪"/>
              <a:defRPr sz="2000"/>
            </a:lvl7pPr>
            <a:lvl8pPr marL="3657600" lvl="7" indent="-355600" algn="l">
              <a:spcBef>
                <a:spcPts val="300"/>
              </a:spcBef>
              <a:spcAft>
                <a:spcPts val="0"/>
              </a:spcAft>
              <a:buSzPts val="2000"/>
              <a:buChar char="▪"/>
              <a:defRPr sz="2000"/>
            </a:lvl8pPr>
            <a:lvl9pPr marL="4114800" lvl="8" indent="-355600" algn="l">
              <a:spcBef>
                <a:spcPts val="300"/>
              </a:spcBef>
              <a:spcAft>
                <a:spcPts val="0"/>
              </a:spcAft>
              <a:buSzPts val="2000"/>
              <a:buChar char="▪"/>
              <a:defRPr sz="2000"/>
            </a:lvl9pPr>
          </a:lstStyle>
          <a:p>
            <a:endParaRPr/>
          </a:p>
        </p:txBody>
      </p:sp>
      <p:sp>
        <p:nvSpPr>
          <p:cNvPr id="69" name="Google Shape;69;p9"/>
          <p:cNvSpPr txBox="1">
            <a:spLocks noGrp="1"/>
          </p:cNvSpPr>
          <p:nvPr>
            <p:ph type="body" idx="2"/>
          </p:nvPr>
        </p:nvSpPr>
        <p:spPr>
          <a:xfrm rot="-2460000">
            <a:off x="1297954" y="2253385"/>
            <a:ext cx="5794760" cy="623314"/>
          </a:xfrm>
          <a:prstGeom prst="rect">
            <a:avLst/>
          </a:prstGeom>
          <a:noFill/>
          <a:ln>
            <a:noFill/>
          </a:ln>
        </p:spPr>
        <p:txBody>
          <a:bodyPr spcFirstLastPara="1" wrap="square" lIns="91425" tIns="45700" rIns="91425" bIns="45700" anchor="t" anchorCtr="0">
            <a:noAutofit/>
          </a:bodyPr>
          <a:lstStyle>
            <a:lvl1pPr marL="457200" lvl="0" indent="-228600" algn="l">
              <a:spcBef>
                <a:spcPts val="800"/>
              </a:spcBef>
              <a:spcAft>
                <a:spcPts val="0"/>
              </a:spcAft>
              <a:buClr>
                <a:srgbClr val="FFFFFF"/>
              </a:buClr>
              <a:buSzPts val="1400"/>
              <a:buNone/>
              <a:defRPr sz="1400" b="1">
                <a:solidFill>
                  <a:srgbClr val="FFFFFF"/>
                </a:solidFill>
                <a:latin typeface="Source Sans Pro"/>
                <a:ea typeface="Source Sans Pro"/>
                <a:cs typeface="Source Sans Pro"/>
                <a:sym typeface="Source Sans Pro"/>
              </a:defRPr>
            </a:lvl1pPr>
            <a:lvl2pPr marL="914400" lvl="1" indent="-228600" algn="l">
              <a:spcBef>
                <a:spcPts val="300"/>
              </a:spcBef>
              <a:spcAft>
                <a:spcPts val="0"/>
              </a:spcAft>
              <a:buSzPts val="1200"/>
              <a:buNone/>
              <a:defRPr sz="1200"/>
            </a:lvl2pPr>
            <a:lvl3pPr marL="1371600" lvl="2" indent="-228600" algn="l">
              <a:spcBef>
                <a:spcPts val="300"/>
              </a:spcBef>
              <a:spcAft>
                <a:spcPts val="0"/>
              </a:spcAft>
              <a:buSzPts val="1000"/>
              <a:buNone/>
              <a:defRPr sz="1000"/>
            </a:lvl3pPr>
            <a:lvl4pPr marL="1828800" lvl="3" indent="-228600" algn="l">
              <a:spcBef>
                <a:spcPts val="300"/>
              </a:spcBef>
              <a:spcAft>
                <a:spcPts val="0"/>
              </a:spcAft>
              <a:buSzPts val="900"/>
              <a:buNone/>
              <a:defRPr sz="900"/>
            </a:lvl4pPr>
            <a:lvl5pPr marL="2286000" lvl="4" indent="-228600" algn="l">
              <a:spcBef>
                <a:spcPts val="300"/>
              </a:spcBef>
              <a:spcAft>
                <a:spcPts val="0"/>
              </a:spcAft>
              <a:buSzPts val="900"/>
              <a:buNone/>
              <a:defRPr sz="900"/>
            </a:lvl5pPr>
            <a:lvl6pPr marL="2743200" lvl="5" indent="-228600" algn="l">
              <a:spcBef>
                <a:spcPts val="300"/>
              </a:spcBef>
              <a:spcAft>
                <a:spcPts val="0"/>
              </a:spcAft>
              <a:buSzPts val="900"/>
              <a:buNone/>
              <a:defRPr sz="900"/>
            </a:lvl6pPr>
            <a:lvl7pPr marL="3200400" lvl="6" indent="-228600" algn="l">
              <a:spcBef>
                <a:spcPts val="300"/>
              </a:spcBef>
              <a:spcAft>
                <a:spcPts val="0"/>
              </a:spcAft>
              <a:buSzPts val="900"/>
              <a:buNone/>
              <a:defRPr sz="900"/>
            </a:lvl7pPr>
            <a:lvl8pPr marL="3657600" lvl="7" indent="-228600" algn="l">
              <a:spcBef>
                <a:spcPts val="300"/>
              </a:spcBef>
              <a:spcAft>
                <a:spcPts val="0"/>
              </a:spcAft>
              <a:buSzPts val="900"/>
              <a:buNone/>
              <a:defRPr sz="900"/>
            </a:lvl8pPr>
            <a:lvl9pPr marL="4114800" lvl="8" indent="-228600" algn="l">
              <a:spcBef>
                <a:spcPts val="300"/>
              </a:spcBef>
              <a:spcAft>
                <a:spcPts val="0"/>
              </a:spcAft>
              <a:buSzPts val="900"/>
              <a:buNone/>
              <a:defRPr sz="900"/>
            </a:lvl9pPr>
          </a:lstStyle>
          <a:p>
            <a:endParaRPr/>
          </a:p>
        </p:txBody>
      </p:sp>
      <p:sp>
        <p:nvSpPr>
          <p:cNvPr id="70" name="Google Shape;70;p9"/>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a:spLocks noGrp="1"/>
          </p:cNvSpPr>
          <p:nvPr>
            <p:ph type="sldNum" idx="12"/>
          </p:nvPr>
        </p:nvSpPr>
        <p:spPr>
          <a:xfrm>
            <a:off x="8401038" y="6170822"/>
            <a:ext cx="502920" cy="502920"/>
          </a:xfrm>
          <a:prstGeom prst="ellipse">
            <a:avLst/>
          </a:prstGeom>
          <a:noFill/>
          <a:ln w="9525" cap="flat" cmpd="sng">
            <a:solidFill>
              <a:schemeClr val="dk2"/>
            </a:solidFill>
            <a:prstDash val="solid"/>
            <a:round/>
            <a:headEnd type="none" w="sm" len="sm"/>
            <a:tailEnd type="none" w="sm" len="sm"/>
          </a:ln>
        </p:spPr>
        <p:txBody>
          <a:bodyPr spcFirstLastPara="1" wrap="square" lIns="9125" tIns="9125" rIns="9125" bIns="9125" anchor="ctr" anchorCtr="0">
            <a:noAutofit/>
          </a:bodyPr>
          <a:lstStyle>
            <a:lvl1pPr marL="0" lvl="0" indent="0" algn="ctr">
              <a:spcBef>
                <a:spcPts val="0"/>
              </a:spcBef>
              <a:buNone/>
              <a:defRPr sz="1650" b="0" i="0" u="none" strike="noStrike" cap="none">
                <a:solidFill>
                  <a:schemeClr val="dk2"/>
                </a:solidFill>
                <a:latin typeface="Source Sans Pro"/>
                <a:ea typeface="Source Sans Pro"/>
                <a:cs typeface="Source Sans Pro"/>
                <a:sym typeface="Source Sans Pro"/>
              </a:defRPr>
            </a:lvl1pPr>
            <a:lvl2pPr marL="0" lvl="1" indent="0" algn="ctr">
              <a:spcBef>
                <a:spcPts val="0"/>
              </a:spcBef>
              <a:buNone/>
              <a:defRPr sz="1650" b="0" i="0" u="none" strike="noStrike" cap="none">
                <a:solidFill>
                  <a:schemeClr val="dk2"/>
                </a:solidFill>
                <a:latin typeface="Source Sans Pro"/>
                <a:ea typeface="Source Sans Pro"/>
                <a:cs typeface="Source Sans Pro"/>
                <a:sym typeface="Source Sans Pro"/>
              </a:defRPr>
            </a:lvl2pPr>
            <a:lvl3pPr marL="0" lvl="2" indent="0" algn="ctr">
              <a:spcBef>
                <a:spcPts val="0"/>
              </a:spcBef>
              <a:buNone/>
              <a:defRPr sz="1650" b="0" i="0" u="none" strike="noStrike" cap="none">
                <a:solidFill>
                  <a:schemeClr val="dk2"/>
                </a:solidFill>
                <a:latin typeface="Source Sans Pro"/>
                <a:ea typeface="Source Sans Pro"/>
                <a:cs typeface="Source Sans Pro"/>
                <a:sym typeface="Source Sans Pro"/>
              </a:defRPr>
            </a:lvl3pPr>
            <a:lvl4pPr marL="0" lvl="3" indent="0" algn="ctr">
              <a:spcBef>
                <a:spcPts val="0"/>
              </a:spcBef>
              <a:buNone/>
              <a:defRPr sz="1650" b="0" i="0" u="none" strike="noStrike" cap="none">
                <a:solidFill>
                  <a:schemeClr val="dk2"/>
                </a:solidFill>
                <a:latin typeface="Source Sans Pro"/>
                <a:ea typeface="Source Sans Pro"/>
                <a:cs typeface="Source Sans Pro"/>
                <a:sym typeface="Source Sans Pro"/>
              </a:defRPr>
            </a:lvl4pPr>
            <a:lvl5pPr marL="0" lvl="4" indent="0" algn="ctr">
              <a:spcBef>
                <a:spcPts val="0"/>
              </a:spcBef>
              <a:buNone/>
              <a:defRPr sz="1650" b="0" i="0" u="none" strike="noStrike" cap="none">
                <a:solidFill>
                  <a:schemeClr val="dk2"/>
                </a:solidFill>
                <a:latin typeface="Source Sans Pro"/>
                <a:ea typeface="Source Sans Pro"/>
                <a:cs typeface="Source Sans Pro"/>
                <a:sym typeface="Source Sans Pro"/>
              </a:defRPr>
            </a:lvl5pPr>
            <a:lvl6pPr marL="0" lvl="5" indent="0" algn="ctr">
              <a:spcBef>
                <a:spcPts val="0"/>
              </a:spcBef>
              <a:buNone/>
              <a:defRPr sz="1650" b="0" i="0" u="none" strike="noStrike" cap="none">
                <a:solidFill>
                  <a:schemeClr val="dk2"/>
                </a:solidFill>
                <a:latin typeface="Source Sans Pro"/>
                <a:ea typeface="Source Sans Pro"/>
                <a:cs typeface="Source Sans Pro"/>
                <a:sym typeface="Source Sans Pro"/>
              </a:defRPr>
            </a:lvl6pPr>
            <a:lvl7pPr marL="0" lvl="6" indent="0" algn="ctr">
              <a:spcBef>
                <a:spcPts val="0"/>
              </a:spcBef>
              <a:buNone/>
              <a:defRPr sz="1650" b="0" i="0" u="none" strike="noStrike" cap="none">
                <a:solidFill>
                  <a:schemeClr val="dk2"/>
                </a:solidFill>
                <a:latin typeface="Source Sans Pro"/>
                <a:ea typeface="Source Sans Pro"/>
                <a:cs typeface="Source Sans Pro"/>
                <a:sym typeface="Source Sans Pro"/>
              </a:defRPr>
            </a:lvl7pPr>
            <a:lvl8pPr marL="0" lvl="7" indent="0" algn="ctr">
              <a:spcBef>
                <a:spcPts val="0"/>
              </a:spcBef>
              <a:buNone/>
              <a:defRPr sz="1650" b="0" i="0" u="none" strike="noStrike" cap="none">
                <a:solidFill>
                  <a:schemeClr val="dk2"/>
                </a:solidFill>
                <a:latin typeface="Source Sans Pro"/>
                <a:ea typeface="Source Sans Pro"/>
                <a:cs typeface="Source Sans Pro"/>
                <a:sym typeface="Source Sans Pro"/>
              </a:defRPr>
            </a:lvl8pPr>
            <a:lvl9pPr marL="0" lvl="8" indent="0" algn="ctr">
              <a:spcBef>
                <a:spcPts val="0"/>
              </a:spcBef>
              <a:buNone/>
              <a:defRPr sz="1650" b="0" i="0" u="none" strike="noStrike" cap="none">
                <a:solidFill>
                  <a:schemeClr val="dk2"/>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3"/>
        <p:cNvGrpSpPr/>
        <p:nvPr/>
      </p:nvGrpSpPr>
      <p:grpSpPr>
        <a:xfrm>
          <a:off x="0" y="0"/>
          <a:ext cx="0" cy="0"/>
          <a:chOff x="0" y="0"/>
          <a:chExt cx="0" cy="0"/>
        </a:xfrm>
      </p:grpSpPr>
      <p:sp>
        <p:nvSpPr>
          <p:cNvPr id="74" name="Google Shape;74;p10"/>
          <p:cNvSpPr>
            <a:spLocks noGrp="1"/>
          </p:cNvSpPr>
          <p:nvPr>
            <p:ph type="pic" idx="2"/>
          </p:nvPr>
        </p:nvSpPr>
        <p:spPr>
          <a:xfrm>
            <a:off x="2028825" y="0"/>
            <a:ext cx="7115175" cy="6858000"/>
          </a:xfrm>
          <a:prstGeom prst="rect">
            <a:avLst/>
          </a:prstGeom>
          <a:solidFill>
            <a:schemeClr val="accent3">
              <a:alpha val="80000"/>
            </a:schemeClr>
          </a:solidFill>
          <a:ln>
            <a:noFill/>
          </a:ln>
        </p:spPr>
        <p:txBody>
          <a:bodyPr spcFirstLastPara="1" wrap="square" lIns="91425" tIns="45700" rIns="182875" bIns="45700" anchor="ctr" anchorCtr="0">
            <a:noAutofit/>
          </a:bodyPr>
          <a:lstStyle>
            <a:lvl1pPr marR="0" lvl="0" algn="r" rtl="0">
              <a:spcBef>
                <a:spcPts val="8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1pPr>
            <a:lvl2pPr marR="0" lvl="1" algn="l" rtl="0">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2pPr>
            <a:lvl3pPr marR="0" lvl="2" algn="l" rtl="0">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3pPr>
            <a:lvl4pPr marR="0" lvl="3" algn="l" rtl="0">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4pPr>
            <a:lvl5pPr marR="0" lvl="4" algn="l" rtl="0">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5pPr>
            <a:lvl6pPr marR="0" lvl="5" algn="l" rtl="0">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6pPr>
            <a:lvl7pPr marR="0" lvl="6" algn="l" rtl="0">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7pPr>
            <a:lvl8pPr marR="0" lvl="7" algn="l" rtl="0">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8pPr>
            <a:lvl9pPr marR="0" lvl="8" algn="l" rtl="0">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75" name="Google Shape;75;p10"/>
          <p:cNvSpPr/>
          <p:nvPr/>
        </p:nvSpPr>
        <p:spPr>
          <a:xfrm>
            <a:off x="0" y="2647950"/>
            <a:ext cx="3571875" cy="421005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6" name="Google Shape;76;p10"/>
          <p:cNvSpPr/>
          <p:nvPr/>
        </p:nvSpPr>
        <p:spPr>
          <a:xfrm>
            <a:off x="0" y="5048250"/>
            <a:ext cx="3571875" cy="1809750"/>
          </a:xfrm>
          <a:custGeom>
            <a:avLst/>
            <a:gdLst/>
            <a:ahLst/>
            <a:cxnLst/>
            <a:rect l="l" t="t" r="r" b="b"/>
            <a:pathLst>
              <a:path w="3571875" h="1809750" extrusionOk="0">
                <a:moveTo>
                  <a:pt x="0" y="1809750"/>
                </a:moveTo>
                <a:lnTo>
                  <a:pt x="2038350" y="0"/>
                </a:lnTo>
                <a:lnTo>
                  <a:pt x="3571875" y="1809750"/>
                </a:lnTo>
                <a:lnTo>
                  <a:pt x="0" y="1809750"/>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7" name="Google Shape;77;p10"/>
          <p:cNvSpPr txBox="1">
            <a:spLocks noGrp="1"/>
          </p:cNvSpPr>
          <p:nvPr>
            <p:ph type="title"/>
          </p:nvPr>
        </p:nvSpPr>
        <p:spPr>
          <a:xfrm rot="-2460000">
            <a:off x="671197" y="1717501"/>
            <a:ext cx="5486400" cy="86744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800"/>
              <a:buFont typeface="Source Sans Pro"/>
              <a:buNone/>
              <a:defRPr sz="2800" b="0">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0"/>
          <p:cNvSpPr txBox="1">
            <a:spLocks noGrp="1"/>
          </p:cNvSpPr>
          <p:nvPr>
            <p:ph type="body" idx="1"/>
          </p:nvPr>
        </p:nvSpPr>
        <p:spPr>
          <a:xfrm rot="-2460000">
            <a:off x="1143479" y="2180529"/>
            <a:ext cx="6096545" cy="740664"/>
          </a:xfrm>
          <a:prstGeom prst="rect">
            <a:avLst/>
          </a:prstGeom>
          <a:noFill/>
          <a:ln>
            <a:noFill/>
          </a:ln>
        </p:spPr>
        <p:txBody>
          <a:bodyPr spcFirstLastPara="1" wrap="square" lIns="91425" tIns="45700" rIns="91425" bIns="45700" anchor="t" anchorCtr="0">
            <a:noAutofit/>
          </a:bodyPr>
          <a:lstStyle>
            <a:lvl1pPr marL="457200" lvl="0" indent="-228600" algn="l">
              <a:spcBef>
                <a:spcPts val="800"/>
              </a:spcBef>
              <a:spcAft>
                <a:spcPts val="0"/>
              </a:spcAft>
              <a:buClr>
                <a:schemeClr val="dk2"/>
              </a:buClr>
              <a:buSzPts val="1400"/>
              <a:buNone/>
              <a:defRPr sz="1400">
                <a:solidFill>
                  <a:schemeClr val="dk2"/>
                </a:solidFill>
              </a:defRPr>
            </a:lvl1pPr>
            <a:lvl2pPr marL="914400" lvl="1" indent="-228600" algn="l">
              <a:spcBef>
                <a:spcPts val="300"/>
              </a:spcBef>
              <a:spcAft>
                <a:spcPts val="0"/>
              </a:spcAft>
              <a:buSzPts val="1200"/>
              <a:buNone/>
              <a:defRPr sz="1200"/>
            </a:lvl2pPr>
            <a:lvl3pPr marL="1371600" lvl="2" indent="-228600" algn="l">
              <a:spcBef>
                <a:spcPts val="300"/>
              </a:spcBef>
              <a:spcAft>
                <a:spcPts val="0"/>
              </a:spcAft>
              <a:buSzPts val="1000"/>
              <a:buNone/>
              <a:defRPr sz="1000"/>
            </a:lvl3pPr>
            <a:lvl4pPr marL="1828800" lvl="3" indent="-228600" algn="l">
              <a:spcBef>
                <a:spcPts val="300"/>
              </a:spcBef>
              <a:spcAft>
                <a:spcPts val="0"/>
              </a:spcAft>
              <a:buSzPts val="900"/>
              <a:buNone/>
              <a:defRPr sz="900"/>
            </a:lvl4pPr>
            <a:lvl5pPr marL="2286000" lvl="4" indent="-228600" algn="l">
              <a:spcBef>
                <a:spcPts val="300"/>
              </a:spcBef>
              <a:spcAft>
                <a:spcPts val="0"/>
              </a:spcAft>
              <a:buSzPts val="900"/>
              <a:buNone/>
              <a:defRPr sz="900"/>
            </a:lvl5pPr>
            <a:lvl6pPr marL="2743200" lvl="5" indent="-228600" algn="l">
              <a:spcBef>
                <a:spcPts val="300"/>
              </a:spcBef>
              <a:spcAft>
                <a:spcPts val="0"/>
              </a:spcAft>
              <a:buSzPts val="900"/>
              <a:buNone/>
              <a:defRPr sz="900"/>
            </a:lvl6pPr>
            <a:lvl7pPr marL="3200400" lvl="6" indent="-228600" algn="l">
              <a:spcBef>
                <a:spcPts val="300"/>
              </a:spcBef>
              <a:spcAft>
                <a:spcPts val="0"/>
              </a:spcAft>
              <a:buSzPts val="900"/>
              <a:buNone/>
              <a:defRPr sz="900"/>
            </a:lvl7pPr>
            <a:lvl8pPr marL="3657600" lvl="7" indent="-228600" algn="l">
              <a:spcBef>
                <a:spcPts val="300"/>
              </a:spcBef>
              <a:spcAft>
                <a:spcPts val="0"/>
              </a:spcAft>
              <a:buSzPts val="900"/>
              <a:buNone/>
              <a:defRPr sz="900"/>
            </a:lvl8pPr>
            <a:lvl9pPr marL="4114800" lvl="8" indent="-228600" algn="l">
              <a:spcBef>
                <a:spcPts val="300"/>
              </a:spcBef>
              <a:spcAft>
                <a:spcPts val="0"/>
              </a:spcAft>
              <a:buSzPts val="900"/>
              <a:buNone/>
              <a:defRPr sz="900"/>
            </a:lvl9pPr>
          </a:lstStyle>
          <a:p>
            <a:endParaRPr/>
          </a:p>
        </p:txBody>
      </p:sp>
      <p:sp>
        <p:nvSpPr>
          <p:cNvPr id="79" name="Google Shape;79;p10"/>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0"/>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2382" y="5050633"/>
            <a:ext cx="3574257" cy="1807368"/>
          </a:xfrm>
          <a:custGeom>
            <a:avLst/>
            <a:gdLst/>
            <a:ahLst/>
            <a:cxnLst/>
            <a:rect l="l" t="t" r="r" b="b"/>
            <a:pathLst>
              <a:path w="3574257" h="1807368" extrusionOk="0">
                <a:moveTo>
                  <a:pt x="2382" y="1807368"/>
                </a:moveTo>
                <a:lnTo>
                  <a:pt x="0" y="0"/>
                </a:lnTo>
                <a:lnTo>
                  <a:pt x="2045494" y="1"/>
                </a:lnTo>
                <a:lnTo>
                  <a:pt x="3574257" y="1807368"/>
                </a:lnTo>
                <a:lnTo>
                  <a:pt x="2382" y="1807368"/>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1" name="Google Shape;11;p1"/>
          <p:cNvSpPr/>
          <p:nvPr/>
        </p:nvSpPr>
        <p:spPr>
          <a:xfrm>
            <a:off x="-2380" y="5051292"/>
            <a:ext cx="9146380" cy="1806709"/>
          </a:xfrm>
          <a:custGeom>
            <a:avLst/>
            <a:gdLst/>
            <a:ahLst/>
            <a:cxnLst/>
            <a:rect l="l" t="t" r="r" b="b"/>
            <a:pathLst>
              <a:path w="3352800" h="527584" extrusionOk="0">
                <a:moveTo>
                  <a:pt x="0" y="527584"/>
                </a:moveTo>
                <a:lnTo>
                  <a:pt x="748227" y="0"/>
                </a:lnTo>
                <a:lnTo>
                  <a:pt x="3352800" y="271"/>
                </a:lnTo>
                <a:lnTo>
                  <a:pt x="3352800" y="527584"/>
                </a:lnTo>
                <a:lnTo>
                  <a:pt x="0" y="527584"/>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2" name="Google Shape;12;p1"/>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Source Sans Pro"/>
              <a:buNone/>
              <a:defRPr sz="2800" b="0" i="0" u="none" strike="noStrike" cap="non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822960" y="1100628"/>
            <a:ext cx="7520940" cy="357984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8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1pPr>
            <a:lvl2pPr marL="914400" marR="0" lvl="1"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2pPr>
            <a:lvl3pPr marL="1371600" marR="0" lvl="2"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3pPr>
            <a:lvl4pPr marL="1828800" marR="0" lvl="3"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4pPr>
            <a:lvl5pPr marL="2286000" marR="0" lvl="4"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5pPr>
            <a:lvl6pPr marL="2743200" marR="0" lvl="5"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6pPr>
            <a:lvl7pPr marL="3200400" marR="0" lvl="6"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7pPr>
            <a:lvl8pPr marL="3657600" marR="0" lvl="7"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8pPr>
            <a:lvl9pPr marL="4114800" marR="0" lvl="8"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14" name="Google Shape;14;p1"/>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FFFFFF"/>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5" name="Google Shape;15;p1"/>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FFFFFF"/>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6" name="Google Shape;16;p1"/>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marR="0" lvl="0" indent="0" algn="ctr" rtl="0">
              <a:spcBef>
                <a:spcPts val="0"/>
              </a:spcBef>
              <a:buNone/>
              <a:defRPr sz="1650" b="0" i="0" u="none" strike="noStrike" cap="none">
                <a:solidFill>
                  <a:srgbClr val="FFFFFF"/>
                </a:solidFill>
                <a:latin typeface="Source Sans Pro"/>
                <a:ea typeface="Source Sans Pro"/>
                <a:cs typeface="Source Sans Pro"/>
                <a:sym typeface="Source Sans Pro"/>
              </a:defRPr>
            </a:lvl1pPr>
            <a:lvl2pPr marL="0" marR="0" lvl="1" indent="0" algn="ctr" rtl="0">
              <a:spcBef>
                <a:spcPts val="0"/>
              </a:spcBef>
              <a:buNone/>
              <a:defRPr sz="1650" b="0" i="0" u="none" strike="noStrike" cap="none">
                <a:solidFill>
                  <a:srgbClr val="FFFFFF"/>
                </a:solidFill>
                <a:latin typeface="Source Sans Pro"/>
                <a:ea typeface="Source Sans Pro"/>
                <a:cs typeface="Source Sans Pro"/>
                <a:sym typeface="Source Sans Pro"/>
              </a:defRPr>
            </a:lvl2pPr>
            <a:lvl3pPr marL="0" marR="0" lvl="2" indent="0" algn="ctr" rtl="0">
              <a:spcBef>
                <a:spcPts val="0"/>
              </a:spcBef>
              <a:buNone/>
              <a:defRPr sz="1650" b="0" i="0" u="none" strike="noStrike" cap="none">
                <a:solidFill>
                  <a:srgbClr val="FFFFFF"/>
                </a:solidFill>
                <a:latin typeface="Source Sans Pro"/>
                <a:ea typeface="Source Sans Pro"/>
                <a:cs typeface="Source Sans Pro"/>
                <a:sym typeface="Source Sans Pro"/>
              </a:defRPr>
            </a:lvl3pPr>
            <a:lvl4pPr marL="0" marR="0" lvl="3" indent="0" algn="ctr" rtl="0">
              <a:spcBef>
                <a:spcPts val="0"/>
              </a:spcBef>
              <a:buNone/>
              <a:defRPr sz="1650" b="0" i="0" u="none" strike="noStrike" cap="none">
                <a:solidFill>
                  <a:srgbClr val="FFFFFF"/>
                </a:solidFill>
                <a:latin typeface="Source Sans Pro"/>
                <a:ea typeface="Source Sans Pro"/>
                <a:cs typeface="Source Sans Pro"/>
                <a:sym typeface="Source Sans Pro"/>
              </a:defRPr>
            </a:lvl4pPr>
            <a:lvl5pPr marL="0" marR="0" lvl="4" indent="0" algn="ctr" rtl="0">
              <a:spcBef>
                <a:spcPts val="0"/>
              </a:spcBef>
              <a:buNone/>
              <a:defRPr sz="1650" b="0" i="0" u="none" strike="noStrike" cap="none">
                <a:solidFill>
                  <a:srgbClr val="FFFFFF"/>
                </a:solidFill>
                <a:latin typeface="Source Sans Pro"/>
                <a:ea typeface="Source Sans Pro"/>
                <a:cs typeface="Source Sans Pro"/>
                <a:sym typeface="Source Sans Pro"/>
              </a:defRPr>
            </a:lvl5pPr>
            <a:lvl6pPr marL="0" marR="0" lvl="5" indent="0" algn="ctr" rtl="0">
              <a:spcBef>
                <a:spcPts val="0"/>
              </a:spcBef>
              <a:buNone/>
              <a:defRPr sz="1650" b="0" i="0" u="none" strike="noStrike" cap="none">
                <a:solidFill>
                  <a:srgbClr val="FFFFFF"/>
                </a:solidFill>
                <a:latin typeface="Source Sans Pro"/>
                <a:ea typeface="Source Sans Pro"/>
                <a:cs typeface="Source Sans Pro"/>
                <a:sym typeface="Source Sans Pro"/>
              </a:defRPr>
            </a:lvl6pPr>
            <a:lvl7pPr marL="0" marR="0" lvl="6" indent="0" algn="ctr" rtl="0">
              <a:spcBef>
                <a:spcPts val="0"/>
              </a:spcBef>
              <a:buNone/>
              <a:defRPr sz="1650" b="0" i="0" u="none" strike="noStrike" cap="none">
                <a:solidFill>
                  <a:srgbClr val="FFFFFF"/>
                </a:solidFill>
                <a:latin typeface="Source Sans Pro"/>
                <a:ea typeface="Source Sans Pro"/>
                <a:cs typeface="Source Sans Pro"/>
                <a:sym typeface="Source Sans Pro"/>
              </a:defRPr>
            </a:lvl7pPr>
            <a:lvl8pPr marL="0" marR="0" lvl="7" indent="0" algn="ctr" rtl="0">
              <a:spcBef>
                <a:spcPts val="0"/>
              </a:spcBef>
              <a:buNone/>
              <a:defRPr sz="1650" b="0" i="0" u="none" strike="noStrike" cap="none">
                <a:solidFill>
                  <a:srgbClr val="FFFFFF"/>
                </a:solidFill>
                <a:latin typeface="Source Sans Pro"/>
                <a:ea typeface="Source Sans Pro"/>
                <a:cs typeface="Source Sans Pro"/>
                <a:sym typeface="Source Sans Pro"/>
              </a:defRPr>
            </a:lvl8pPr>
            <a:lvl9pPr marL="0" marR="0" lvl="8" indent="0" algn="ctr" rtl="0">
              <a:spcBef>
                <a:spcPts val="0"/>
              </a:spcBef>
              <a:buNone/>
              <a:defRPr sz="1650" b="0" i="0" u="none" strike="noStrike" cap="none">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a:spLocks noGrp="1"/>
          </p:cNvSpPr>
          <p:nvPr>
            <p:ph type="ctrTitle"/>
          </p:nvPr>
        </p:nvSpPr>
        <p:spPr>
          <a:xfrm rot="-2460000">
            <a:off x="817112" y="1730403"/>
            <a:ext cx="5648623" cy="1204306"/>
          </a:xfrm>
          <a:prstGeom prst="rect">
            <a:avLst/>
          </a:prstGeom>
          <a:noFill/>
          <a:ln>
            <a:noFill/>
          </a:ln>
        </p:spPr>
        <p:txBody>
          <a:bodyPr spcFirstLastPara="1" wrap="square" lIns="91425" tIns="45700" rIns="91425" bIns="9125" anchor="b" anchorCtr="0">
            <a:noAutofit/>
          </a:bodyPr>
          <a:lstStyle/>
          <a:p>
            <a:pPr marL="0" lvl="0" indent="0" algn="l" rtl="0">
              <a:spcBef>
                <a:spcPts val="0"/>
              </a:spcBef>
              <a:spcAft>
                <a:spcPts val="0"/>
              </a:spcAft>
              <a:buClr>
                <a:schemeClr val="dk1"/>
              </a:buClr>
              <a:buSzPts val="4000"/>
              <a:buFont typeface="Source Sans Pro"/>
              <a:buNone/>
            </a:pPr>
            <a:r>
              <a:rPr lang="en-US" sz="4000" b="1"/>
              <a:t>Package Design </a:t>
            </a:r>
            <a:endParaRPr sz="4000" b="1"/>
          </a:p>
          <a:p>
            <a:pPr marL="0" lvl="0" indent="0" algn="l" rtl="0">
              <a:spcBef>
                <a:spcPts val="0"/>
              </a:spcBef>
              <a:spcAft>
                <a:spcPts val="0"/>
              </a:spcAft>
              <a:buClr>
                <a:schemeClr val="dk1"/>
              </a:buClr>
              <a:buSzPts val="4000"/>
              <a:buFont typeface="Source Sans Pro"/>
              <a:buNone/>
            </a:pPr>
            <a:r>
              <a:rPr lang="en-US" sz="4000" b="1"/>
              <a:t>and Engineering</a:t>
            </a:r>
            <a:r>
              <a:rPr lang="en-US" sz="4000"/>
              <a:t> </a:t>
            </a:r>
            <a:endParaRPr sz="4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Source Sans Pro"/>
              <a:buNone/>
            </a:pPr>
            <a:r>
              <a:rPr lang="en-US"/>
              <a:t>FUTURE JOB OUTLOOK </a:t>
            </a:r>
            <a:endParaRPr/>
          </a:p>
        </p:txBody>
      </p:sp>
      <p:sp>
        <p:nvSpPr>
          <p:cNvPr id="158" name="Google Shape;158;p22"/>
          <p:cNvSpPr txBox="1">
            <a:spLocks noGrp="1"/>
          </p:cNvSpPr>
          <p:nvPr>
            <p:ph type="body" idx="1"/>
          </p:nvPr>
        </p:nvSpPr>
        <p:spPr>
          <a:xfrm>
            <a:off x="743850" y="914401"/>
            <a:ext cx="7656300" cy="4553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100"/>
              <a:buFont typeface="Arial"/>
              <a:buNone/>
            </a:pPr>
            <a:endParaRPr/>
          </a:p>
          <a:p>
            <a:pPr marL="457200" lvl="0" indent="0" algn="ctr" rtl="0">
              <a:spcBef>
                <a:spcPts val="0"/>
              </a:spcBef>
              <a:spcAft>
                <a:spcPts val="0"/>
              </a:spcAft>
              <a:buNone/>
            </a:pPr>
            <a:r>
              <a:rPr lang="en-US" sz="3000">
                <a:solidFill>
                  <a:srgbClr val="000000"/>
                </a:solidFill>
                <a:highlight>
                  <a:srgbClr val="FFFFFF"/>
                </a:highlight>
                <a:latin typeface="Arial"/>
                <a:ea typeface="Arial"/>
                <a:cs typeface="Arial"/>
                <a:sym typeface="Arial"/>
              </a:rPr>
              <a:t>98% of Graduates Employed or Continuing Education </a:t>
            </a:r>
            <a:endParaRPr sz="1000" b="0">
              <a:solidFill>
                <a:srgbClr val="000000"/>
              </a:solidFill>
              <a:highlight>
                <a:srgbClr val="FFFFFF"/>
              </a:highlight>
              <a:latin typeface="Arial"/>
              <a:ea typeface="Arial"/>
              <a:cs typeface="Arial"/>
              <a:sym typeface="Arial"/>
            </a:endParaRPr>
          </a:p>
          <a:p>
            <a:pPr marL="457200" lvl="0" indent="0" algn="ctr" rtl="0">
              <a:spcBef>
                <a:spcPts val="0"/>
              </a:spcBef>
              <a:spcAft>
                <a:spcPts val="0"/>
              </a:spcAft>
              <a:buNone/>
            </a:pPr>
            <a:endParaRPr sz="3000">
              <a:solidFill>
                <a:srgbClr val="000000"/>
              </a:solidFill>
              <a:highlight>
                <a:srgbClr val="FFFFFF"/>
              </a:highlight>
              <a:latin typeface="Arial"/>
              <a:ea typeface="Arial"/>
              <a:cs typeface="Arial"/>
              <a:sym typeface="Arial"/>
            </a:endParaRPr>
          </a:p>
          <a:p>
            <a:pPr marL="457200" lvl="0" indent="-381000" algn="l" rtl="0">
              <a:spcBef>
                <a:spcPts val="0"/>
              </a:spcBef>
              <a:spcAft>
                <a:spcPts val="0"/>
              </a:spcAft>
              <a:buClr>
                <a:srgbClr val="000000"/>
              </a:buClr>
              <a:buSzPts val="2400"/>
              <a:buFont typeface="Arial"/>
              <a:buChar char="●"/>
            </a:pPr>
            <a:r>
              <a:rPr lang="en-US" sz="2400" b="0">
                <a:solidFill>
                  <a:srgbClr val="000000"/>
                </a:solidFill>
                <a:highlight>
                  <a:srgbClr val="FFFFFF"/>
                </a:highlight>
                <a:latin typeface="Arial"/>
                <a:ea typeface="Arial"/>
                <a:cs typeface="Arial"/>
                <a:sym typeface="Arial"/>
              </a:rPr>
              <a:t>Average Median Salary: $68,000</a:t>
            </a:r>
            <a:endParaRPr sz="2400" b="0">
              <a:solidFill>
                <a:srgbClr val="000000"/>
              </a:solidFill>
              <a:highlight>
                <a:srgbClr val="FFFFFF"/>
              </a:highlight>
              <a:latin typeface="Arial"/>
              <a:ea typeface="Arial"/>
              <a:cs typeface="Arial"/>
              <a:sym typeface="Arial"/>
            </a:endParaRPr>
          </a:p>
          <a:p>
            <a:pPr marL="1371600" lvl="0" indent="0" algn="ctr" rtl="0">
              <a:spcBef>
                <a:spcPts val="0"/>
              </a:spcBef>
              <a:spcAft>
                <a:spcPts val="0"/>
              </a:spcAft>
              <a:buNone/>
            </a:pPr>
            <a:endParaRPr sz="2400" b="0">
              <a:solidFill>
                <a:srgbClr val="000000"/>
              </a:solidFill>
              <a:highlight>
                <a:srgbClr val="FFFFFF"/>
              </a:highlight>
              <a:latin typeface="Arial"/>
              <a:ea typeface="Arial"/>
              <a:cs typeface="Arial"/>
              <a:sym typeface="Arial"/>
            </a:endParaRPr>
          </a:p>
          <a:p>
            <a:pPr marL="457200" lvl="0" indent="-381000" algn="l" rtl="0">
              <a:spcBef>
                <a:spcPts val="0"/>
              </a:spcBef>
              <a:spcAft>
                <a:spcPts val="0"/>
              </a:spcAft>
              <a:buClr>
                <a:srgbClr val="000000"/>
              </a:buClr>
              <a:buSzPts val="2400"/>
              <a:buFont typeface="Arial"/>
              <a:buChar char="●"/>
            </a:pPr>
            <a:r>
              <a:rPr lang="en-US" sz="2400" b="0">
                <a:solidFill>
                  <a:srgbClr val="000000"/>
                </a:solidFill>
                <a:highlight>
                  <a:srgbClr val="FFFFFF"/>
                </a:highlight>
                <a:latin typeface="Arial"/>
                <a:ea typeface="Arial"/>
                <a:cs typeface="Arial"/>
                <a:sym typeface="Arial"/>
              </a:rPr>
              <a:t>Types of companies that you might work with: Pepsi, Milwaukee Electric Tool, Johnson &amp; Johnson, 3M, General Mills, ect.</a:t>
            </a:r>
            <a:endParaRPr sz="2400" b="0">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endParaRPr sz="2400" b="0">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endParaRPr sz="2400" b="0">
              <a:solidFill>
                <a:srgbClr val="000000"/>
              </a:solidFill>
              <a:highlight>
                <a:srgbClr val="FFFFFF"/>
              </a:highlight>
              <a:latin typeface="Arial"/>
              <a:ea typeface="Arial"/>
              <a:cs typeface="Arial"/>
              <a:sym typeface="Arial"/>
            </a:endParaRPr>
          </a:p>
          <a:p>
            <a:pPr marL="457200" lvl="0" indent="0" algn="ctr" rtl="0">
              <a:spcBef>
                <a:spcPts val="0"/>
              </a:spcBef>
              <a:spcAft>
                <a:spcPts val="0"/>
              </a:spcAft>
              <a:buNone/>
            </a:pPr>
            <a:endParaRPr sz="3000">
              <a:solidFill>
                <a:srgbClr val="000000"/>
              </a:solidFill>
              <a:highlight>
                <a:srgbClr val="FFFFFF"/>
              </a:highlight>
              <a:latin typeface="Arial"/>
              <a:ea typeface="Arial"/>
              <a:cs typeface="Arial"/>
              <a:sym typeface="Arial"/>
            </a:endParaRPr>
          </a:p>
          <a:p>
            <a:pPr marL="457200" lvl="0" indent="0" algn="ctr" rtl="0">
              <a:spcBef>
                <a:spcPts val="0"/>
              </a:spcBef>
              <a:spcAft>
                <a:spcPts val="0"/>
              </a:spcAft>
              <a:buNone/>
            </a:pPr>
            <a:endParaRPr sz="3000">
              <a:solidFill>
                <a:srgbClr val="000000"/>
              </a:solidFill>
              <a:highlight>
                <a:srgbClr val="FFFFFF"/>
              </a:highlight>
              <a:latin typeface="Arial"/>
              <a:ea typeface="Arial"/>
              <a:cs typeface="Arial"/>
              <a:sym typeface="Arial"/>
            </a:endParaRPr>
          </a:p>
          <a:p>
            <a:pPr marL="457200" lvl="0" indent="0" algn="ctr" rtl="0">
              <a:spcBef>
                <a:spcPts val="0"/>
              </a:spcBef>
              <a:spcAft>
                <a:spcPts val="0"/>
              </a:spcAft>
              <a:buNone/>
            </a:pPr>
            <a:endParaRPr sz="3000" b="0">
              <a:solidFill>
                <a:srgbClr val="000000"/>
              </a:solidFill>
              <a:highlight>
                <a:srgbClr val="FFFFFF"/>
              </a:highlight>
              <a:latin typeface="Arial"/>
              <a:ea typeface="Arial"/>
              <a:cs typeface="Arial"/>
              <a:sym typeface="Arial"/>
            </a:endParaRPr>
          </a:p>
          <a:p>
            <a:pPr marL="342900" lvl="0" indent="-342900" algn="l" rtl="0">
              <a:spcBef>
                <a:spcPts val="0"/>
              </a:spcBef>
              <a:spcAft>
                <a:spcPts val="0"/>
              </a:spcAft>
              <a:buClr>
                <a:schemeClr val="dk1"/>
              </a:buClr>
              <a:buSzPts val="16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a:spLocks noGrp="1"/>
          </p:cNvSpPr>
          <p:nvPr>
            <p:ph type="title"/>
          </p:nvPr>
        </p:nvSpPr>
        <p:spPr>
          <a:xfrm>
            <a:off x="811500" y="1503250"/>
            <a:ext cx="7521000" cy="2030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Source Sans Pro"/>
              <a:buNone/>
            </a:pPr>
            <a:r>
              <a:rPr lang="en-US" sz="4400"/>
              <a:t>There’s something for everyone in Packaging!</a:t>
            </a:r>
            <a:endParaRPr sz="4400"/>
          </a:p>
          <a:p>
            <a:pPr marL="0" lvl="0" indent="0" algn="ctr" rtl="0">
              <a:spcBef>
                <a:spcPts val="0"/>
              </a:spcBef>
              <a:spcAft>
                <a:spcPts val="0"/>
              </a:spcAft>
              <a:buClr>
                <a:schemeClr val="dk1"/>
              </a:buClr>
              <a:buSzPts val="4400"/>
              <a:buFont typeface="Source Sans Pro"/>
              <a:buNone/>
            </a:pPr>
            <a:endParaRPr sz="4400"/>
          </a:p>
          <a:p>
            <a:pPr marL="0" lvl="0" indent="0" algn="ctr" rtl="0">
              <a:spcBef>
                <a:spcPts val="0"/>
              </a:spcBef>
              <a:spcAft>
                <a:spcPts val="0"/>
              </a:spcAft>
              <a:buClr>
                <a:schemeClr val="dk1"/>
              </a:buClr>
              <a:buSzPts val="4400"/>
              <a:buFont typeface="Source Sans Pro"/>
              <a:buNone/>
            </a:pPr>
            <a:endParaRPr sz="4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4"/>
          <p:cNvSpPr txBox="1">
            <a:spLocks noGrp="1"/>
          </p:cNvSpPr>
          <p:nvPr>
            <p:ph type="title"/>
          </p:nvPr>
        </p:nvSpPr>
        <p:spPr>
          <a:xfrm>
            <a:off x="811500" y="2282025"/>
            <a:ext cx="7521000" cy="548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800"/>
              <a:buFont typeface="Source Sans Pro"/>
              <a:buNone/>
            </a:pPr>
            <a:r>
              <a:rPr lang="en-US" sz="4000" b="1"/>
              <a:t>What is Packaging?</a:t>
            </a:r>
            <a:endParaRPr sz="40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body" idx="1"/>
          </p:nvPr>
        </p:nvSpPr>
        <p:spPr>
          <a:xfrm>
            <a:off x="822960" y="1100628"/>
            <a:ext cx="7520940" cy="357984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Font typeface="Arial"/>
              <a:buChar char="•"/>
            </a:pPr>
            <a:r>
              <a:rPr lang="en-US" sz="2400"/>
              <a:t>Corrugate (Cardboard) </a:t>
            </a:r>
            <a:endParaRPr/>
          </a:p>
          <a:p>
            <a:pPr marL="342900" lvl="0" indent="-342900" algn="l" rtl="0">
              <a:spcBef>
                <a:spcPts val="800"/>
              </a:spcBef>
              <a:spcAft>
                <a:spcPts val="0"/>
              </a:spcAft>
              <a:buClr>
                <a:schemeClr val="dk1"/>
              </a:buClr>
              <a:buSzPts val="2400"/>
              <a:buFont typeface="Arial"/>
              <a:buChar char="•"/>
            </a:pPr>
            <a:r>
              <a:rPr lang="en-US" sz="2400"/>
              <a:t>Paper Board </a:t>
            </a:r>
            <a:endParaRPr/>
          </a:p>
          <a:p>
            <a:pPr marL="342900" lvl="0" indent="-342900" algn="l" rtl="0">
              <a:spcBef>
                <a:spcPts val="800"/>
              </a:spcBef>
              <a:spcAft>
                <a:spcPts val="0"/>
              </a:spcAft>
              <a:buClr>
                <a:schemeClr val="dk1"/>
              </a:buClr>
              <a:buSzPts val="2400"/>
              <a:buFont typeface="Arial"/>
              <a:buChar char="•"/>
            </a:pPr>
            <a:r>
              <a:rPr lang="en-US" sz="2400"/>
              <a:t>Plastics</a:t>
            </a:r>
            <a:endParaRPr sz="2400"/>
          </a:p>
          <a:p>
            <a:pPr marL="342900" lvl="0" indent="-342900" algn="l" rtl="0">
              <a:spcBef>
                <a:spcPts val="800"/>
              </a:spcBef>
              <a:spcAft>
                <a:spcPts val="0"/>
              </a:spcAft>
              <a:buClr>
                <a:schemeClr val="dk1"/>
              </a:buClr>
              <a:buSzPts val="2400"/>
              <a:buFont typeface="Arial"/>
              <a:buChar char="•"/>
            </a:pPr>
            <a:r>
              <a:rPr lang="en-US" sz="2400"/>
              <a:t>Metal</a:t>
            </a:r>
            <a:endParaRPr/>
          </a:p>
          <a:p>
            <a:pPr marL="342900" lvl="0" indent="-342900" algn="l" rtl="0">
              <a:spcBef>
                <a:spcPts val="800"/>
              </a:spcBef>
              <a:spcAft>
                <a:spcPts val="0"/>
              </a:spcAft>
              <a:buClr>
                <a:schemeClr val="dk1"/>
              </a:buClr>
              <a:buSzPts val="2400"/>
              <a:buFont typeface="Arial"/>
              <a:buChar char="•"/>
            </a:pPr>
            <a:r>
              <a:rPr lang="en-US" sz="2400"/>
              <a:t>Glass </a:t>
            </a:r>
            <a:endParaRPr/>
          </a:p>
          <a:p>
            <a:pPr marL="342900" lvl="0" indent="0" algn="l" rtl="0">
              <a:spcBef>
                <a:spcPts val="800"/>
              </a:spcBef>
              <a:spcAft>
                <a:spcPts val="0"/>
              </a:spcAft>
              <a:buNone/>
            </a:pPr>
            <a:endParaRPr sz="2400"/>
          </a:p>
        </p:txBody>
      </p:sp>
      <p:pic>
        <p:nvPicPr>
          <p:cNvPr id="110" name="Google Shape;110;p15"/>
          <p:cNvPicPr preferRelativeResize="0"/>
          <p:nvPr/>
        </p:nvPicPr>
        <p:blipFill rotWithShape="1">
          <a:blip r:embed="rId3">
            <a:alphaModFix/>
          </a:blip>
          <a:srcRect/>
          <a:stretch/>
        </p:blipFill>
        <p:spPr>
          <a:xfrm>
            <a:off x="2403791" y="3581400"/>
            <a:ext cx="3563416" cy="1226780"/>
          </a:xfrm>
          <a:prstGeom prst="rect">
            <a:avLst/>
          </a:prstGeom>
          <a:noFill/>
          <a:ln>
            <a:noFill/>
          </a:ln>
        </p:spPr>
      </p:pic>
      <p:pic>
        <p:nvPicPr>
          <p:cNvPr id="111" name="Google Shape;111;p15"/>
          <p:cNvPicPr preferRelativeResize="0"/>
          <p:nvPr/>
        </p:nvPicPr>
        <p:blipFill rotWithShape="1">
          <a:blip r:embed="rId4">
            <a:alphaModFix/>
          </a:blip>
          <a:srcRect/>
          <a:stretch/>
        </p:blipFill>
        <p:spPr>
          <a:xfrm>
            <a:off x="5867400" y="2531329"/>
            <a:ext cx="2743200" cy="1529334"/>
          </a:xfrm>
          <a:prstGeom prst="rect">
            <a:avLst/>
          </a:prstGeom>
          <a:noFill/>
          <a:ln>
            <a:noFill/>
          </a:ln>
        </p:spPr>
      </p:pic>
      <p:pic>
        <p:nvPicPr>
          <p:cNvPr id="112" name="Google Shape;112;p15"/>
          <p:cNvPicPr preferRelativeResize="0"/>
          <p:nvPr/>
        </p:nvPicPr>
        <p:blipFill rotWithShape="1">
          <a:blip r:embed="rId5">
            <a:alphaModFix/>
          </a:blip>
          <a:srcRect/>
          <a:stretch/>
        </p:blipFill>
        <p:spPr>
          <a:xfrm>
            <a:off x="4724400" y="559654"/>
            <a:ext cx="2060985" cy="1971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Source Sans Pro"/>
              <a:buNone/>
            </a:pPr>
            <a:r>
              <a:rPr lang="en-US"/>
              <a:t>PACKAGING IS…</a:t>
            </a:r>
            <a:endParaRPr/>
          </a:p>
        </p:txBody>
      </p:sp>
      <p:sp>
        <p:nvSpPr>
          <p:cNvPr id="119" name="Google Shape;119;p16"/>
          <p:cNvSpPr txBox="1">
            <a:spLocks noGrp="1"/>
          </p:cNvSpPr>
          <p:nvPr>
            <p:ph type="body" idx="1"/>
          </p:nvPr>
        </p:nvSpPr>
        <p:spPr>
          <a:xfrm>
            <a:off x="822960" y="1100628"/>
            <a:ext cx="7520940" cy="357984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Font typeface="Arial"/>
              <a:buChar char="•"/>
            </a:pPr>
            <a:r>
              <a:rPr lang="en-US" sz="2400"/>
              <a:t>The material/combination of materials used to protect, contain, and promote a product from the moment it’s manufactured to the point of purchase.</a:t>
            </a:r>
            <a:endParaRPr/>
          </a:p>
        </p:txBody>
      </p:sp>
      <p:pic>
        <p:nvPicPr>
          <p:cNvPr id="120" name="Google Shape;120;p16"/>
          <p:cNvPicPr preferRelativeResize="0"/>
          <p:nvPr/>
        </p:nvPicPr>
        <p:blipFill rotWithShape="1">
          <a:blip r:embed="rId3">
            <a:alphaModFix/>
          </a:blip>
          <a:srcRect/>
          <a:stretch/>
        </p:blipFill>
        <p:spPr>
          <a:xfrm>
            <a:off x="2803864" y="2743200"/>
            <a:ext cx="3352800" cy="20675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882910" y="2368010"/>
            <a:ext cx="7521000" cy="548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t>What is Packaging for?</a:t>
            </a:r>
            <a:endParaRPr sz="40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Source Sans Pro"/>
              <a:buNone/>
            </a:pPr>
            <a:r>
              <a:rPr lang="en-US"/>
              <a:t>WHY IS IT IMPORTANT?</a:t>
            </a:r>
            <a:endParaRPr/>
          </a:p>
        </p:txBody>
      </p:sp>
      <p:sp>
        <p:nvSpPr>
          <p:cNvPr id="133" name="Google Shape;133;p18"/>
          <p:cNvSpPr txBox="1">
            <a:spLocks noGrp="1"/>
          </p:cNvSpPr>
          <p:nvPr>
            <p:ph type="body" idx="1"/>
          </p:nvPr>
        </p:nvSpPr>
        <p:spPr>
          <a:xfrm>
            <a:off x="457200" y="1066800"/>
            <a:ext cx="7521000" cy="35799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a:t>Product Protection</a:t>
            </a:r>
            <a:endParaRPr/>
          </a:p>
          <a:p>
            <a:pPr marL="342900" lvl="0" indent="-342900" algn="l" rtl="0">
              <a:lnSpc>
                <a:spcPct val="90000"/>
              </a:lnSpc>
              <a:spcBef>
                <a:spcPts val="800"/>
              </a:spcBef>
              <a:spcAft>
                <a:spcPts val="0"/>
              </a:spcAft>
              <a:buClr>
                <a:schemeClr val="dk1"/>
              </a:buClr>
              <a:buSzPts val="2400"/>
              <a:buFont typeface="Source Sans Pro"/>
              <a:buChar char="-"/>
            </a:pPr>
            <a:r>
              <a:rPr lang="en-US" sz="2400" b="0"/>
              <a:t>Broken or leaking product</a:t>
            </a:r>
            <a:endParaRPr/>
          </a:p>
          <a:p>
            <a:pPr marL="0" lvl="0" indent="0" algn="l" rtl="0">
              <a:lnSpc>
                <a:spcPct val="90000"/>
              </a:lnSpc>
              <a:spcBef>
                <a:spcPts val="800"/>
              </a:spcBef>
              <a:spcAft>
                <a:spcPts val="0"/>
              </a:spcAft>
              <a:buClr>
                <a:schemeClr val="dk1"/>
              </a:buClr>
              <a:buSzPts val="2400"/>
              <a:buNone/>
            </a:pPr>
            <a:endParaRPr sz="2400" b="0"/>
          </a:p>
          <a:p>
            <a:pPr marL="342900" lvl="0" indent="-342900" algn="l" rtl="0">
              <a:lnSpc>
                <a:spcPct val="90000"/>
              </a:lnSpc>
              <a:spcBef>
                <a:spcPts val="800"/>
              </a:spcBef>
              <a:spcAft>
                <a:spcPts val="0"/>
              </a:spcAft>
              <a:buClr>
                <a:schemeClr val="dk1"/>
              </a:buClr>
              <a:buSzPts val="2400"/>
              <a:buFont typeface="Arial"/>
              <a:buChar char="•"/>
            </a:pPr>
            <a:r>
              <a:rPr lang="en-US" sz="2400"/>
              <a:t>Product Containment </a:t>
            </a:r>
            <a:endParaRPr/>
          </a:p>
          <a:p>
            <a:pPr marL="342900" lvl="0" indent="-342900" algn="l" rtl="0">
              <a:lnSpc>
                <a:spcPct val="90000"/>
              </a:lnSpc>
              <a:spcBef>
                <a:spcPts val="800"/>
              </a:spcBef>
              <a:spcAft>
                <a:spcPts val="0"/>
              </a:spcAft>
              <a:buClr>
                <a:schemeClr val="dk1"/>
              </a:buClr>
              <a:buSzPts val="2400"/>
              <a:buFont typeface="Source Sans Pro"/>
              <a:buChar char="-"/>
            </a:pPr>
            <a:r>
              <a:rPr lang="en-US" sz="2400" b="0"/>
              <a:t>Holds a product for efficient handling</a:t>
            </a:r>
            <a:endParaRPr/>
          </a:p>
          <a:p>
            <a:pPr marL="0" lvl="0" indent="0" algn="l" rtl="0">
              <a:lnSpc>
                <a:spcPct val="90000"/>
              </a:lnSpc>
              <a:spcBef>
                <a:spcPts val="800"/>
              </a:spcBef>
              <a:spcAft>
                <a:spcPts val="0"/>
              </a:spcAft>
              <a:buClr>
                <a:schemeClr val="dk1"/>
              </a:buClr>
              <a:buSzPts val="2400"/>
              <a:buNone/>
            </a:pPr>
            <a:r>
              <a:rPr lang="en-US" sz="2400" b="0"/>
              <a:t> </a:t>
            </a:r>
            <a:endParaRPr/>
          </a:p>
          <a:p>
            <a:pPr marL="342900" lvl="0" indent="-342900" algn="l" rtl="0">
              <a:lnSpc>
                <a:spcPct val="90000"/>
              </a:lnSpc>
              <a:spcBef>
                <a:spcPts val="800"/>
              </a:spcBef>
              <a:spcAft>
                <a:spcPts val="0"/>
              </a:spcAft>
              <a:buClr>
                <a:schemeClr val="dk1"/>
              </a:buClr>
              <a:buSzPts val="2400"/>
              <a:buFont typeface="Arial"/>
              <a:buChar char="•"/>
            </a:pPr>
            <a:r>
              <a:rPr lang="en-US" sz="2400"/>
              <a:t>Product Promotion </a:t>
            </a:r>
            <a:endParaRPr/>
          </a:p>
          <a:p>
            <a:pPr marL="0" lvl="0" indent="0" algn="l" rtl="0">
              <a:lnSpc>
                <a:spcPct val="90000"/>
              </a:lnSpc>
              <a:spcBef>
                <a:spcPts val="800"/>
              </a:spcBef>
              <a:spcAft>
                <a:spcPts val="0"/>
              </a:spcAft>
              <a:buClr>
                <a:schemeClr val="dk1"/>
              </a:buClr>
              <a:buSzPts val="2400"/>
              <a:buNone/>
            </a:pPr>
            <a:r>
              <a:rPr lang="en-US" sz="2400"/>
              <a:t>-   </a:t>
            </a:r>
            <a:r>
              <a:rPr lang="en-US" sz="2400" b="0"/>
              <a:t>Markets a brand and product’s qualities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Source Sans Pro"/>
              <a:buNone/>
            </a:pPr>
            <a:r>
              <a:rPr lang="en-US"/>
              <a:t>WHAT DOES A PACKAGING ENGINEER DO? </a:t>
            </a:r>
            <a:endParaRPr/>
          </a:p>
        </p:txBody>
      </p:sp>
      <p:sp>
        <p:nvSpPr>
          <p:cNvPr id="139" name="Google Shape;139;p19"/>
          <p:cNvSpPr txBox="1">
            <a:spLocks noGrp="1"/>
          </p:cNvSpPr>
          <p:nvPr>
            <p:ph type="body" idx="1"/>
          </p:nvPr>
        </p:nvSpPr>
        <p:spPr>
          <a:xfrm>
            <a:off x="535750" y="990591"/>
            <a:ext cx="7521000" cy="24384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sz="2400"/>
              <a:t>R&amp;D </a:t>
            </a:r>
            <a:endParaRPr sz="2400"/>
          </a:p>
          <a:p>
            <a:pPr marL="457200" lvl="0" indent="-355600" algn="l" rtl="0">
              <a:spcBef>
                <a:spcPts val="0"/>
              </a:spcBef>
              <a:spcAft>
                <a:spcPts val="0"/>
              </a:spcAft>
              <a:buSzPts val="2000"/>
              <a:buChar char="-"/>
            </a:pPr>
            <a:r>
              <a:rPr lang="en-US" sz="2000" b="0"/>
              <a:t>Packaging innovations </a:t>
            </a:r>
            <a:endParaRPr sz="2000" b="0"/>
          </a:p>
          <a:p>
            <a:pPr marL="457200" lvl="0" indent="0" algn="l" rtl="0">
              <a:spcBef>
                <a:spcPts val="0"/>
              </a:spcBef>
              <a:spcAft>
                <a:spcPts val="0"/>
              </a:spcAft>
              <a:buNone/>
            </a:pPr>
            <a:endParaRPr sz="2400" b="0"/>
          </a:p>
          <a:p>
            <a:pPr marL="457200" lvl="0" indent="-381000" algn="l" rtl="0">
              <a:spcBef>
                <a:spcPts val="0"/>
              </a:spcBef>
              <a:spcAft>
                <a:spcPts val="0"/>
              </a:spcAft>
              <a:buSzPts val="2400"/>
              <a:buChar char="●"/>
            </a:pPr>
            <a:r>
              <a:rPr lang="en-US" sz="2400"/>
              <a:t>Design</a:t>
            </a:r>
            <a:r>
              <a:rPr lang="en-US" sz="2400" b="0"/>
              <a:t> </a:t>
            </a:r>
            <a:endParaRPr sz="2400" b="0"/>
          </a:p>
          <a:p>
            <a:pPr marL="457200" lvl="0" indent="-355600" algn="l" rtl="0">
              <a:spcBef>
                <a:spcPts val="0"/>
              </a:spcBef>
              <a:spcAft>
                <a:spcPts val="0"/>
              </a:spcAft>
              <a:buSzPts val="2000"/>
              <a:buChar char="-"/>
            </a:pPr>
            <a:r>
              <a:rPr lang="en-US" sz="2000" b="0"/>
              <a:t>Structural: Technical and Physical needs</a:t>
            </a:r>
            <a:endParaRPr sz="2000" b="0"/>
          </a:p>
          <a:p>
            <a:pPr marL="457200" lvl="0" indent="0" algn="l" rtl="0">
              <a:spcBef>
                <a:spcPts val="0"/>
              </a:spcBef>
              <a:spcAft>
                <a:spcPts val="0"/>
              </a:spcAft>
              <a:buNone/>
            </a:pPr>
            <a:endParaRPr sz="1800" b="0"/>
          </a:p>
          <a:p>
            <a:pPr marL="457200" lvl="0" indent="-381000" algn="l" rtl="0">
              <a:spcBef>
                <a:spcPts val="0"/>
              </a:spcBef>
              <a:spcAft>
                <a:spcPts val="0"/>
              </a:spcAft>
              <a:buSzPts val="2400"/>
              <a:buChar char="●"/>
            </a:pPr>
            <a:r>
              <a:rPr lang="en-US" sz="2400"/>
              <a:t>Testing </a:t>
            </a:r>
            <a:endParaRPr sz="2400"/>
          </a:p>
          <a:p>
            <a:pPr marL="457200" lvl="0" indent="-355600" algn="l" rtl="0">
              <a:spcBef>
                <a:spcPts val="0"/>
              </a:spcBef>
              <a:spcAft>
                <a:spcPts val="0"/>
              </a:spcAft>
              <a:buSzPts val="2000"/>
              <a:buChar char="-"/>
            </a:pPr>
            <a:r>
              <a:rPr lang="en-US" sz="2000" b="0"/>
              <a:t>Distribution and environmental</a:t>
            </a:r>
            <a:endParaRPr sz="2000" b="0"/>
          </a:p>
          <a:p>
            <a:pPr marL="457200" lvl="0" indent="0" algn="l" rtl="0">
              <a:spcBef>
                <a:spcPts val="0"/>
              </a:spcBef>
              <a:spcAft>
                <a:spcPts val="0"/>
              </a:spcAft>
              <a:buNone/>
            </a:pPr>
            <a:endParaRPr sz="1800" b="0"/>
          </a:p>
          <a:p>
            <a:pPr marL="457200" lvl="0" indent="-381000" algn="l" rtl="0">
              <a:spcBef>
                <a:spcPts val="0"/>
              </a:spcBef>
              <a:spcAft>
                <a:spcPts val="0"/>
              </a:spcAft>
              <a:buSzPts val="2400"/>
              <a:buChar char="●"/>
            </a:pPr>
            <a:r>
              <a:rPr lang="en-US" sz="2400"/>
              <a:t>Manufacturing</a:t>
            </a:r>
            <a:r>
              <a:rPr lang="en-US" sz="2400" b="0"/>
              <a:t> </a:t>
            </a:r>
            <a:endParaRPr sz="2400" b="0"/>
          </a:p>
          <a:p>
            <a:pPr marL="457200" lvl="0" indent="-355600" algn="l" rtl="0">
              <a:spcBef>
                <a:spcPts val="0"/>
              </a:spcBef>
              <a:spcAft>
                <a:spcPts val="0"/>
              </a:spcAft>
              <a:buSzPts val="2000"/>
              <a:buChar char="-"/>
            </a:pPr>
            <a:r>
              <a:rPr lang="en-US" sz="2000" b="0"/>
              <a:t>Feasibility of a design   </a:t>
            </a:r>
            <a:endParaRPr sz="2000" b="0"/>
          </a:p>
          <a:p>
            <a:pPr marL="457200" lvl="0" indent="0" algn="l" rtl="0">
              <a:spcBef>
                <a:spcPts val="0"/>
              </a:spcBef>
              <a:spcAft>
                <a:spcPts val="0"/>
              </a:spcAft>
              <a:buNone/>
            </a:pPr>
            <a:endParaRPr sz="1800" b="0"/>
          </a:p>
          <a:p>
            <a:pPr marL="457200" lvl="0" indent="0" algn="l" rtl="0">
              <a:spcBef>
                <a:spcPts val="0"/>
              </a:spcBef>
              <a:spcAft>
                <a:spcPts val="0"/>
              </a:spcAft>
              <a:buNone/>
            </a:pPr>
            <a:endParaRPr sz="2400" b="0"/>
          </a:p>
          <a:p>
            <a:pPr marL="457200" lvl="0" indent="0" algn="l" rtl="0">
              <a:spcBef>
                <a:spcPts val="0"/>
              </a:spcBef>
              <a:spcAft>
                <a:spcPts val="0"/>
              </a:spcAft>
              <a:buNone/>
            </a:pPr>
            <a:endParaRPr sz="1800" b="0"/>
          </a:p>
          <a:p>
            <a:pPr marL="457200" lvl="0" indent="0" algn="l" rtl="0">
              <a:spcBef>
                <a:spcPts val="0"/>
              </a:spcBef>
              <a:spcAft>
                <a:spcPts val="0"/>
              </a:spcAft>
              <a:buNone/>
            </a:pPr>
            <a:r>
              <a:rPr lang="en-US" sz="1800" b="0"/>
              <a:t> </a:t>
            </a:r>
            <a:endParaRPr sz="1800" b="0"/>
          </a:p>
          <a:p>
            <a:pPr marL="457200" lvl="0" indent="0" algn="l" rtl="0">
              <a:spcBef>
                <a:spcPts val="0"/>
              </a:spcBef>
              <a:spcAft>
                <a:spcPts val="0"/>
              </a:spcAft>
              <a:buNone/>
            </a:pPr>
            <a:endParaRPr sz="2400" b="0"/>
          </a:p>
          <a:p>
            <a:pPr marL="457200" lvl="0" indent="0" algn="l" rtl="0">
              <a:spcBef>
                <a:spcPts val="0"/>
              </a:spcBef>
              <a:spcAft>
                <a:spcPts val="0"/>
              </a:spcAft>
              <a:buNone/>
            </a:pPr>
            <a:endParaRPr sz="2400" b="0"/>
          </a:p>
          <a:p>
            <a:pPr marL="285750" lvl="0" indent="-184150" algn="l" rtl="0">
              <a:spcBef>
                <a:spcPts val="800"/>
              </a:spcBef>
              <a:spcAft>
                <a:spcPts val="0"/>
              </a:spcAft>
              <a:buClr>
                <a:schemeClr val="dk1"/>
              </a:buClr>
              <a:buSzPts val="1600"/>
              <a:buFont typeface="Source Sans Pro"/>
              <a:buNone/>
            </a:pPr>
            <a:endParaRPr b="0"/>
          </a:p>
        </p:txBody>
      </p:sp>
      <p:pic>
        <p:nvPicPr>
          <p:cNvPr id="140" name="Google Shape;140;p19"/>
          <p:cNvPicPr preferRelativeResize="0"/>
          <p:nvPr/>
        </p:nvPicPr>
        <p:blipFill rotWithShape="1">
          <a:blip r:embed="rId3">
            <a:alphaModFix/>
          </a:blip>
          <a:srcRect/>
          <a:stretch/>
        </p:blipFill>
        <p:spPr>
          <a:xfrm>
            <a:off x="5643500" y="1887225"/>
            <a:ext cx="3094800" cy="2065500"/>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0"/>
          <p:cNvPicPr preferRelativeResize="0">
            <a:picLocks noGrp="1"/>
          </p:cNvPicPr>
          <p:nvPr>
            <p:ph type="body" idx="1"/>
          </p:nvPr>
        </p:nvPicPr>
        <p:blipFill rotWithShape="1">
          <a:blip r:embed="rId3">
            <a:alphaModFix/>
          </a:blip>
          <a:srcRect/>
          <a:stretch/>
        </p:blipFill>
        <p:spPr>
          <a:xfrm>
            <a:off x="0" y="0"/>
            <a:ext cx="9144000" cy="5105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1"/>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Source Sans Pro"/>
              <a:buNone/>
            </a:pPr>
            <a:r>
              <a:rPr lang="en-US"/>
              <a:t>WHAT’S IT LIKE?  </a:t>
            </a:r>
            <a:endParaRPr/>
          </a:p>
        </p:txBody>
      </p:sp>
      <p:sp>
        <p:nvSpPr>
          <p:cNvPr id="152" name="Google Shape;152;p21"/>
          <p:cNvSpPr txBox="1">
            <a:spLocks noGrp="1"/>
          </p:cNvSpPr>
          <p:nvPr>
            <p:ph type="body" idx="1"/>
          </p:nvPr>
        </p:nvSpPr>
        <p:spPr>
          <a:xfrm>
            <a:off x="822960" y="1100628"/>
            <a:ext cx="7520940" cy="3579849"/>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SzPts val="2000"/>
              <a:buChar char="●"/>
            </a:pPr>
            <a:r>
              <a:rPr lang="en-US" sz="2000"/>
              <a:t>4 year Bachelor of Science degree </a:t>
            </a:r>
            <a:endParaRPr sz="2000"/>
          </a:p>
          <a:p>
            <a:pPr marL="457200" lvl="0" indent="0" algn="l" rtl="0">
              <a:spcBef>
                <a:spcPts val="0"/>
              </a:spcBef>
              <a:spcAft>
                <a:spcPts val="0"/>
              </a:spcAft>
              <a:buNone/>
            </a:pPr>
            <a:endParaRPr sz="2000"/>
          </a:p>
          <a:p>
            <a:pPr marL="457200" lvl="0" indent="-355600" algn="l" rtl="0">
              <a:spcBef>
                <a:spcPts val="0"/>
              </a:spcBef>
              <a:spcAft>
                <a:spcPts val="0"/>
              </a:spcAft>
              <a:buSzPts val="2000"/>
              <a:buChar char="●"/>
            </a:pPr>
            <a:r>
              <a:rPr lang="en-US" sz="2000"/>
              <a:t>Core Curriculum: </a:t>
            </a:r>
            <a:r>
              <a:rPr lang="en-US" sz="2000" b="0"/>
              <a:t>Intro to Packaging, Packaging Materials: Paperboard and Plastics, Distribution, Consumer Packaging, Industrial Management, etc.</a:t>
            </a:r>
            <a:endParaRPr sz="2000" b="0"/>
          </a:p>
          <a:p>
            <a:pPr marL="0" lvl="0" indent="0" algn="l" rtl="0">
              <a:spcBef>
                <a:spcPts val="0"/>
              </a:spcBef>
              <a:spcAft>
                <a:spcPts val="0"/>
              </a:spcAft>
              <a:buNone/>
            </a:pPr>
            <a:endParaRPr sz="2000" b="0"/>
          </a:p>
          <a:p>
            <a:pPr marL="457200" lvl="0" indent="-355600" algn="l" rtl="0">
              <a:spcBef>
                <a:spcPts val="0"/>
              </a:spcBef>
              <a:spcAft>
                <a:spcPts val="0"/>
              </a:spcAft>
              <a:buSzPts val="2000"/>
              <a:buChar char="●"/>
            </a:pPr>
            <a:r>
              <a:rPr lang="en-US" sz="2000"/>
              <a:t>Emphasis: </a:t>
            </a:r>
            <a:r>
              <a:rPr lang="en-US" sz="2000" b="0"/>
              <a:t>R&amp;D, Foods/Packaging, Printing, Sustainability, Plastics, Packaging Machinery, Manufacturing/Quality</a:t>
            </a:r>
            <a:endParaRPr sz="2000" b="0"/>
          </a:p>
          <a:p>
            <a:pPr marL="0" lvl="0" indent="0" algn="l" rtl="0">
              <a:spcBef>
                <a:spcPts val="0"/>
              </a:spcBef>
              <a:spcAft>
                <a:spcPts val="0"/>
              </a:spcAft>
              <a:buNone/>
            </a:pPr>
            <a:endParaRPr sz="2000" b="0"/>
          </a:p>
          <a:p>
            <a:pPr marL="457200" lvl="0" indent="-355600" algn="l" rtl="0">
              <a:spcBef>
                <a:spcPts val="0"/>
              </a:spcBef>
              <a:spcAft>
                <a:spcPts val="0"/>
              </a:spcAft>
              <a:buSzPts val="2000"/>
              <a:buChar char="●"/>
            </a:pPr>
            <a:r>
              <a:rPr lang="en-US" sz="2000"/>
              <a:t>Requires a 3-6 month co-op</a:t>
            </a:r>
            <a:endParaRPr sz="2000"/>
          </a:p>
          <a:p>
            <a:pPr marL="0" lvl="0" indent="0" algn="l" rtl="0">
              <a:spcBef>
                <a:spcPts val="0"/>
              </a:spcBef>
              <a:spcAft>
                <a:spcPts val="0"/>
              </a:spcAft>
              <a:buNone/>
            </a:pPr>
            <a:endParaRPr sz="200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C50C3BB-37FC-4BDE-B82C-A1ABDE4D2B2B"/>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MCOplB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DAjqZQF5BS+p4DAAC2DgAAJwAAAHVuaXZlcnNhbC9mbGFzaF9wdWJsaXNoaW5nX3NldHRpbmdzLnhtbOVX3W4aORS+5yksV70sk7TpNo2AKAqDgkoAwaSbXiEzNowVjz1re6D0qk+zD7ZP0uMxJMMmm3VapapURVEyx9/5zvH5nWmdfs4FWjFtuJJtfNg8wIjJVFEul218lfReHWNkLJGUCCVZG0uF0Wmn0SrKueAmmzJrAWoQ0EhzUtg2zqwtTqJovV43uSm0O1WitMBvmqnKo0Izw6RlOioE2cAfuymYwVuGAAL4zZXcqnUaDYRanulS0VIwxCl4Lrm7FBE9QUyGIw+bk/RmqVUp6bkSSiO9nLfxi+Mz97PDeKouz5l0MTEdEDqxPSGUcucFEVP+haGM8WUG7h4eHGG05tRmbfz6yNEAPLpPU5H7uxNHc64gCNJu+XNmCSWW+EdvULMF05ANZjpWlwxI92Q1pGWf7a3Ai+hGkpynCZwgF6o27iazSdyLJ/HwPJ5dTQbe1WCNpJ8M4iCd6aDfjWfDURJPZxfJ5eDJSkl8nQQpXXwax5NBf/hhloxGg6Q/vtOqolWLSyvaD3ELUqFKXQ8ksZakGWTM7gJel+xQCyX3Yu2e0VwJqLoFEYZBA+VzRockZ7U6nN5w2QPkIUYLuIfYtPGZ5kRgxC0RPL1VNuXcWG6reu/VkQi4oDEZupziO/M+OGlGtGF1t3YnxhVb2oklRV1N1tBMVWC24v+Cj5kMgV1ABwjXBUyHwGNNzBOQ6EyIEPBkl8gQ8CXRN0yjRCkRhB8qG0b8pyoFRRtVIsFvGLIKQYGVOfyXMVTve7TQKq+kMJosMoJDTlecrRk9DTH0CUzkJWjCHCwEs97CXyX/guZsoTTwMrKCRIOcG8/ffBJxQYy5IyU7H1/6Fu0Pu/H1S3dBQlcEJtHTyKGlWF7Y5+AncHepwIQQCqJZo4DIpKSEknL5oZxWsJBrBtvOyKpKuktkRQrp5uCP54SDFJqfy+0UDyBMiURKig0iKZS2cSW04qo0IPHF4qnNdznoVRGXlatLmFFgTNOw5jw4fP3m6O0f747fnzSjf77+/epRpe3cHgvirPnBff7oXgnW/NcO+x+9R3bFPd2e0rkrVFrTf2xBbdfN/THcitx6eHhbuBXzSy6L8ST+GDQbIQpB5RdPg+hGIajRh8Cd4GbvuDZ3g1yAwbn0UxpGp+A5hxp4tp74KVX2Q+8kvkSfp8p+3ZD9SGP+LhHzT7fv1nsv063owe8cd5JzyXOIo9s/tx9HnbdHB/B6/uBRowFs+9+ancY3UEsDBBQAAgAIAMCOplBK37FGuAIAAFAKAAAhAAAAdW5pdmVyc2FsL2ZsYXNoX3NraW5fc2V0dGluZ3MueG1slVZtb+IwDP5+vwJx3+nulZ3UITHGSZN2t+k27XvamjYiTarEZce/vyRN1gQo9LAmEft5bMexzVK1pXzxYTJJc8GEfAZEyktlNF43ocXNNGsRBZ/lgiNwnHEha8Kmi48/7SdNLPISS+xAjuVsSA59mLn9jKG4GN/mRoYIuagbwvcPohSzjOTbUoqWFxdTq/YNSEb5ViOvfsxX68EAjCq8R6ijnNbXRsZRGglKgUnp+9rIRRYjGTAf6cp+RnL6UOdvf0DbUUXR0pafjAzRGlJCXOTrpZFhPNfe41eZGzlPQPiLGvrls5FBKCN7kLHzu69GBhmiaZv/6ZFGitIUNOacf8R3DhOk0ONnsroycpFgLmQCXXwFVx5717sA5L6Gc5+acZWCPZm6HiwE8+gZgwXKFtLEnzqbqsTbY4t6PmCxIUxpQKjqQU866SfSKu8m1vW4P/BGeRGAnKJHvArW1rDq8g2Asb7Hr1a3dlWE+b3rggQl7JwyyLBX9sjfuqxHyEDZI58ZLeCRs/0R/NDScfwT3xL3mOerr63AiT76evmTt5pID2ZwVRDaKTymFgUslEnnhdZgXi1NrK5LKTnKKeVkR0uCVPBfBpft7WVUmhwYXKed7qsUKTI41W42R72kw/ey58vd2P0m9HfrzhPUK/xmShBJXtX6N0lNJ46nZ0S7mSanGWZJajjIe74RAccmNkSqidyCfBGCjQ3DBcJYrOgGayiZNAlKkCana5w6J6eKz9s6A7nWb0bBN02s63AVLSum//CVwhsUMWHA2DGx0u44oe89GShcAwCReeU7tjt0lrplSBnswM99oLAXHrpZqnSHDjXbEh9gg2G7Oc2ofnRrom+UEBcbThBedV4iXjihIW555zjueSSZsjeLpt4v4N5ztJL9JjOdF+bbKVwrRZ61/biEWmn+k/wHUEsDBBQAAgAIAMCOplCpA/KjcQMAAMcNAAAmAAAAdW5pdmVyc2FsL2h0bWxfcHVibGlzaGluZ19zZXR0aW5ncy54bWzdV91uGjkUvucprFn1skzSpts0AqIoTBRUAgimu+0VOowNY8Vjz9oeKL3q0/TB+iQ9xpAMm5Y6q21VVQiBj8/5zq8/z7TO3xeCLJk2XMl2dNw8igiTmaJcLtrRm/Tq6WlEjAVJQSjJ2pFUETnvNFplNRPc5BNmLaoagjDSnJW2HeXWlmdxvFqtmtyU2u0qUVnEN81MFXGpmWHSMh2XAtb4Y9clM9EWIQAAv4WSW7NOo0FIyyPdKFoJRjjFyCV3SYG4toWIYq81g+x2oVUl6aUSShO9mLWjP04v3Gen45G6vGDSlcR0UOjE9gwo5S4IEBP+gZGc8UWO0R4fnURkxanN29GzEweD6vFDmA24Tx0czKXCGki7xS+YBQoW/NI71GzONDaDmY7VFUPQPVlN07L39k7gRXQtoeBZijvEVaodddPpOLlKxsngMpm+Gfd9qMEWaS/tJ0E2k36vm0wHwzSZTK/Tm/6jjdLkbRpkdP1ulIz7vcHraToc9tPe6N5qU61aXVrxfolb2ApV6XohwVrIcuyY3RW8LtlpzZXcq7Vbk5kSOHRzEIZFZI6BinU7utAcRES4BcGzu10LesHsFReYgrM9bs6lje4BfbpZDtqwuqPdjnHjk3USSUlXwwpPxybVrfhb6iMmQ9SucaaFm2umQ9QTDeYRmuRCiBDl8a41Ico3oG+ZJqlSIkh/oGwY8N+qEpSsVUUEv2XEKoIjUxX4L2ekfpLJXKtiIxVgLDGCU0aWnK0YPQ9x9A5dFBVaIrGVglnv4Z+KfyAzNlcacRkssdEo58bjNx8FXIIx96Cwi/GJP3S9QTd5+8QlCHQJyC2PA8dDworS/gh8wNylQhdCKKxmDQIrk0GFI+X6QzndqIWkGew7h+Wm6a6RG1BsN8d4PCZuZHh4udzycgBgBpIoKdYEMhxt40ZoyVVlUOKHxUOb/xSgNyVcbkJd4OWHzjQNO5xHx8+en7z48+Xpq7Nm/Pnjp6cHjbZMPBLgvHkqvjx4UwRb/utW+o7dAfZ/YHuldOEGldbsD1052wvkIQ23YkfaX+d/d2n8JPofjZO/gtgO8woaqGQSBDcM0Rq+DmR5x6ajGpMGhYBUuPC8i2QoeMGxqz9syn/K3Bx+bvBT9T/Nza9bhIOH57etgV/dPaPuPZS24q++LzRQvv/y1Wl8AVBLAwQUAAIACADAjqZQTI3+hp0BAAAlBgAAHwAAAHVuaXZlcnNhbC9odG1sX3NraW5fc2V0dGluZ3MuanONlE1vwjAMhu/8iiq7Toh9su2GBpMmcZg0btMOoZhSkcZRknYwxH9fHb6aNh3EF/Ly8Do2sjedqDwsZtFLtHGf3f3DvzsNSLM6h2tfFy16RjozIp3BJM1ApBJYDSkOPz3K2xMRMmbSmU7Xn2RrKn4M6Zs5F6aKq4CFDmgmoBUB7SegrUKJf73K9lXtKqq0eZpbi7Ibo7QgbVeizrhj2NWbO9UCazAWoM+gcx6DZ9p3p408OT70KapcjJnicj3GBLtTHi8TjbmcteVfrBXo8g9f7oDec/915NmJ1Nh3C1k98eiJop1UGoyBfd7HEUUQFnwKouLbc+cf1DNuFlSji9Sk9kAPbiiqtOIJNLr0NKDwMVl6NbrZp2hyFlZ2R9zdUniE4GvQDavhPYUHosrVBX+g0phQRxpos+dHVCCfpTLZp+5RBDl6LNm2de9UqHv+kHkjhLURWgQmMmtbHBdMvQ0OrqllHYdmXoREGRIxkFiFwOIoes+x9T1C96+IcWt5vMjK9VCuxrIPXC9BTxCFu0q05cqMvs892d/K2872D1BLAwQUAAIACADAjqZQllFwWroAAACjAQAAGgAAAHVuaXZlcnNhbC9pMThuX3ByZXNldHMueG1snZCxCsIwEIb3PkW43cZupSRxE9wcdJaaphppLyWXWB/flIp0kYJDIP/xfT/Jid2r79jTeLIOJRT5FphB7RqLNwnn035TAqNQY1N3Do0EdMB2KhO2KPHoDZlALFUgSbiHMFScj+OYWxp8aiDXxZCKKdeu5+n0Dvlk8mFWYXYr+5f9mYHKMsbENdouHFCle0ozwshrCZNz0ZhbbB3wX4BZA1q/AjyGFcDHBSD498VT0pFC+mYKgi+Wq7I3UEsDBBQAAgAIAMCOplCUE7MiaQAAAG4AAAAcAAAAdW5pdmVyc2FsL2xvY2FsX3NldHRpbmdzLnhtbA3MMQ6DMAxA0Z1TWN4p7daBwMZWltIDWMRFkRwbkYDg9mT7w9Nv+zMKHLylYOrw9XgisM7mgy4Of9NQvxFSJvUkpuxQDaHvqlZsJvlyzgUmWIUu3iaOJTKPFIscdhGo4VNe/8Aem666AVBLAwQUAAIACAAkm/RGiiTiqPoCAACwCAAAFAAAAHVuaXZlcnNhbC9wbGF5ZXIueG1srVVNb9swDD2nwP6DoXulpF3XNrBbdAWCHdahQNZtt0C1GVuLvybJddNfP8ry95xuBXZIYFN8jxT5SLvXz0nsPIFUIks9sqBz4kDqZ4FIQ488fF0dX5Drq3dHbh7zPUhHBB4pUmEAPCZOAMqXItcIvuc68kjPQJGZOLkUmRR6j9xnyN1FuiTvjmbokiqPRFrnS8bKsqRCISINVRYXhkRRP0tYLkFBqkEymwZxGuxS/x2NvyRLmd7noHrIXL89cE3ScjwrMSApT2kmQ3Yyny/Yj7vPaz+ChB+LVGme+kAcrOSsKuUj93d3WVDEoIxt5tok16C1SaKyzVy9FIuL1FHS94h12CSgFA9B0TgNCbNYNgF2tzFXUc2jBrSGV+1EzVv5bcz7pnGrOsc657x4jIWK8KgP6ayTQJcNo7pJdd1KQQ+NglaGiTgSfhVCQlC9fmslMl8QG7BVXJUnVaWPB/i04r7O5P4WYaiiuoO0bRq1TaMVqOWgbfR1R0Ga226B60JCU6qZ+yQCyL5wKbmRxZWWBbhsZKyxbAh2mb1y3aSuIW6kk/jsH3pj/Eat+ale60wF+B+N+YREbU1EGsDzSqCPhgRrqgGLbWxU5zE1MbucVPGY9HQ9MNkc66bgRRzNZQg4hgHXnHV2dggKkit08Qs5wvYODoIjEUYx/vQkw/j0IE3C5W6SoXdwEBxn/m4C2prbMrJxHUdiahXksol14vqF0lkiXip5DvaMXlY6fG3kmqObXLQH5/M/RnEQoxnMLZlYXeapt6+aw3szp1p1PpvcWgZqxXkAXeTWq5mFIh/5BLDlRaxv+zk1+7AHHeU8NR3TXN9R71m5Fi/glCIwX7rFqalJBEYzHvlwcdpjwH7idhmEr0yHIm6ztKkDpax6s/9VRZstX7fOdv1Qh12s4ZOA0mLsTH1EdYQyK9Jg1EOadx8RFeNOu5HAnRi2eKPFCYo0yz3yHh/qO1+eXXZXPsdPOOt9a+5tYJvLG1Z6nXCnIFbrur2IW+8GfPwNUEsDBBQAAgAIAMCOplA129mtaAEAAPMCAAApAAAAdW5pdmVyc2FsL3NraW5fY3VzdG9taXphdGlvbl9zZXR0aW5ncy54bWyNUttqGzEQfc9XiPyAJY1uC1uDrsWQh0IT8rz1qmGJoy0rhYSij682rXHcurSap5lz5gwzOn1+nJJ9zmV+mr4PZZrT51jKlB7y9gqhfj8f5uXTEnMseXOq3E9pnF926eu81lo1lyGNwzLaFc1bjMLbQ0pq5VTLmGEUSeapV8h5bhvWgevANsxRYvvNbxI/dZe4j6lcVu03Z+ifDbuU41J2aYyvWzhnv4fON/i4DOPUeHkr2Br1OLU6tgZihEvuK9UAIJDljjhcpeykJshjxjFUoyhQQIRz0olKJOXQstCJpsJ8JxCTjFFXqaetG2ltHLVVQkeIbtO86mwNwUiMESEEmKtcQDAYNTY0DQ1qPSA4MCCqNpooQMEGE1j1zgvLkaJeYFyZMYDx6bin7d6f61T973WO5/yH4MUvuIiu3tpcMFe/f16WRr6NT98OQ4noy5DjbvxwHe5ubq5/efLNv0fGatS28V99/QNQSwMEFAACAAgAwY6mUOgOjCDwFAAA7zUAABcAAAB1bml2ZXJzYWwvdW5pdmVyc2FsLnBuZ+2beVTT17bHsdKqrUiBtkwBqqi0FUEmSTQkVwHRVsEOMikghkGZIUIIBFIrgl4gAamMISjeau8NgzQyhCGpRRNoIHmUIkIgEX6QAAFiiGQgCblJdL1713rvj/fWev+9sBaL9Tn8cvL97bPP3vustc+ts4EBJu/bvG9kZGRy6qTfN0ZG75YaGRl/v/097Qj5xaUvtH+2IL8JOG7UwgItasE4/tiZY0ZGbfgPVNHvanlH2skwpJHRrn7d7xZG6s8xRkZeBaf8jn2XHbkyPVy8nvmEka7ZrzHSGHVeK75sMe6yJ+Tjzz76uPHgb8bH3vc7b33DKtnvhws/hn5otafr5tVvtx+nMIseU0Tsq1i4TLahqK/xMI0nCIeE21z5QyLFDIECFimGKatHawvZMOXyQkUQDLIhB/D4PPlMkZHuB1Q98v3o9dEbgnsjYIuQD7bqxtJe/FHESAOVwtWvR+dL9I9N7Vp8yhiRwzUKdsZ7+pGUqtezSozzu3ooj8TwAhzyHhO26+jXldtaTnhH/6/OisuYrXkqMSOgtU86mWFT9KxdN8HLB2alqZ/uFkvTmrdosetKy14b3feh0PN3QgoefdWFK6sWvp4tdnV5GKs6Ncq6vU6VsI4yr1jeyatpiCIXrwrKMi+sbxIZmRFCbx5GggSQq9QBxDbd1HHdty9jNGqZg8/Gwn0TtClc9Wqk/igK18wXXB03M0cOz6plPFoihsqWF0f2OOeOKWEBwDYHzKtsHl1WVUpXvuBJuloS1f/ha5qXgmEBLhwWRBquU93l0+Jskwp8O4s4fm71CJGB7BDuvMVZqBUFVNczRAk8syxjYOxxcdfBEfm1bfbgnNlbTqs2tERPluKTUt1rpuD7/IGTP4KuuYrBM19ITvw2V+06uqauPlw0JGjAUgFHlCf+iiKfu9ql9MRbUMwH3YM66tIdb+LSERPFqxzqhZCTQ5Rp+q/pXL4Y8hCQI4l0CAsWR70gaKNi7JRE5B0FI8AxhttGtBJktBNLogYxCCV5apoajlreANWOl+dNcG/0mY6jmwWIUgJTnEdtidxqDafHbpYcXVm/nejxYHjcXqvz+1xGJIy4x/yleSk9/sF+532HS2P5dwlXHNdK8QEnm37/BQ3lMx83IQta3KLsGS+y7J3SStFkolk3HRaT65gVEcOj9yrTIna7capbv6bysz3yjX+DshRWzH3vxE24HcRb1DA2cet8QiylbVWsDmV32UMektYJMR+XklcVk3F2iOkeWBFf4JvUr9C+WzsLMuDGB8VgcKlJRwFJbf3DUmRlq4Qy0EsaZ4LHgdp4IgbO17nuS27aTyPgewePuWTEA9vPOnruP2uC4J4OKqjd+rzswzsKfroCln4AzzjCeDwEPx7y3Jtf7NwZEVLZt0BdGc0sfHqhMz0+lcp/4ZGPKyhPrBGXx3qkQImi/cOysHgWr2uzPLFcjLBzIzppxe5VerWIoSm46vKymkzRBshmBiJhK/tStcaVgAWxBLy4FwdZYNzcQBOQ7kTTh32RGVz6usOMld6+bJ19Ry7jztZUos2JHe4+164U0M3qze+akzqupe0K5aywJPFE9MSKrN9fltxDJF2t3+2WnnaBhDnz0ZA8XQV5bvw8HZexSwIepVNshSWYhvW9HU5PceKwLGN5GD+sWbA3LC7XziMll0rH9EMP8uJz7ON7EBPLX0l9gA7U6CozMwBIb0EmAb3PwA791a54gcSLLlA2n2ZL4qFRa7XWtDIjvUXbOtmegRhblCeux0LwopaBqBFnlti2fW5+heFenolL1yq9dsgsEXdjRxgCW3g6CNozQC1Fy2a6fS/ZC6B7f+QrSxzMDgmSpu7YQkxrsEPe9qaIvnKk1yo4ol4DdXXPaydWJLUmxkwj7+KgGveUccFZKWI5UXpAEqMRzEtnulszSxBMyO9ykKhL2q/CDCiI99Oed+b0DbXWEZgEzdBR1gGdUlmhdm8VNJY4oBL3/2VYnIK7uSMUeXaod0cgws5x+/7QWG5bcxPC+KlbMoZWWhwW8CCeKlbfvGQ50SlWwy6gTg6J+eCAnWy52Q6PZJg3mhAb8OkQ4HawQ2gnnCBq0vsySkOEkMEvbFpbkqlsGHEdZKOsQzgoPZ67ER2Ur/39AEIViAPNzzeJyflhDcyGeCvyCbyKSNcaYiZuXAWWhfGqLXVLXyf6sjH9OHf7l+SnD4x/grJeFzz0+1u1b9KD0psfI8u+/P7LIdvREypbZumVMBjHdpS8ieaeNLYVDqoQDa7dqcoMu93p1DgIQ5FvPFriILgI2yQI08+QsTWHG18davVuO8TD38yeVPBaBHtJQhun5qOBubuGlXWZeLS7pheXR1lN9Impk8gxPoteZQJ//vR8O3RWWd3RHawP80kh5qWUcG2QpFhfSNSHeZsR+Xvm5qmm4zZ68Sc8qdcKnnL6//sg7ofQx/wvPfU54u7/CJeondwcoT5xGB3/33zQgAY0oAENaEADGtCABjSgAQ1oQAMa0IAGNKABDWhAAxrQgAY0oAENaMD/r7iqfNVvitcPffp/MO3S8RH5dVMYOEcxX4Unovk19xkOWNUCh7cpLa1Q/74ZCyfTSIDuye85l1JySMSs1oFNxleufVdbVqvQ5KHQ/PbVXH8ptmFaMjUi75Nxj26somg9UxN1Xyjr1JF2pvoWtW4UL09G56rQ1ov5kI4xN7Y7u++5J6o8sZspbhin3Bd/4Nr7aOpJnYuy7wiRmSN+ZolvfpCsa/4KEPVKWAI6TTqZGBAEV79uEzRgN5GjEw3ePAxZsHknJJKSOImJcOdBkysTD/NzNWqZqPYwXZQTEZSDu/DsMKtWdMuJCF4HuyZuJvPPqRwzR2j7HznoOiUOU2rWvuDmcr9j+8im1rria+Lbl3cPtPct2cax7UpFY3satPrZsXup01iNmrE7xStPyKo/2mBb9ZIg3vGj+OV1U3vsNIuRPzfl9ImAAFe96jdh7CAD4U99TX2uXnrFzlDUxnrwqisF/seTHpQyJL8cIAkGziUBjxUZTWFYIrMG5oo6J1Vbvh8mc4GDVnSNb51nUpxz1gadqkQOpoNLL+JJsbtOtYjPcf2yVi/3Tv4999lStssX5QfFLlEWM8GSIXNQyDFXVCXrnotwMjbvQiRLCbqIrEo+nm6f2p+Qf6ws8Q5jhxqoLV2A8pmS6Ck0cftR3seqX7eaOvdL0v5AzjVyBtxKGA+HqxD2bEGePyCUf3AjYrP213xdCyFnzvWbEJGt6fAbHWda1pdeuB73pN4Vx6t6TnD9GBBV/dN6+rjTeEzuinmIJNNWIsmeepfw6Ghj8qyw2oku2X0sK3c8jQpfmSS+BlEWDq+B2aNkvq042x41JkWHrJQlN3X4kPVrsV/RxBnLpfs+PrI5kVDjW/FJ2rmGVGebqD+2Z5OukKcGIbxFyu2zkNW4WE3weIofkPyXYSA5u9RNc+g5pVbT9Fmu9m1+4bzIpJKlIvfgVkZeaHJuR3icQzCH2Fw5UTTWscXIqMtu7et3i1QQ+nkS8tD5g8iba24fkwC464j89olfz5+pS74/7Xzv0Oi7gLC9OysqxjOyGe4HTDd3+Jw/SDYlJbODmQRP1awlLZRFK3474S4FPP98WP11neb1P75yPch+gr5Jr/J8h5swWYYHga8QjQFM5fISOWmiFfP0KWhJwPZkycVmH7lhH4idJXg86qYY3W/t/dyLIK2hP/QJcOkpjRAoG++L2flS8n1dW81CK1YtvOG7mMAhj7krH01Kk9qHErpOH8LpJYAxrbTNjbW82d3n64t0KqR021Rndn8L9dHlXrus+ixrEkBpimhM/+GVfOdcc8GA2KHMhFOtdVqoExGXWJHo9ltaY1LLV42b25WOewTCmySJexgbhLBIEMR2zGRlPUfO7eEMSNagyjV/f8BBI2cEYDVKnkY0tsmb8aYphjO45CadhZCVFdJ9/QkYPZDtXHJ2xZGSt+o6Ubm5or5EBe1qSu0Ypbq5EhKD3jVHeXTEsufDUtfPt6Q87apIgttctHL4qi3z+UbXEci4Ql5kVZ59+quf7UYzUCIruCYg2/EzvIKf6P1OKl0gvHLs8HieF8ylu7QJWbAQIZ1/nJYXRhpHzG17oWtu1eT+5GAHj5y+ohJGaTayw+kNUlOe3nhOg1m/uFoHjwbZOOhXM6lIa9koxrE8L1FLMEcbFV8+mvdIDhGZocptqzvWqp4gciafQA+KxrFrFQ2YVbUQynYWCRlHgrERdZmx4dSUh/WxmS5xpFjW7bxBNxZAh/HBa3k4R15rTA4rSruj3H7hlgRhq6smugcoVi4SBb3R7RFKq7Tks7rd8O0hEj9YxyX7zdcP4QevL2kVrqicBk3n/DhuQ6N0GSD8XS8aMdBWuluZFr4Xzkzg6EJpC6ZyZUk90xJocwI8rJyvKOxFwRN9Fo1qYFxkKk+Co/nZH5NCgwWIjnC+M6K6P3njGTQlxZaze3TU1X1IJLYo8yiRpE+mhbtOPPOH80I935OmrOcMpc7Sy85218aDr7zYfHkhOfcwuydz8lF96mb3LzqXO10oPv9cMTXnMFRcCLzxvNOpNLV0rW8GHWO128O8WJDuaMMWMSyyGVFm+Bd10ZHs513RCdRib2bcgPIlmhvRzBrUum4YvQywBQL/Skds/B66n1EvkzvWpgJyMO1hfU/xABKRGRjoaLM1tzPHB9dTJLkue/zZkXzl4ULVxWFTzliqXQiHmCxoqD9cskhqPfBmFTXOTrRbQ210f/iDS+3JWhPtGkWyfToxqdn21h1PMqbUdQzSZRBNOS3CMfBltTOPX0FWqfVbxdv/5MgYPeH1FdptQx7qB/OL/QArQfoQzaeorfUyQUBfIhBOvLEOyHczOuyMAx+fOJA2mQoK0QUV60Bb+uux8TtjHdroGLyGX/C/nt7UYWJk9Gt0eJ8rtHUnmlefbe34nqDwwemG+3GN8UkCa2GYCfIzO5QTXtbn+I9VYWtyCJOwzxfnpawEmCZJTv7AyiMTmuOP8dWiC8SVAzYMvQLYs6jNtar7DVpHYQTdDKPHTiZYv5RoY5xbUz75MPO1+J4YETpsqTfGzocmiI2lt67T8zv77pj8ztvVIsluCDL/OLRp0WnmFfBquKy6lrafyGvFiW81kBUus2Z1Ei9mHFgIHAgiH3HSfjp+sExtz6gHoJ/bsBnWnLo5Pv6ngdfoyU9tNK0rj4SPmaF27C9/SCM28eR0b1y+vN/B3mf9z29R6OU2Bo4qbW+1Yzva90/odCZhbxJjVIjb0V4+wf/FdFnlWKjEdEi6ClSsnohMttUWGv2v5QDelWdLDChUBAJmJ4rMvBgmFx3vpvA48eADGNzRVAkMhfF8dnPUsu2t1kM4hGrfVSr7EGtYnh+ZErtZzdopEUBMAVVkpifrrVulqrQRDLzB96ahQYUSP59BMhuWCw3iD7uTMrdo2rUu5/APJ/Up+nO5xx1MxBm8Xl/haOEKRvJWLMt9c2bgUBGAGZZxFIi33kZqpXbrvS3wg0rOZRCgzmlcsKqKrnoF4bX1JjqAB5cIQ9rcsa8fjFMEzuwU3KID8F52L9KZxzXu+JencQfqn+KhawPuH7XGcJ3J4ZavokjjgPxaTfQmI25fa7t2uS2834RX9/xvjxSiJ+X5mIgwfZ6zlECYcBdFvup6ey32jaxxDzaUjMF2kXY+fJd5ztPe4WB5dMGfO9G02szk0vlLU9GE6HGaH2xwCfNGXC8b2fDiBKCwKvKbITQQigcAZw9cbi5iCtaYTrQgSdI/Gcle49el2mOXn4JuoMR3WjHzCyG0jbGRBo0qftWNppp3xcMLCyrmt00trWfYa+PcEO1r6Ocggdfh3y5TidJr8jc5dC/8Z0ZWyH9G4eWEXQzJo1rUW9XbHDBpM5qTLuYHgoo7rxjXOInOCMS37lrDuRyB+BR/3vxrhtzsO9eETJg+8KoniXjMaX86vqfAIw/UH8wfhAwCK2fSED6L9ogpMK3KZMGX+AE6sInFCPMDTm1e78EUikEFjpYyGU2jboNyAzVPTPPTXveJ8lKt91EUwfd+7GmOdBW05ficyLfCHarbTYtmJiZZNcg8Cnu5wUJrvQNDzuR38YvWE8ILx+T6QoMPzUjp6E+gvtlrSfrI6DN773x9sS4ny/Q5+ZmLNier/LXbZlmXmcTTN5AfslK3dJS7AXx0Rp2sSmtB9jCjL/rjUxTOGwsCZby9ODb8yJWTofZYaXqt3gel0e0r2lkjkn2VVsGSFn3ImcnVlu9VIgvTiSWodjlBv1hGZkej7bP22QStTlGQITtx52JKVjBRG39UVUrSJc17Pked74tkIdZzCPM4rso9brPrrzsVMOztNmHDz03/VvEsz/7tIiHaS6PPPVO7gmCKubW+2Xvhb0se7T6NkiM+f28ke48NL5B08vfp4NYqSWifveyNyH+VYbr0mpUt6pO5rCvostoxiK4U+E5EVa6ugQhFl6FheVB/2NGrttYeKUQG49spTnD5m5VIt9OcjLXVilnWF8inYKNZ60Txh804rNbsH/ZtbgiZuhoue+3Pb4MOahx7tQeXTpMSdG89UbNdVB5gTznglyEK9f9mtSOnjxAAC4hfr+39sgcTjFfr2p87KDjZXe8nb0rc4XMd3yMDAGGXb4pDFkW4aoqV96d/yjkxQ8ask6J8NhRsLHXn7akkrDaOwC1PUjid1PXmeeE8VKp2cgtDdbRNSof0pbPtfOtciLaE94f1ozKnyEPkcOnZOZtWnLKRpTtY8AKXwydpknoRyEf6AsEE997WHqQSIn7VMAWLy4DD35sk0IYxBFzXj50szZP8YZlctYoaQF0QAfw2rb5c8aksooWsk6ZekZNLtW4scnUUv1oms+3ZFfqJ9DeALObeu++7k9GTRfM1EUAe5E1BtWcIkLJb+24uGeMRe9JgPDC2sqGVc1F130G9IGdLPc4c0reER6a5evVFEDqV01IAjv/AH+DMjoVE+eiuwuB03lRVwnw85q4/PcrcR6z0Z0Nz/eUYo8/eYrfoPh4WHqh/5mXWKVeqqCIIFhZo/C/Wht7z/84L2G0oW/3dpamUxafWuPvphbpCk2mtnxectNiPuOzJerX4sMFedxWJeUM/N9h58cnibxo4yE5tyv7i5Tzob6hm3fgp/0C/luMXf/gnUEsDBBQAAgAIAMGOplBYm+sGTQAAAGwAAAAbAAAAdW5pdmVyc2FsL3VuaXZlcnNhbC5wbmcueG1ss7GvyM1RKEstKs7Mz7NVMtQzULK34+WyKShKLctMLVeoAIoZ6RlAgJJCpa2SCRK3PDOlJAOowtjSHCGYkZqZnlECFDUwsYCL6gMNBQBQSwECAAAUAAIACADAjqZQWn+5mToEAADhDgAAHQAAAAAAAAABAAAAAAAAAAAAdW5pdmVyc2FsL2NvbW1vbl9tZXNzYWdlcy5sbmdQSwECAAAUAAIACADAjqZQF5BS+p4DAAC2DgAAJwAAAAAAAAABAAAAAAB1BAAAdW5pdmVyc2FsL2ZsYXNoX3B1Ymxpc2hpbmdfc2V0dGluZ3MueG1sUEsBAgAAFAACAAgAwI6mUErfsUa4AgAAUAoAACEAAAAAAAAAAQAAAAAAWAgAAHVuaXZlcnNhbC9mbGFzaF9za2luX3NldHRpbmdzLnhtbFBLAQIAABQAAgAIAMCOplCpA/KjcQMAAMcNAAAmAAAAAAAAAAEAAAAAAE8LAAB1bml2ZXJzYWwvaHRtbF9wdWJsaXNoaW5nX3NldHRpbmdzLnhtbFBLAQIAABQAAgAIAMCOplBMjf6GnQEAACUGAAAfAAAAAAAAAAEAAAAAAAQPAAB1bml2ZXJzYWwvaHRtbF9za2luX3NldHRpbmdzLmpzUEsBAgAAFAACAAgAwI6mUJZRcFq6AAAAowEAABoAAAAAAAAAAQAAAAAA3hAAAHVuaXZlcnNhbC9pMThuX3ByZXNldHMueG1sUEsBAgAAFAACAAgAwI6mUJQTsyJpAAAAbgAAABwAAAAAAAAAAQAAAAAA0BEAAHVuaXZlcnNhbC9sb2NhbF9zZXR0aW5ncy54bWxQSwECAAAUAAIACAAkm/RGiiTiqPoCAACwCAAAFAAAAAAAAAABAAAAAABzEgAAdW5pdmVyc2FsL3BsYXllci54bWxQSwECAAAUAAIACADAjqZQNdvZrWgBAADzAgAAKQAAAAAAAAABAAAAAACfFQAAdW5pdmVyc2FsL3NraW5fY3VzdG9taXphdGlvbl9zZXR0aW5ncy54bWxQSwECAAAUAAIACADBjqZQ6A6MIPAUAADvNQAAFwAAAAAAAAAAAAAAAABOFwAAdW5pdmVyc2FsL3VuaXZlcnNhbC5wbmdQSwECAAAUAAIACADBjqZQWJvrBk0AAABsAAAAGwAAAAAAAAABAAAAAABzLAAAdW5pdmVyc2FsL3VuaXZlcnNhbC5wbmcueG1sUEsFBgAAAAALAAsASQMAAPksAAAAAA=="/>
  <p:tag name="ISPRING_OUTPUT_FOLDER" val="F:\One_Drive_Files\The STEM Academy\2019 Moodle Coursework - Documents\HS\ITE-2021\Package_Design"/>
  <p:tag name="ISPRING_PRESENTATION_TITLE" val="Package Design and Engineering"/>
  <p:tag name="ISPRING_RESOURCE_PATHS_HASH_PRESENTER" val="c03ad890a45c5eb973e5dea28b354bd152224ea"/>
</p:tagLst>
</file>

<file path=ppt/theme/theme1.xml><?xml version="1.0" encoding="utf-8"?>
<a:theme xmlns:a="http://schemas.openxmlformats.org/drawingml/2006/main" name="Angles">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527443B7F650468EB70DBA5F662911" ma:contentTypeVersion="19" ma:contentTypeDescription="Create a new document." ma:contentTypeScope="" ma:versionID="1dcc0da45af1e6733cd93be76481f6e9">
  <xsd:schema xmlns:xsd="http://www.w3.org/2001/XMLSchema" xmlns:xs="http://www.w3.org/2001/XMLSchema" xmlns:p="http://schemas.microsoft.com/office/2006/metadata/properties" xmlns:ns2="5796801b-3a89-4506-aaa3-b2b080dc6fff" xmlns:ns3="352a001b-fdfe-49a0-8a03-de813b89e960" targetNamespace="http://schemas.microsoft.com/office/2006/metadata/properties" ma:root="true" ma:fieldsID="8061108c9017e2d5c6aa652c79b4115d" ns2:_="" ns3:_="">
    <xsd:import namespace="5796801b-3a89-4506-aaa3-b2b080dc6fff"/>
    <xsd:import namespace="352a001b-fdfe-49a0-8a03-de813b89e9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Dateuploadedtocours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6801b-3a89-4506-aaa3-b2b080dc6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9b8d16d-ae89-43c7-a374-a853dcb022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Dateuploadedtocourse" ma:index="25" nillable="true" ma:displayName="Date uploaded to course" ma:format="Dropdown" ma:internalName="Dateuploadedtocourse">
      <xsd:simpleType>
        <xsd:restriction base="dms:Text">
          <xsd:maxLength value="255"/>
        </xsd:restriction>
      </xsd:simpleType>
    </xsd:element>
    <xsd:element name="MediaServiceLocation" ma:index="26"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2a001b-fdfe-49a0-8a03-de813b89e9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98a70c-eb8b-4cde-922a-1396e9e365c9}" ma:internalName="TaxCatchAll" ma:showField="CatchAllData" ma:web="352a001b-fdfe-49a0-8a03-de813b89e9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796801b-3a89-4506-aaa3-b2b080dc6fff">
      <Terms xmlns="http://schemas.microsoft.com/office/infopath/2007/PartnerControls"/>
    </lcf76f155ced4ddcb4097134ff3c332f>
    <TaxCatchAll xmlns="352a001b-fdfe-49a0-8a03-de813b89e960" xsi:nil="true"/>
    <Dateuploadedtocourse xmlns="5796801b-3a89-4506-aaa3-b2b080dc6ff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EFC357-6621-48B5-96BB-EAEE4B553166}"/>
</file>

<file path=customXml/itemProps2.xml><?xml version="1.0" encoding="utf-8"?>
<ds:datastoreItem xmlns:ds="http://schemas.openxmlformats.org/officeDocument/2006/customXml" ds:itemID="{84C5DDD1-0C59-4FA6-8057-49AF00AE9EF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BF9DADA-D73D-4241-8F30-EACE570604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603</Words>
  <Application>Microsoft Office PowerPoint</Application>
  <PresentationFormat>On-screen Show (4:3)</PresentationFormat>
  <Paragraphs>80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Source Sans Pro</vt:lpstr>
      <vt:lpstr>Noto Sans Symbols</vt:lpstr>
      <vt:lpstr>Arial</vt:lpstr>
      <vt:lpstr>Calibri</vt:lpstr>
      <vt:lpstr>Angles</vt:lpstr>
      <vt:lpstr>Package Design  and Engineering </vt:lpstr>
      <vt:lpstr>What is Packaging?</vt:lpstr>
      <vt:lpstr>PowerPoint Presentation</vt:lpstr>
      <vt:lpstr>PACKAGING IS…</vt:lpstr>
      <vt:lpstr>What is Packaging for?</vt:lpstr>
      <vt:lpstr>WHY IS IT IMPORTANT?</vt:lpstr>
      <vt:lpstr>WHAT DOES A PACKAGING ENGINEER DO? </vt:lpstr>
      <vt:lpstr>PowerPoint Presentation</vt:lpstr>
      <vt:lpstr>WHAT’S IT LIKE?  </vt:lpstr>
      <vt:lpstr>FUTURE JOB OUTLOOK </vt:lpstr>
      <vt:lpstr>There’s something for everyone in Packaging!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Package Design and Engineering</dc:title>
  <dc:creator>RUSS HERMANN</dc:creator>
  <cp:lastModifiedBy>Tom DiCamillo</cp:lastModifiedBy>
  <cp:revision>2</cp:revision>
  <dcterms:modified xsi:type="dcterms:W3CDTF">2020-08-12T22:02:44Z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0x0101006F527443B7F650468EB70DBA5F662911</vt:lpwstr>
  </property>
  <property fmtid="{D5CDD505-2E9C-101B-9397-08002B2CF9AE}" pid="3" name="MediaServiceImageTags">
    <vt:lpwstr/>
  </property>
</Properties>
</file>