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sldIdLst>
    <p:sldId id="25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</p:sldIdLst>
  <p:sldSz cx="9144000" cy="5143500" type="screen16x9"/>
  <p:notesSz cx="6858000" cy="9144000"/>
  <p:custDataLst>
    <p:tags r:id="rId16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34659-A770-A510-7850-8E38ECC6A902}" v="5" dt="2024-09-09T04:54:52.181"/>
    <p1510:client id="{7445BF5C-2EFE-53A9-237C-4A8D760F8BA0}" v="45" dt="2024-09-11T00:30:26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017" autoAdjust="0"/>
    <p:restoredTop sz="97293" autoAdjust="0"/>
  </p:normalViewPr>
  <p:slideViewPr>
    <p:cSldViewPr snapToGrid="0" showGuides="1">
      <p:cViewPr varScale="1">
        <p:scale>
          <a:sx n="148" d="100"/>
          <a:sy n="148" d="100"/>
        </p:scale>
        <p:origin x="49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19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84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8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89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4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43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52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547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1dcc0da45af1e6733cd93be76481f6e9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8061108c9017e2d5c6aa652c79b4115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D37B0F-942B-4CBA-BBDF-991B64D97777}">
  <ds:schemaRefs>
    <ds:schemaRef ds:uri="http://schemas.microsoft.com/office/2006/metadata/properties"/>
    <ds:schemaRef ds:uri="http://schemas.microsoft.com/office/infopath/2007/PartnerControls"/>
    <ds:schemaRef ds:uri="30ff7222-84b3-4161-a18c-503cb15f7ed6"/>
    <ds:schemaRef ds:uri="e48d4773-ac0e-4673-a179-ff50079e4121"/>
    <ds:schemaRef ds:uri="5796801b-3a89-4506-aaa3-b2b080dc6fff"/>
    <ds:schemaRef ds:uri="352a001b-fdfe-49a0-8a03-de813b89e960"/>
  </ds:schemaRefs>
</ds:datastoreItem>
</file>

<file path=customXml/itemProps2.xml><?xml version="1.0" encoding="utf-8"?>
<ds:datastoreItem xmlns:ds="http://schemas.openxmlformats.org/officeDocument/2006/customXml" ds:itemID="{26BD1107-DE1F-4498-8B48-A2BB9656C770}"/>
</file>

<file path=customXml/itemProps3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On-screen Show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MS_Yellow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/>
  <cp:revision>67</cp:revision>
  <dcterms:created xsi:type="dcterms:W3CDTF">2016-01-05T02:38:42Z</dcterms:created>
  <dcterms:modified xsi:type="dcterms:W3CDTF">2024-09-11T16:49:05Z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