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custDataLst>
    <p:tags r:id="rId1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89049" autoAdjust="0"/>
  </p:normalViewPr>
  <p:slideViewPr>
    <p:cSldViewPr snapToGrid="0" showGuides="1">
      <p:cViewPr varScale="1">
        <p:scale>
          <a:sx n="121" d="100"/>
          <a:sy n="121" d="100"/>
        </p:scale>
        <p:origin x="200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7D6E-4163-4C64-BEAB-7CB6707A1E5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3F5-3693-4A2B-8D46-718020C8F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2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5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7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66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1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8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9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08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4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06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0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0" y="2177754"/>
            <a:ext cx="6477000" cy="1356604"/>
          </a:xfrm>
        </p:spPr>
        <p:txBody>
          <a:bodyPr/>
          <a:lstStyle/>
          <a:p>
            <a:pPr algn="ctr"/>
            <a:r>
              <a:rPr lang="en-US" dirty="0"/>
              <a:t>Introduction to Acoustic</a:t>
            </a:r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Acoustic Challenges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662508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Noise Pollution: Excessive noise in urban areas affecting health and well-being.</a:t>
            </a:r>
          </a:p>
          <a:p>
            <a:r>
              <a:rPr lang="en-US" sz="2400" dirty="0"/>
              <a:t>Room Acoustics: Managing echoes, reverberation, and sound clarity in buildings.</a:t>
            </a:r>
          </a:p>
          <a:p>
            <a:r>
              <a:rPr lang="en-US" sz="2400" dirty="0"/>
              <a:t>Echo and Feedback: In sound systems, unwanted repetitions of sound.</a:t>
            </a:r>
          </a:p>
        </p:txBody>
      </p:sp>
    </p:spTree>
    <p:extLst>
      <p:ext uri="{BB962C8B-B14F-4D97-AF65-F5344CB8AC3E}">
        <p14:creationId xmlns:p14="http://schemas.microsoft.com/office/powerpoint/2010/main" val="125732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Recent Developments in Acoustics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662508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Active Noise Cancellation: Technology used in headphones and automobiles to cancel out unwanted sound.</a:t>
            </a:r>
          </a:p>
          <a:p>
            <a:r>
              <a:rPr lang="en-US" sz="2400" dirty="0"/>
              <a:t>Acoustic Metamaterials: Engineered materials that can manipulate sound in ways previously thought impossible.</a:t>
            </a:r>
          </a:p>
        </p:txBody>
      </p:sp>
    </p:spTree>
    <p:extLst>
      <p:ext uri="{BB962C8B-B14F-4D97-AF65-F5344CB8AC3E}">
        <p14:creationId xmlns:p14="http://schemas.microsoft.com/office/powerpoint/2010/main" val="294778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662508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b="1" dirty="0"/>
              <a:t>Summary: </a:t>
            </a:r>
            <a:r>
              <a:rPr lang="en-US" sz="2400" dirty="0"/>
              <a:t>Acoustics plays a critical role in various fields, from entertainment to healthcare.</a:t>
            </a:r>
          </a:p>
          <a:p>
            <a:r>
              <a:rPr lang="en-US" sz="2400" b="1" dirty="0"/>
              <a:t>Future Trends</a:t>
            </a:r>
            <a:r>
              <a:rPr lang="en-US" sz="2400" dirty="0"/>
              <a:t>: Enhanced sound technologies, smarter building designs, and greater understanding of how sound affects health.</a:t>
            </a:r>
          </a:p>
        </p:txBody>
      </p:sp>
    </p:spTree>
    <p:extLst>
      <p:ext uri="{BB962C8B-B14F-4D97-AF65-F5344CB8AC3E}">
        <p14:creationId xmlns:p14="http://schemas.microsoft.com/office/powerpoint/2010/main" val="65476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3153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Goals: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9208" y="1553212"/>
            <a:ext cx="8229600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Understand the theory of acoustics</a:t>
            </a:r>
          </a:p>
          <a:p>
            <a:r>
              <a:rPr lang="en-US" dirty="0"/>
              <a:t>Understand how sound travels</a:t>
            </a:r>
          </a:p>
          <a:p>
            <a:r>
              <a:rPr lang="en-US" dirty="0"/>
              <a:t>Understand types of sound waves</a:t>
            </a:r>
          </a:p>
          <a:p>
            <a:r>
              <a:rPr lang="en-US" dirty="0"/>
              <a:t>Understand Acoustic properties</a:t>
            </a:r>
          </a:p>
          <a:p>
            <a:r>
              <a:rPr lang="en-US" dirty="0"/>
              <a:t>Understand the Decibel Scale</a:t>
            </a:r>
          </a:p>
          <a:p>
            <a:r>
              <a:rPr lang="en-US" dirty="0"/>
              <a:t>Applications of Acoustics</a:t>
            </a:r>
          </a:p>
        </p:txBody>
      </p:sp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4092" y="783771"/>
            <a:ext cx="47959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What is Acoustics?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Acoustics is the branch of physics that deals with the study of sound waves.</a:t>
            </a:r>
          </a:p>
          <a:p>
            <a:r>
              <a:rPr lang="en-US" sz="2400" dirty="0"/>
              <a:t>Sound: A mechanical wave that travels through a medium (air, water, solids).</a:t>
            </a:r>
          </a:p>
          <a:p>
            <a:r>
              <a:rPr lang="en-US" sz="2400" dirty="0"/>
              <a:t>Medium: Necessary for sound propagation. No sound in a vacuum.</a:t>
            </a:r>
          </a:p>
          <a:p>
            <a:r>
              <a:rPr lang="en-US" sz="2400" dirty="0"/>
              <a:t>Wave Nature: Sound waves are longitudinal, meaning particles in the medium move parallel to the wave's direction.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205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6001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How Sound Travels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4497" y="1508723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Wave Characteristics</a:t>
            </a:r>
          </a:p>
          <a:p>
            <a:pPr lvl="1"/>
            <a:r>
              <a:rPr lang="en-US" sz="2400" dirty="0"/>
              <a:t>Frequency (Hz): Number of vibrations per second. Determines pitch.</a:t>
            </a:r>
          </a:p>
          <a:p>
            <a:pPr lvl="1"/>
            <a:r>
              <a:rPr lang="en-US" sz="2400" dirty="0"/>
              <a:t>Amplitude: Height of the wave. Determines loudness.</a:t>
            </a:r>
          </a:p>
          <a:p>
            <a:pPr lvl="1"/>
            <a:r>
              <a:rPr lang="en-US" sz="2400" dirty="0"/>
              <a:t>Wavelength: Distance between successive wave peaks.</a:t>
            </a:r>
          </a:p>
          <a:p>
            <a:pPr lvl="1"/>
            <a:r>
              <a:rPr lang="en-US" sz="2400" dirty="0"/>
              <a:t>Speed of Sound: Varies by medium (e.g., faster in solids than in gases).</a:t>
            </a:r>
          </a:p>
        </p:txBody>
      </p:sp>
    </p:spTree>
    <p:extLst>
      <p:ext uri="{BB962C8B-B14F-4D97-AF65-F5344CB8AC3E}">
        <p14:creationId xmlns:p14="http://schemas.microsoft.com/office/powerpoint/2010/main" val="66777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62444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Types of Sound Waves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Infrasound: Below 20Hz (e.g., seismic waves).</a:t>
            </a:r>
          </a:p>
          <a:p>
            <a:r>
              <a:rPr lang="en-US" sz="2400" dirty="0"/>
              <a:t>Audible Sound: 20 Hz to 20 kHz, Which humans can hear</a:t>
            </a:r>
          </a:p>
          <a:p>
            <a:r>
              <a:rPr lang="en-US" sz="2400" dirty="0"/>
              <a:t>Ultrasound: Above 20 kHz (used in medical imaging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001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Sound Reflection, Absorption and Transmission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2230321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Reflection: Echoes. Sound bounces off surfaces.</a:t>
            </a:r>
          </a:p>
          <a:p>
            <a:r>
              <a:rPr lang="en-US" sz="2400" dirty="0"/>
              <a:t>Absorption: Some materials absorb sound (e.g., carpets, foam).</a:t>
            </a:r>
          </a:p>
          <a:p>
            <a:r>
              <a:rPr lang="en-US" sz="2400" dirty="0"/>
              <a:t>Transmission: Sound passing through materials (e.g., walls).</a:t>
            </a:r>
          </a:p>
          <a:p>
            <a:r>
              <a:rPr lang="en-US" sz="2400" dirty="0"/>
              <a:t>Applications: Architecture, designing concert halls, noise control.</a:t>
            </a:r>
          </a:p>
        </p:txBody>
      </p:sp>
    </p:spTree>
    <p:extLst>
      <p:ext uri="{BB962C8B-B14F-4D97-AF65-F5344CB8AC3E}">
        <p14:creationId xmlns:p14="http://schemas.microsoft.com/office/powerpoint/2010/main" val="74008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Acoustic Properties of Materials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802618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Reflective Materials: Amplify sound by bouncing waves (e.g., concrete).</a:t>
            </a:r>
          </a:p>
          <a:p>
            <a:r>
              <a:rPr lang="en-US" sz="2400" dirty="0"/>
              <a:t>Absorptive Materials: Reduce sound by absorbing energy (e.g., fiberglass).</a:t>
            </a:r>
          </a:p>
          <a:p>
            <a:r>
              <a:rPr lang="en-US" sz="2400" dirty="0"/>
              <a:t>Diffusive Materials: Scatter sound waves to reduce echoes.</a:t>
            </a:r>
          </a:p>
        </p:txBody>
      </p:sp>
    </p:spTree>
    <p:extLst>
      <p:ext uri="{BB962C8B-B14F-4D97-AF65-F5344CB8AC3E}">
        <p14:creationId xmlns:p14="http://schemas.microsoft.com/office/powerpoint/2010/main" val="164673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The Decibel Scale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58438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A logarithmic scale used to measure sound intensity</a:t>
            </a:r>
          </a:p>
          <a:p>
            <a:pPr lvl="1"/>
            <a:r>
              <a:rPr lang="en-US" sz="2200" dirty="0"/>
              <a:t>0 dB: Threshold of Hearing</a:t>
            </a:r>
          </a:p>
          <a:p>
            <a:pPr lvl="1"/>
            <a:r>
              <a:rPr lang="en-US" sz="2200" dirty="0"/>
              <a:t>60 dB: Normal conversation</a:t>
            </a:r>
          </a:p>
          <a:p>
            <a:pPr lvl="1"/>
            <a:r>
              <a:rPr lang="en-US" sz="2200" dirty="0"/>
              <a:t>120 dB: Threshold of pain</a:t>
            </a:r>
          </a:p>
          <a:p>
            <a:pPr lvl="1"/>
            <a:r>
              <a:rPr lang="en-US" sz="2200" dirty="0"/>
              <a:t>Importance: Used to gauge loudness and risk of hearing damage</a:t>
            </a:r>
          </a:p>
        </p:txBody>
      </p:sp>
    </p:spTree>
    <p:extLst>
      <p:ext uri="{BB962C8B-B14F-4D97-AF65-F5344CB8AC3E}">
        <p14:creationId xmlns:p14="http://schemas.microsoft.com/office/powerpoint/2010/main" val="411010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7844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Applications of Acoustics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3296AA-548B-6CF5-225B-8BDFF47A995B}"/>
              </a:ext>
            </a:extLst>
          </p:cNvPr>
          <p:cNvSpPr txBox="1">
            <a:spLocks/>
          </p:cNvSpPr>
          <p:nvPr/>
        </p:nvSpPr>
        <p:spPr>
          <a:xfrm>
            <a:off x="228599" y="1662508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Architectural Acoustics: Designing spaces to optimize sound quality (e.g., theaters, recording studios).</a:t>
            </a:r>
          </a:p>
          <a:p>
            <a:r>
              <a:rPr lang="en-US" sz="2400" dirty="0"/>
              <a:t>Environmental Acoustics: Managing noise pollution in urban areas.</a:t>
            </a:r>
          </a:p>
          <a:p>
            <a:r>
              <a:rPr lang="en-US" sz="2400" dirty="0"/>
              <a:t>Medical Acoustics: Ultrasound technology for imaging.</a:t>
            </a:r>
          </a:p>
          <a:p>
            <a:r>
              <a:rPr lang="en-US" sz="2400" dirty="0"/>
              <a:t>Engineering Acoustics: Designing audio equipment, speakers, microphones.</a:t>
            </a:r>
          </a:p>
        </p:txBody>
      </p:sp>
    </p:spTree>
    <p:extLst>
      <p:ext uri="{BB962C8B-B14F-4D97-AF65-F5344CB8AC3E}">
        <p14:creationId xmlns:p14="http://schemas.microsoft.com/office/powerpoint/2010/main" val="3458354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75D6068-6262-44FD-8CB9-BB922F2848B5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B0PUh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AAdD1IH2uS9JQDAAB/DgAAJwAAAHVuaXZlcnNhbC9mbGFzaF9wdWJsaXNoaW5nX3NldHRpbmdzLnhtbOVX3W4aORS+5yksV70sk7TpNo2AKAqDgkoAwaSbXiEzNowVjz1re6D0qk+zD7ZP0uMxJMMmm3VapapU5YLM8Xe+c3x+Z1qnn3OBVkwbrmQbHzYPMGIyVZTLZRtfJb1XxxgZSyQlQknWxlJhdNpptIpyLrjJpsxagBoENNKcFLaNM2uLkyhar9dNbgrtTpUoLfCbZqryqNDMMGmZjgpBNvBjNwUzuNNoINTyoktFS8EQp+CC5M47InqCmAxHHjYn6c1Sq1LScyWURno5b+MXx2fub4fxVF2eM+kuZzogdGJ7Qijlzh8ipvwLQxnjywwcPzw4wmjNqc3a+PWRowF4dJ+mIveXII7mXMFtpN3y58wSSizxj96gZgumIazMdKwuGZDuyWpIyz7bW4EX0Y0kOU8TOEEuVG3cTWaTuBdP4uF5PLuaDLyrwRpJPxnEQTrTQb8bz4ajJJ7OLpLLwZOVkvg6CVK6+DSOJ4P+8MMsGY0GSX98p1VFqxaXVrQf4hakQpW6HkhiLUkzyJjdBbwu2aEWSu7F2j2juRJQdQsiDINOyOeMDknOanU4veGyB8hDjBZwD7Fp4zPNicCIWyJ4eqtsyrmx3FaV36sjEXBBhzF0OcV35n1w0oxow+pu7U6MK7a0E0uKupqsoa2qwGzF/wUfMxkCu4AOEK4LmA6Bx5qYJyDRmRAh4MkukSHgS6JvmEaJUiIIP1Q2jPhPVQqKNqpEgt8wZBWCAitz+C9jqN73aKFVXklhNFlkBIecrjhbM3oaYugTmMhL0ISpWAhmvYW/Sv4FzdlCaeBlZAWJBjk3nr/5JOKCGHNHSnY+vvQt2h924+uX7oKErghMoqeRQ0uxvLDPwU/g7lKBCSEURLNGAZFJSQkl5fJDOa1gIdcMtp2RVZV0l8iKFNLNwR/PCQcpND+X2ykeQJgSiZQUG0RSKG3jSmjFVWlA4ovFU5vvctCrIi4rV5cwo8CYpmHNeXD4+s3R2z/eHb8/aUb/fP371aNK27k9FsRZ84P7/NG9Eqz5rx32P3qP7Ip7uj2lc1eotKb/2ILarpv7Y7gVufXw8LZwK+aXXBbjSfwxaDZCFILKL54G0Y1CUKMPgTvBzd5xbe4GuQCDc+mnNIxOwXMONfBsPfFTquyH3kl8iT5Plf26IfuRxvxdIuafbt+t916mW9GD3znuJOeS5xBHt39uP446b48O4PX8waNGA9j2Pxo7jW9QSwMEFAACAAgAAHQ9SErfsUa4AgAAUAoAACEAAAB1bml2ZXJzYWwvZmxhc2hfc2tpbl9zZXR0aW5ncy54bWyVVm1v4jAM/n6/AnHf6e6VndQhMcZJk3a36Tbte9qaNiJNqsRlx7+/JE3WBCj0sCYR+3lsx7HNUrWlfPFhMklzwYR8BkTKS2U0Xjehxc00axEFn+WCI3CccSFrwqaLjz/tJ00s8hJL7ECO5WxIDn2Yuf2MobgY3+ZGhgi5qBvC9w+iFLOM5NtSipYXF1Or9g1IRvlWI69+zFfrwQCMKrxHqKOc1tdGxlEaCUqBSen72shFFiMZMB/pyn5GcvpQ529/QNtRRdHSlp+MDNEaUkJc5OulkWE8197jV5kbOU9A+Isa+uWzkUEoI3uQsfO7r0YGGaJpm//pkUaK0hQ05px/xHcOE6TQ42eyujJykWAuZAJdfAVXHnvXuwDkvoZzn5pxlYI9mboeLATz6BmDBcoW0sSfOpuqxNtji3o+YLEhTGlAqOpBTzrpJ9Iq7ybW9bg/8EZ5EYCcoke8CtbWsOryDYCxvsevVrd2VYT5veuCBCXsnDLIsFf2yN+6rEfIQNkjnxkt4JGz/RH80NJx/BPfEveY56uvrcCJPvp6+ZO3mkgPZnBVENopPKYWBSyUSeeF1mBeLU2srkspOcop5WRHS4JU8F8Gl+3tZVSaHBhcp53uqxQpMjjVbjZHvaTD97Lny93Y/Sb0d+vOE9Qr/GZKEEle1fo3SU0njqdnRLuZJqcZZklqOMh7vhEBxyY2RKqJ3IJ8EYKNDcMFwlis6AZrKJk0CUqQJqdrnDonp4rP2zoDudZvRsE3TazrcBUtK6b/8JXCGxQxYcDYMbHS7jih7z0ZKFwDAJF55Tu2O3SWumVIGezAz32gsBceulmqdIcONdsSH2CDYbs5zah+dGuib5QQFxtOEF51XiJeOKEhbnnnOO55JJmyN4um3i/g3nO0kv0mM50X5tspXCtFnrX9uIRaaf6T/AdQSwMEFAACAAgAAHQ9SAjOe+xnAwAAkA0AACYAAAB1bml2ZXJzYWwvaHRtbF9wdWJsaXNoaW5nX3NldHRpbmdzLnhtbN1X3W4aORS+5ymsWfWyTNKm2zQCoihMFFQCCKa77RU6jA1jxWPP2h4overT9MH6JD3GkAybljqrbVVVXMAcn/Od/89D6/x9IciSacOVbEfHzaOIMJkpyuWiHb1Jr56eRsRYkBSEkqwdSRWR806jVVYzwU0+YdaiqiEII81ZadtRbm15Fser1arJTandqRKVRXzTzFQRl5oZJi3TcSlgjV92XTITdRoNQlpedKNoJRjhFEOQ3EUH4toWIoq91gyy24VWlaSXSihN9GLWjv44vXCfnY5H6vKCSZeb6aDQie0ZUMpdOCAm/AMjOeOLHOM+PjqJyIpTm7ejZycOBtXjhzAbcJ8DOJhLhclIu8UvmAUKFvyjd6jZnGmsKjMdqyuGoHuymqZl7+2dwIvoWkLBsxRPiKtUO+qm03FylYyTwWUyfTPu+1CDLdJe2k+CbCb9XjeZDoZpMplepzf9Rxulyds0yOj63SgZ93uD19N0OOynvdG91aZatbq04v0St7AVqtL1QoK1kOXYMbsreF2y05oruVdr90xmSuDQzUEYFpE5BirW7ehCcxAR4RYEz+5OLegFs1dcYArO9rg5lza6B/TpZjlow+qOdifGjU/WSSQlXQ0r3JNNqlvxt9RHTIaoXeNMCzfXTIeoJxrMIzTJhRAhyuNda0KUb0DfMk1SpUSQ/kDZMOC/VSUoWauKCH7LiFUER6Yq8FfOSH2TyVyrYiMVYCwxglNGlpytGD0PcfQOXRQVWiLNlYJZ7+Gfin8gMzZXGnEZLLHRKOfG4zcfBVyCMfegsIvxiV+63qCbvH3iEgS6BOSWx4HjkrCitD8CHzB3qdCFEAqrWYPAymRQ4Ui5/lBON2ohaQb7zmG5abpr5AYU280xHo+JBxkuL5dbXg4AzEASJcWaQIajbdwILbmqDEr8sHho858C9KaEy02oC7z80JmmYct5dPzs+cmLP1+evjprxp8/fnp60GjLxCMBzpun4suDN0Ww5b9upe/YHWD/B7ZXShduUGnN/tCVs71AHtJwK3ak/XX+d5fGT6L/0Tj5K4jtMK+ggUomQXDDEK3h60CWd2w6qjFpUAhIhQvPu0iGghccu/rDpvynzM3h9wY/Vf/T3Py6RTi4PL9tDfzT3Tvq3ktpK/7q/4UGyvf/RXUaXwBQSwMEFAACAAgAAHQ9SEyN/oadAQAAJQYAAB8AAAB1bml2ZXJzYWwvaHRtbF9za2luX3NldHRpbmdzLmpzjZRNb8IwDIbv/Ioqu06IfbLthgaTJnGYNG7TDqGYUpHGUZJ2MMR/Xx2+mjYdxBfy8vA6NrI3nag8LGbRS7Rxn939w787DUizOodrXxctekY6MyKdwSTNQKQSWA0pDj89ytsTETJm0plO159kayp+DOmbORemiquAhQ5oJqAVAe0noK1CiX+9yvZV7SqqtHmaW4uyG6O0IG1Xos64Y9jVmzvVAmswFqDPoHMeg2fad6eNPDk+9CmqXIyZ4nI9xgS7Ux4vE425nLXlX6wV6PIPX+6A3nP/deTZidTYdwtZPfHoiaKdVBqMgX3exxFFEBZ8CqLi23PnH9QzbhZUo4vUpPZAD24oqrTiCTS69DSg8DFZejW62adochZWdkfc3VJ4hOBr0A2r4T2FB6LK1QV/oNKYUEcaaLPnR1Qgn6Uy2afuUQQ5eizZtnXvVKh7/pB5I4S1EVoEJjJrWxwXTL0NDq6pZR2HZl6ERBkSMZBYhcDiKHrPsfU9QveviHFrebzIyvVQrsayD1wvQU8QhbtKtOXKjL7PPdnfytvO9g9QSwMEFAACAAgALmXLSJZRcFq6AAAAowEAABoAAAB1bml2ZXJzYWwvaTE4bl9wcmVzZXRzLnhtbJ2QsQrCMBCG9z5FuN3GbqUkcRPcHHSWmqYaaS8ll1gf35SKdJGCQyD/8X0/yYndq+/Y03iyDiUU+RaYQe0aizcJ59N+UwKjUGNTdw6NBHTAdioTtijx6A2ZQCxVIEm4hzBUnI/jmFsafGog18WQiinXrufp9A75ZPJhVmF2K/uX/ZmByjLGxDXaLhxQpXtKM8LIawmTc9GYW2wd8F+AWQNavwI8hhXAxwUg+PfFU9KRQvpmCoIvlquyN1BLAwQUAAIACAAuZctIlBOzImkAAABuAAAAHAAAAHVuaXZlcnNhbC9sb2NhbF9zZXR0aW5ncy54bWwNzDEOgzAMQNGdU1jeKe3WgcDGVpbSA1jERZEcG5GA4PZk+8PTb/szChy8pWDq8PV4IrDO5oMuDn/TUL8RUib1JKbsUA2h76pWbCb5cs4FJliFLt4mjiUyjxSLHHYRqOFTXv/AHpuuugFQSwMEFAACAAgAJJv0Rook4qj6AgAAsAgAABQAAAB1bml2ZXJzYWwvcGxheWVyLnhtbK1VTW/bMAw9p8D+g6F7paRd1zawW3QFgh3WoUDWbbdAtRlbi78myXXTXz/K8vecbgV2SGBTfI8U+Ui7189J7DyBVCJLPbKgc+JA6meBSEOPPHxdHV+Q66t3R24e8z1IRwQeKVJhADwmTgDKlyLXCL7nOvJIz0CRmTi5FJkUeo/cZ8jdRbok745m6JIqj0Ra50vGyrKkQiEiDVUWF4ZEUT9LWC5BQapBMpsGcRrsUv8djb8kS5ne56B6yFy/PXBN0nI8KzEgKU9pJkN2Mp8v2I+7z2s/goQfi1RpnvpAHKzkrCrlI/d3d1lQxKCMbebaJNegtUmiss1cvRSLi9RR0veIddgkoBQPQdE4DQmzWDYBdrcxV1HNowa0hlftRM1b+W3M+6ZxqzrHOue8eIyFivCoD+msk0CXDaO6SXXdSkEPjYJWhok4En4VQkJQvX5rJTJfEBuwVVyVJ1Wljwf4tOK+zuT+FmGoorqDtG0atU2jFajloG30dUdBmttugetCQlOqmfskAsi+cCm5kcWVlgW4bGSssWwIdpm9ct2kriFupJP47B96Y/xGrfmpXutMBfgfjfmERG1NRBrA80qgj4YEa6oBi21sVOcxNTG7nFTxmPR0PTDZHOum4EUczWUIOIYB15x1dnYICpIrdPELOcL2Dg6CIxFGMf70JMP49CBNwuVukqF3cBAcZ/5uAtqa2zKycR1HYmoV5LKJdeL6hdJZIl4qeQ72jF5WOnxt5Jqjm1y0B+fzP0ZxEKMZzC2ZWF3mqbevmsN7M6dadT6b3FoGasV5AF3k1quZhSIf+QSw5UWsb/s5NfuwBx3lPDUd01zfUe9ZuRYv4JQiMF+6xampSQRGMx75cHHaY8B+4nYZhK9MhyJus7SpA6WserP/VUWbLV+3znb9UIddrOGTgNJi7Ex9RHWEMivSYNRDmncfERXjTruRwJ0YtnijxQmKNMs98h4f6jtfnl12Vz7HTzjrfWvubWCbyxtWep1wpyBW67q9iFvvBnz8DVBLAwQUAAIACAAuZctINdvZrWgBAADzAgAAKQAAAHVuaXZlcnNhbC9za2luX2N1c3RvbWl6YXRpb25fc2V0dGluZ3MueG1sjVLbahsxEH3PV4j8gCWNbgtbg67FkIdCE/K89aphiaMtK4WEoo+vNq1x3Lq0mqeZc+YMMzp9fpySfc5lfpq+D2Wa0+dYypQe8vYKoX4/H+bl0xJzLHlzqtxPaZxfdunrvNZaNZchjcMy2hXNW4zC20NKauVUy5hhFEnmqVfIeW4b1oHrwDbMUWL7zW8SP3WXuI+pXFbtN2fonw27lONSdmmMr1s4Z7+Hzjf4uAzj1Hh5K9ga9Ti1OrYGYoRL7ivVACCQ5Y44XKXspCbIY8YxVKMoUECEc9KJSiTl0LLQiabCfCcQk4xRV6mnrRtpbRy1VUJHiG7TvOpsDcFIjBEhBJirXEAwGDU2NA0Naj0gODAgqjaaKEDBBhNY9c4Ly5GiXmBcmTGA8em4p+3en+tU/e91juf8h+DFL7iIrt7aXDBXv39elka+jU/fDkOJ6MuQ4278cB3ubm6uf3nyzb9HxmrUtvFfff0DUEsDBBQAAgAIAC5ly0joDowg8BQAAO81AAAXAAAAdW5pdmVyc2FsL3VuaXZlcnNhbC5wbmftm3lU09e2x7HSqq1IgbZMAaqotBVBJkk0JFcB0VbBDjIpIIZBmSFCCARSK4JeIAGpjCEo3mrvDYM0MoQhqUUTaCB5lCJCIBF+kAABYohkIAm5SXS9e9d674/31nr/vbAWi/U5/HLy/e2zz977rLXPrbOBASbv27xvZGRkcuqk3zdGRu+WGhkZf7/9Pe0I+cWlL7R/tiC/CThu1MICLWrBOP7YmWNGRm34D1TR72p5R9rJMKSR0a5+3e8WRurPMUZGXgWn/I59lx25Mj1cvJ75hJGu2a8x0hh1Xiu+bDHusifk488++rjx4G/Gx973O299wyrZ74cLP4Z+aLWn6+bVb7cfpzCLHlNE7KtYuEy2oaiv8TCNJwiHhNtc+UMixQyBAhYphimrR2sL2TDl8kJFEAyyIQfw+Dz5TJGR7gdUPfL96PXRG4J7I2CLkA+26sbSXvxRxEgDlcLVr0fnS/SPTe1afMoYkcM1CnbGe/qRlKrXs0qM87t6KI/E8AIc8h4Ttuvo15XbWk54R/+vzorLmK15KjEjoLVPOplhU/SsXTfBywdmpamf7hZL05q3aLHrSsteG933odDzd0IKHn3VhSurFr6eLXZ1eRirOjXKur1OlbCOMq9Y3smraYgiF68KyjIvrG8SGZkRQm8eRoIEkKvUAcQ23dRx3bcvYzRqmYPPxsJ9E7QpXPVqpP4oCtfMF1wdNzNHDs+qZTxaIobKlhdH9jjnjilhAcA2B8yrbB5dVlVKV77gSbpaEtX/4Wual4JhAS4cFkQarlPd5dPibJMKfDuLOH5u9QiRgewQ7rzFWagVBVTXM0QJPLMsY2DscXHXwRH5tW324JzZW06rNrRET5bik1Lda6bg+/yBkz+CrrmKwTNfSE78NlftOrqmrj5cNCRowFIBR5Qn/ooin7vapfTEW1DMB92DOurSHW/i0hETxasc6oWQk0OUafqv6Vy+GPIQkCOJdAgLFke9IGijYuyUROQdBSPAMYbbRrQSZLQTS6IGMQgleWqaGo5a3gDVjpfnTXBv9JmOo5sFiFICU5xHbYncag2nx26WHF1Zv53o8WB43F6r8/tcRiSMuMf8pXkpPf7Bfud9h0tj+XcJVxzXSvEBJ5t+/wUN5TMfNyELWtyi7Bkvsuyd0krRZKJZNx0Wk+uYFRHDo/cq0yJ2u3GqW7+m8rM98o1/g7IUVsx978RNuB3EW9QwNnHrfEIspW1VrA5ld9lDHpLWCTEfl5JXFZNxdojpHlgRX+Cb1K/Qvls7CzLgxgfFYHCpSUcBSW39w1JkZauEMtBLGmeCx4HaeCIGzte57ktu2k8j4HsHj7lkxAPbzzp67j9rguCeDiqo3fq87MM7Cn66ApZ+AM84wng8BD8e8tybX+zcGRFS2bdAXRnNLHx6oTM9PpXKf+GRjysoT6wRl8d6pECJov3DsrB4Fq9rszyxXIywcyM6acXuVXq1iKEpuOrysppM0QbIZgYiYSv7UrXGlYAFsQS8uBcHWWDc3EATkO5E04d9kRlc+rrDjJXevmydfUcu487WVKLNiR3uPteuFNDN6s3vmpM6rqXtCuWssCTxRPTEiqzfX5bcQyRdrd/tlp52gYQ589GQPF0FeW78PB2XsUsCHqVTbIUlmIb1vR1OT3HisCxjeRg/rFmwNywu184jJZdKx/RDD/Lic+zjexATy19JfYAO1OgqMzMASG9BJgG9z8AO/dWueIHEiy5QNp9mS+KhUWu11rQyI71F2zrZnoEYW5QnrsdC8KKWgagRZ5bYtn1ufoXhXp6JS9cqvXbILBF3Y0cYAlt4OgjaM0AtRctmun0v2Quge3/kK0sczA4Jkqbu2EJMa7BD3vamiL5ypNcqOKJeA3V1z2snViS1JsZMI+/ioBr3lHHBWSliOVF6QBKjEcxLZ7pbM0sQTMjvcpCoS9qvwgwoiPfTnnfm9A211hGYBM3QUdYBnVJZoXZvFTSWOKAS9/9lWJyCu7kjFHl2qHdHIMLOcfv+0FhuW3MTwvipWzKGVlocFvAgnipW37xkOdEpVsMuoE4OifnggJ1sudkOj2SYN5oQG/DpEOB2sENoJ5wgatL7MkpDhJDBL2xaW5KpbBhxHWSjrEM4KD2euxEdlK/9/QBCFYgDzc83icn5YQ3Mhngr8gm8ikjXGmImblwFloXxqi11S18n+rIx/Th3+5fkpw+Mf4KyXhc89PtbtW/Sg9KbHyPLvvz+yyHb0RMqW2bplTAYx3aUvInmnjS2FQ6qEA2u3anKDLvd6dQ4CEORbzxa4iC4CNskCNPPkLE1hxtfHWr1bjvEw9/MnlTwWgR7SUIbp+ajgbm7hpV1mXi0u6YXl0dZTfSJqZPIMT6LXmUCf/70fDt0Vlnd0R2sD/NJIeallHBtkKRYX0jUh3mbEfl75uappuM2evEnPKnXCp5y+v/7IO6H0Mf8Lz31OeLu/wiXqJ3cHKE+cRgd/9980IAGNKABDWhAAxrQgAY0oAENaEADGtCABjSgAQ1oQAMa0IAGNKABDWjA/6+4qnzVb4rXD336fzDt0vER+XVTGDhHMV+FJ6L5NfcZDljVAoe3KS2tUP++GQsn00iA7snvOZdSckjErNaBTcZXrn1XW1ar0OSh0Pz21Vx/KbZhWjI1Iu+TcY9urKJoPVMTdV8o69SRdqb6FrVuFC9PRueq0NaL+ZCOMTe2O7vvuSeqPLGbKW4Yp9wXf+Da+2jqSZ2Lsu8IkZkjfmaJb36QrGv+ChD1SlgCOk06mRgQBFe/bhM0YDeRoxMN3jwMWbB5JySSkjiJiXDnQZMrEw/zczVqmaj2MF2UExGUg7vw7DCrVnTLiQheB7smbibzz6kcM0do+x856DolDlNq1r7g5nK/Y/vIpta64mvi25d3D7T3LdnGse1KRWN7GrT62bF7qdNYjZqxO8UrT8iqP9pgW/WSIN7xo/jldVN77DSLkT835fSJgABXveo3YewgA+FPfU19rl56xc5Q1MZ68KorBf7Hkx6UMiS/HCAJBs4lAY8VGU1hWCKzBuaKOidVW74fJnOBg1Z0jW+dZ1Kcc9YGnapEDqaDSy/iSbG7TrWIz3H9slYv907+PffZUrbLF+UHxS5RFjPBkiFzUMgxV1Ql656LcDI270IkSwm6iKxKPp5un9qfkH+sLPEOY4caqC1dgPKZkugpNHH7Ud7Hql+3mjr3S9L+QM41cgbcShgPh6sQ9mxBnj8glH9wI2Kz9td8XQshZ871mxCRrenwGx1nWtaXXrge96TeFcerek5w/RgQVf3Tevq403hM7op5iCTTViLJnnqX8OhoY/KssNqJLtl9LCt3PI0KX5kkvgZRFg6vgdmjZL6tONseNSZFh6yUJTd1+JD1a7Ff0cQZy6X7Pj6yOZFQ41vxSdq5hlRnm6g/tmeTrpCnBiG8Rcrts5DVuFhN8HiKH5D8l2EgObvUTXPoOaVW0/RZrvZtfuG8yKSSpSL34FZGXmhybkd4nEMwh9hcOVE01rHFyKjLbu3rd4tUEPp5EvLQ+YPIm2tuH5MAuOuI/PaJX8+fqUu+P+1879Dou4CwvTsrKsYzshnuB0w3d/icP0g2JSWzg5kET9WsJS2URSt+O+EuBTz/fFj9dZ3m9T++cj3IfoK+Sa/yfIebMFmGB4GvEI0BTOXyEjlpohXz9CloScD2ZMnFZh+5YR+InSV4POqmGN1v7f3ciyCtoT/0CXDpKY0QKBvvi9n5UvJ9XVvNQitWLbzhu5jAIY+5Kx9NSpPahxK6Th/C6SWAMa20zY21vNnd5+uLdCqkdNtUZ3Z/C/XR5V67rPosaxJAaYpoTP/hlXznXHPBgNihzIRTrXVaqBMRl1iR6PZbWmNSy1eNm9uVjnsEwpskiXsYG4SwSBDEdsxkZT1Hzu3hDEjWoMo1f3/AQSNnBGA1Sp5GNLbJm/GmKYYzuOQmnYWQlRXSff0JGD2Q7VxydsWRkrfqOlG5uaK+RAXtakrtGKW6uRISg941R3l0xLLnw1LXz7ekPO2qSILbXLRy+Kot8/lG1xHIuEJeZFWeffqrn+1GM1AiK7gmINvxM7yCn+j9TipdILxy7PB4nhfMpbu0CVmwECGdf5yWF0YaR8xte6FrbtXk/uRgB4+cvqISRmk2ssPpDVJTnt54ToNZv7haB48G2TjoVzOpSGvZKMaxPC9RSzBHGxVfPpr3SA4RmaHKbas71qqeIHImn0APisaxaxUNmFW1EMp2FgkZR4KxEXWZseHUlIf1sZkucaRY1u28QTcWQIfxwWt5OEdea0wOK0q7o9x+4ZYEYaurJroHKFYuEgW90e0RSqu05LO63fDtIRI/WMcl+83XD+EHry9pFa6onAZN5/w4bkOjdBkg/F0vGjHQVrpbmRa+F85M4OhCaQumcmVJPdMSaHMCPKycryjsRcETfRaNamBcZCpPgqP52R+TQoMFiI5wvjOiuj954xk0JcWWs3t01NV9SCS2KPMokaRPpoW7Tjzzh/NCPd+TpqznDKXO0svOdtfGg6+82Hx5ITn3MLsnc/JRfepm9y86lztdKD7/XDE15zBUXAi88bzTqTS1dK1vBh1jtdvDvFiQ7mjDFjEsshlRZvgXddGR7Odd0QnUYm9m3IDyJZob0cwa1LpuGL0MsAUC/0pHbPweup9RL5M71qYCcjDtYX1P8QASkRkY6GizNbczxwfXUyS5Lnv82ZF85eFC1cVhU85Yql0Ih5gsaKg/XLJIaj3wZhU1zk60W0NtdH/4g0vtyVoT7RpFsn06ManZ9tYdTzKm1HUM0mUQTTktwjHwZbUzj19BVqn1W8Xb/+TIGD3h9RXabUMe6gfzi/0AK0H6EM2nqK31MkFAXyIQTryxDsh3MzrsjAMfnziQNpkKCtEFFetAW/rrsfE7Yx3a6Bi8hl/wv57e1GFiZPRrdHifK7R1J5pXn23t+J6g8MHphvtxjfFJAmthmAnyMzuUE17W5/iPVWFrcgiTsM8X56WsBJgmSU7+wMojE5rjj/HVogvElQM2DL0C2LOozbWq+w1aR2EE3Qyjx04mWL+UaGOcW1M++TDztfieGBE6bKk3xs6HJoiNpbeu0/M7++6Y/M7b1SLJbggy/zi0adFp5hXwarisupa2n8hrxYlvNZAVLrNmdRIvZhxYCBwIIh9x0n46frBMbc+oB6Cf27AZ1py6OT7+p4HX6MlPbTStK4+Ej5mhduwvf0gjNvHkdG9cvrzfwd5n/c9vUejlNgaOKm1vtWM72vdP6HQmYW8SY1SI29FePsH/xXRZ5VioxHRIugpUrJ6ITLbVFhr9r+UA3pVnSwwoVAQCZieKzLwYJhcd76bwOPHgAxjc0VQJDIXxfHZz1LLtrdZDOIRq31Uq+xBrWJ4fmRK7Wc3aKRFATAFVZKYn661bpaq0EQy8wfemoUGFEj+fQTIblgsN4g+7kzK3aNq1LufwDyf1KfpzuccdTMQZvF5f4WjhCkbyVizLfXNm4FARgBmWcRSIt95GaqV2670t8INKzmUQoM5pXLCqiq56BeG19SY6gAeXCEPa3LGvH4xTBM7sFNyiA/Bedi/Smcc17viXp3EH6p/ioWsD7h+1xnCdyeGWr6JI44D8Wk30JiNuX2u7drktvN+EV/f8b48Uoifl+ZiIMH2es5RAmHAXRb7qenst9o2scQ82lIzBdpF2PnyXec7T3uFgeXTBnzvRtNrM5NL5S1PRhOhxmh9scAnzRlwvG9nw4gSgsCrymyE0EIoHAGcPXG4uYgrWmE60IEnSPxnJXuPXpdpjl5+CbqDEd1ox8wshtI2xkQaNKn7Vjaaad8XDCwsq5rdNLa1n2Gvj3BDta+jnIIHX4d8uU4nSa/I3OXQv/GdGVsh/RuHlhF0MyaNa1FvV2xwwaTOaky7mB4KKO68Y1ziJzgjEt+5aw7kcgfgUf978a4bc7DvXhEyYPvCqJ4l4zGl/Or6nwCMP1B/MH4QMAitn0hA+i/aIKTCtymTBl/gBOrCJxQjzA05tXu/BFIpBBY6WMhlNo26DcgM1T0zz0173ifJSrfdRFMH3fuxpjnQVtOX4nMi3wh2q202LZiYmWTXIPAp7ucFCa70DQ87kd/GL1hPCC8fk+kKDD81I6ehPoL7Za0n6yOgze+98fbEuJ8v0OfmZizYnq/y122ZZl5nE0zeQH7JSt3SUuwF8dEadrEprQfYwoy/641MUzhsLAmW8vTg2/MiVk6H2WGl6rd4HpdHtK9pZI5J9lVbBkhZ9yJnJ1ZbvVSIL04klqHY5Qb9YRmZHo+2z9tkErU5RkCE7cediSlYwURt/VFVK0iXNez5Hne+LZCHWcwjzOK7KPW6z6687FTDs7TZhw89N/1bxLM/+7SIh2kujzz1Tu4Jgirm1vtl74W9LHu0+jZIjPn9vJHuPDS+QdPL36eDWKklon73sjch/lWG69JqVLeqTuawr6LLaMYiuFPhORFWuroEIRZehYXlQf9jRq7bWHilEBuPbKU5w+ZuVSLfTnIy11YpZ1hfIp2CjWetE8YfNOKzW7B/2bW4ImboaLnvtz2+DDmoce7UHl06TEnRvPVGzXVQeYE854JchCvX/ZrUjp48QAAuIX6/t/bIHE4xX69qfOyg42V3vJ29K3OFzHd8jAwBhl2+KQxZFuGqKlfenf8o5MUPGrJOifDYUbCx15+2pJKw2jsAtT1I4ndT15nnhPFSqdnILQ3W0TUqH9KWz7XzrXIi2hPeH9aMyp8hD5HDp2TmbVpyykaU7WPACl8MnaZJ6EchH+gLBBPfe1h6kEiJ+1TAFi8uAw9+bJNCGMQRc14+dLM2T/GGZXLWKGkBdEAH8Nq2+XPGpLKKFrJOmXpGTS7VuLHJ1FL9aJrPt2RX6ifQ3gCzm3rvvu5PRk0XzNRFAHuRNQbVnCJCyW/tuLhnjEXvSYDwwtrKhlXNRdd9BvSBnSz3OHNK3hEemuXr1RRA6ldNSAI7/wB/gzI6FRPnorsLgdN5UVcJ8POauPz3K3Ees9GdDc/3lGKPP3mK36D4eFh6of+Zl1ilXqqgiCBYWaPwv1obe8//OC9htKFv93aWplMWn1rj76YW6QpNprZ8XnLTYj7jsyXq1+LDBXncViXlDPzfYefHJ4m8aOMhObcr+4uU86G+oZt34Kf9Av5bjF3/4J1BLAwQUAAIACAAuZctIWJvrBk0AAABsAAAAGwAAAHVuaXZlcnNhbC91bml2ZXJzYWwucG5nLnhtbLOxr8jNUShLLSrOzM+zVTLUM1Cyt+PlsikoSi3LTC1XqACKGekZQICSQqWtkgkStzwzpSQDqMLY0hwhmJGamZ5RAhQ1MLGAi+oDDQUAUEsBAgAAFAACAAgAAHQ9SFp/uZk6BAAA4Q4AAB0AAAAAAAAAAQAAAAAAAAAAAHVuaXZlcnNhbC9jb21tb25fbWVzc2FnZXMubG5nUEsBAgAAFAACAAgAAHQ9SB9rkvSUAwAAfw4AACcAAAAAAAAAAQAAAAAAdQQAAHVuaXZlcnNhbC9mbGFzaF9wdWJsaXNoaW5nX3NldHRpbmdzLnhtbFBLAQIAABQAAgAIAAB0PUhK37FGuAIAAFAKAAAhAAAAAAAAAAEAAAAAAE4IAAB1bml2ZXJzYWwvZmxhc2hfc2tpbl9zZXR0aW5ncy54bWxQSwECAAAUAAIACAAAdD1ICM577GcDAACQDQAAJgAAAAAAAAABAAAAAABFCwAAdW5pdmVyc2FsL2h0bWxfcHVibGlzaGluZ19zZXR0aW5ncy54bWxQSwECAAAUAAIACAAAdD1ITI3+hp0BAAAlBgAAHwAAAAAAAAABAAAAAADwDgAAdW5pdmVyc2FsL2h0bWxfc2tpbl9zZXR0aW5ncy5qc1BLAQIAABQAAgAIAC5ly0iWUXBaugAAAKMBAAAaAAAAAAAAAAEAAAAAAMoQAAB1bml2ZXJzYWwvaTE4bl9wcmVzZXRzLnhtbFBLAQIAABQAAgAIAC5ly0iUE7MiaQAAAG4AAAAcAAAAAAAAAAEAAAAAALwRAAB1bml2ZXJzYWwvbG9jYWxfc2V0dGluZ3MueG1sUEsBAgAAFAACAAgAJJv0Rook4qj6AgAAsAgAABQAAAAAAAAAAQAAAAAAXxIAAHVuaXZlcnNhbC9wbGF5ZXIueG1sUEsBAgAAFAACAAgALmXLSDXb2a1oAQAA8wIAACkAAAAAAAAAAQAAAAAAixUAAHVuaXZlcnNhbC9za2luX2N1c3RvbWl6YXRpb25fc2V0dGluZ3MueG1sUEsBAgAAFAACAAgALmXLSOgOjCDwFAAA7zUAABcAAAAAAAAAAAAAAAAAOhcAAHVuaXZlcnNhbC91bml2ZXJzYWwucG5nUEsBAgAAFAACAAgALmXLSFib6wZNAAAAbAAAABsAAAAAAAAAAQAAAAAAXywAAHVuaXZlcnNhbC91bml2ZXJzYWwucG5nLnhtbFBLBQYAAAAACwALAEkDAADlLAAAAAA="/>
  <p:tag name="ISPRING_PRESENTATION_TITLE" val="Introduction_to_Electromagnetism_and_Induction_v17"/>
  <p:tag name="ISPRING_RESOURCE_PATHS_HASH_PRESENTER" val="83f998d1ed1e3aaae2a3736f3663a25f8eb507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DB967A-F004-4A0A-8DB4-91E64C64CA3C}">
  <ds:schemaRefs>
    <ds:schemaRef ds:uri="http://schemas.microsoft.com/office/2006/metadata/properties"/>
    <ds:schemaRef ds:uri="http://schemas.microsoft.com/office/infopath/2007/PartnerControls"/>
    <ds:schemaRef ds:uri="5796801b-3a89-4506-aaa3-b2b080dc6fff"/>
    <ds:schemaRef ds:uri="352a001b-fdfe-49a0-8a03-de813b89e960"/>
  </ds:schemaRefs>
</ds:datastoreItem>
</file>

<file path=customXml/itemProps2.xml><?xml version="1.0" encoding="utf-8"?>
<ds:datastoreItem xmlns:ds="http://schemas.openxmlformats.org/officeDocument/2006/customXml" ds:itemID="{7289C10B-8161-42E6-AE92-6ED4DE70C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B5D532-75E1-4AC0-8EDB-D1B6133969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505</Words>
  <Application>Microsoft Office PowerPoint</Application>
  <PresentationFormat>On-screen Show (16:9)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Narrow</vt:lpstr>
      <vt:lpstr>Calibri</vt:lpstr>
      <vt:lpstr>Tw Cen MT</vt:lpstr>
      <vt:lpstr>Wingdings</vt:lpstr>
      <vt:lpstr>Wingdings 2</vt:lpstr>
      <vt:lpstr>MS_Yellow</vt:lpstr>
      <vt:lpstr>Introduction to Acoustic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Introduction_to_Electromagnetism_and_Induction_v17</dc:title>
  <dc:subject/>
  <dc:creator/>
  <cp:keywords/>
  <dc:description/>
  <cp:lastModifiedBy/>
  <cp:revision>1</cp:revision>
  <dcterms:created xsi:type="dcterms:W3CDTF">2016-01-05T02:38:42Z</dcterms:created>
  <dcterms:modified xsi:type="dcterms:W3CDTF">2025-02-12T20:33:23Z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MediaServiceImageTags">
    <vt:lpwstr/>
  </property>
</Properties>
</file>