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sldIdLst>
    <p:sldId id="256" r:id="rId5"/>
    <p:sldId id="257" r:id="rId6"/>
    <p:sldId id="258" r:id="rId7"/>
    <p:sldId id="259" r:id="rId8"/>
    <p:sldId id="260" r:id="rId9"/>
  </p:sldIdLst>
  <p:sldSz cx="9144000" cy="5143500" type="screen16x9"/>
  <p:notesSz cx="6858000" cy="9144000"/>
  <p:custDataLst>
    <p:tags r:id="rId10"/>
  </p:custDataLst>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0C1930"/>
    <a:srgbClr val="000079"/>
    <a:srgbClr val="673276"/>
    <a:srgbClr val="7452CA"/>
    <a:srgbClr val="CA6727"/>
    <a:srgbClr val="F47D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1" d="100"/>
          <a:sy n="131" d="100"/>
        </p:scale>
        <p:origin x="116" y="7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tags" Target="tags/tag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spTree>
      <p:nvGrpSpPr>
        <p:cNvPr id="1" name=""/>
        <p:cNvGrpSpPr/>
        <p:nvPr/>
      </p:nvGrpSpPr>
      <p:grpSpPr>
        <a:xfrm>
          <a:off x="0" y="0"/>
          <a:ext cx="0" cy="0"/>
          <a:chOff x="0" y="0"/>
          <a:chExt cx="0" cy="0"/>
        </a:xfrm>
      </p:grpSpPr>
      <p:sp>
        <p:nvSpPr>
          <p:cNvPr id="12" name="Title 11"/>
          <p:cNvSpPr>
            <a:spLocks noGrp="1"/>
          </p:cNvSpPr>
          <p:nvPr>
            <p:ph type="title"/>
          </p:nvPr>
        </p:nvSpPr>
        <p:spPr>
          <a:xfrm>
            <a:off x="1331370" y="1764044"/>
            <a:ext cx="6477000" cy="1356604"/>
          </a:xfrm>
          <a:prstGeom prst="rect">
            <a:avLst/>
          </a:prstGeom>
        </p:spPr>
        <p:txBody>
          <a:bodyPr rtlCol="0" anchor="b"/>
          <a:lstStyle>
            <a:lvl1pPr>
              <a:defRPr cap="all" baseline="0"/>
            </a:lvl1pPr>
            <a:extLst/>
          </a:lstStyle>
          <a:p>
            <a:r>
              <a:rPr lang="en-US"/>
              <a:t>Click to edit Master title style</a:t>
            </a:r>
          </a:p>
        </p:txBody>
      </p:sp>
      <p:sp>
        <p:nvSpPr>
          <p:cNvPr id="16"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2" name="Picture 1" descr="A white text on a black background&#10;&#10;Description automatically generated">
            <a:extLst>
              <a:ext uri="{FF2B5EF4-FFF2-40B4-BE49-F238E27FC236}">
                <a16:creationId xmlns:a16="http://schemas.microsoft.com/office/drawing/2014/main" id="{C3CC4929-9716-859C-1A3F-D9076F9435A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Parallelogram 1"/>
          <p:cNvSpPr/>
          <p:nvPr userDrawn="1"/>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
          <p:cNvSpPr/>
          <p:nvPr userDrawn="1"/>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
          <p:cNvSpPr/>
          <p:nvPr userDrawn="1"/>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userDrawn="1"/>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1" name="Parallelogram 1"/>
          <p:cNvSpPr/>
          <p:nvPr userDrawn="1"/>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E5588A3-BA1B-8673-E4FE-1832806FA4B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407893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Tree>
    <p:extLst>
      <p:ext uri="{BB962C8B-B14F-4D97-AF65-F5344CB8AC3E}">
        <p14:creationId xmlns:p14="http://schemas.microsoft.com/office/powerpoint/2010/main" val="490117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D7761F5-D8D8-40C6-8D23-53FB4F657941}" type="datetimeFigureOut">
              <a:rPr lang="en-US" smtClean="0"/>
              <a:t>12/3/2024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C32D5C0-7033-4DB5-8DD1-2301A54E55CE}" type="slidenum">
              <a:rPr lang="en-US" smtClean="0"/>
              <a:t>‹#›</a:t>
            </a:fld>
            <a:endParaRPr lang="en-US"/>
          </a:p>
        </p:txBody>
      </p:sp>
    </p:spTree>
    <p:extLst>
      <p:ext uri="{BB962C8B-B14F-4D97-AF65-F5344CB8AC3E}">
        <p14:creationId xmlns:p14="http://schemas.microsoft.com/office/powerpoint/2010/main" val="1336928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0"/>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425391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Parallelogram 1"/>
          <p:cNvSpPr/>
          <p:nvPr/>
        </p:nvSpPr>
        <p:spPr>
          <a:xfrm>
            <a:off x="0" y="-16711"/>
            <a:ext cx="850259" cy="502507"/>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 name="connsiteX0" fmla="*/ 584217 w 2215272"/>
              <a:gd name="connsiteY0" fmla="*/ 553998 h 558708"/>
              <a:gd name="connsiteX1" fmla="*/ 0 w 2215272"/>
              <a:gd name="connsiteY1" fmla="*/ 0 h 558708"/>
              <a:gd name="connsiteX2" fmla="*/ 615475 w 2215272"/>
              <a:gd name="connsiteY2" fmla="*/ 118024 h 558708"/>
              <a:gd name="connsiteX3" fmla="*/ 2215272 w 2215272"/>
              <a:gd name="connsiteY3" fmla="*/ 558708 h 558708"/>
              <a:gd name="connsiteX4" fmla="*/ 584217 w 2215272"/>
              <a:gd name="connsiteY4" fmla="*/ 553998 h 558708"/>
              <a:gd name="connsiteX0" fmla="*/ 469783 w 2100838"/>
              <a:gd name="connsiteY0" fmla="*/ 436001 h 440711"/>
              <a:gd name="connsiteX1" fmla="*/ 0 w 2100838"/>
              <a:gd name="connsiteY1" fmla="*/ 0 h 440711"/>
              <a:gd name="connsiteX2" fmla="*/ 501041 w 2100838"/>
              <a:gd name="connsiteY2" fmla="*/ 27 h 440711"/>
              <a:gd name="connsiteX3" fmla="*/ 2100838 w 2100838"/>
              <a:gd name="connsiteY3" fmla="*/ 440711 h 440711"/>
              <a:gd name="connsiteX4" fmla="*/ 469783 w 2100838"/>
              <a:gd name="connsiteY4" fmla="*/ 436001 h 440711"/>
              <a:gd name="connsiteX0" fmla="*/ 469783 w 972856"/>
              <a:gd name="connsiteY0" fmla="*/ 436001 h 436001"/>
              <a:gd name="connsiteX1" fmla="*/ 0 w 972856"/>
              <a:gd name="connsiteY1" fmla="*/ 0 h 436001"/>
              <a:gd name="connsiteX2" fmla="*/ 501041 w 972856"/>
              <a:gd name="connsiteY2" fmla="*/ 27 h 436001"/>
              <a:gd name="connsiteX3" fmla="*/ 972856 w 972856"/>
              <a:gd name="connsiteY3" fmla="*/ 435895 h 436001"/>
              <a:gd name="connsiteX4" fmla="*/ 469783 w 972856"/>
              <a:gd name="connsiteY4" fmla="*/ 436001 h 4360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72856" h="436001">
                <a:moveTo>
                  <a:pt x="469783" y="436001"/>
                </a:moveTo>
                <a:lnTo>
                  <a:pt x="0" y="0"/>
                </a:lnTo>
                <a:lnTo>
                  <a:pt x="501041" y="27"/>
                </a:lnTo>
                <a:lnTo>
                  <a:pt x="972856" y="435895"/>
                </a:lnTo>
                <a:lnTo>
                  <a:pt x="469783" y="436001"/>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arallelogram 1"/>
          <p:cNvSpPr/>
          <p:nvPr/>
        </p:nvSpPr>
        <p:spPr>
          <a:xfrm>
            <a:off x="430853" y="-16737"/>
            <a:ext cx="1936109" cy="64393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46705"/>
              <a:gd name="connsiteY0" fmla="*/ 561142 h 582574"/>
              <a:gd name="connsiteX1" fmla="*/ 0 w 8346705"/>
              <a:gd name="connsiteY1" fmla="*/ 7144 h 582574"/>
              <a:gd name="connsiteX2" fmla="*/ 1574461 w 8346705"/>
              <a:gd name="connsiteY2" fmla="*/ 0 h 582574"/>
              <a:gd name="connsiteX3" fmla="*/ 8346705 w 8346705"/>
              <a:gd name="connsiteY3" fmla="*/ 582574 h 582574"/>
              <a:gd name="connsiteX4" fmla="*/ 584217 w 8346705"/>
              <a:gd name="connsiteY4" fmla="*/ 561142 h 582574"/>
              <a:gd name="connsiteX0" fmla="*/ 584217 w 2215272"/>
              <a:gd name="connsiteY0" fmla="*/ 561142 h 589718"/>
              <a:gd name="connsiteX1" fmla="*/ 0 w 2215272"/>
              <a:gd name="connsiteY1" fmla="*/ 7144 h 589718"/>
              <a:gd name="connsiteX2" fmla="*/ 1574461 w 2215272"/>
              <a:gd name="connsiteY2" fmla="*/ 0 h 589718"/>
              <a:gd name="connsiteX3" fmla="*/ 2215272 w 2215272"/>
              <a:gd name="connsiteY3" fmla="*/ 589718 h 589718"/>
              <a:gd name="connsiteX4" fmla="*/ 584217 w 2215272"/>
              <a:gd name="connsiteY4" fmla="*/ 561142 h 589718"/>
              <a:gd name="connsiteX0" fmla="*/ 584217 w 2215272"/>
              <a:gd name="connsiteY0" fmla="*/ 561142 h 570668"/>
              <a:gd name="connsiteX1" fmla="*/ 0 w 2215272"/>
              <a:gd name="connsiteY1" fmla="*/ 7144 h 570668"/>
              <a:gd name="connsiteX2" fmla="*/ 1574461 w 2215272"/>
              <a:gd name="connsiteY2" fmla="*/ 0 h 570668"/>
              <a:gd name="connsiteX3" fmla="*/ 2215272 w 2215272"/>
              <a:gd name="connsiteY3" fmla="*/ 570668 h 570668"/>
              <a:gd name="connsiteX4" fmla="*/ 584217 w 2215272"/>
              <a:gd name="connsiteY4" fmla="*/ 561142 h 570668"/>
              <a:gd name="connsiteX0" fmla="*/ 584217 w 2215272"/>
              <a:gd name="connsiteY0" fmla="*/ 556380 h 565906"/>
              <a:gd name="connsiteX1" fmla="*/ 0 w 2215272"/>
              <a:gd name="connsiteY1" fmla="*/ 2382 h 565906"/>
              <a:gd name="connsiteX2" fmla="*/ 1620850 w 2215272"/>
              <a:gd name="connsiteY2" fmla="*/ 0 h 565906"/>
              <a:gd name="connsiteX3" fmla="*/ 2215272 w 2215272"/>
              <a:gd name="connsiteY3" fmla="*/ 565906 h 565906"/>
              <a:gd name="connsiteX4" fmla="*/ 584217 w 2215272"/>
              <a:gd name="connsiteY4" fmla="*/ 556380 h 565906"/>
              <a:gd name="connsiteX0" fmla="*/ 584217 w 2215272"/>
              <a:gd name="connsiteY0" fmla="*/ 556380 h 561090"/>
              <a:gd name="connsiteX1" fmla="*/ 0 w 2215272"/>
              <a:gd name="connsiteY1" fmla="*/ 2382 h 561090"/>
              <a:gd name="connsiteX2" fmla="*/ 1620850 w 2215272"/>
              <a:gd name="connsiteY2" fmla="*/ 0 h 561090"/>
              <a:gd name="connsiteX3" fmla="*/ 2215272 w 2215272"/>
              <a:gd name="connsiteY3" fmla="*/ 561090 h 561090"/>
              <a:gd name="connsiteX4" fmla="*/ 584217 w 2215272"/>
              <a:gd name="connsiteY4" fmla="*/ 556380 h 561090"/>
              <a:gd name="connsiteX0" fmla="*/ 584217 w 2215272"/>
              <a:gd name="connsiteY0" fmla="*/ 553998 h 558708"/>
              <a:gd name="connsiteX1" fmla="*/ 0 w 2215272"/>
              <a:gd name="connsiteY1" fmla="*/ 0 h 558708"/>
              <a:gd name="connsiteX2" fmla="*/ 1642647 w 2215272"/>
              <a:gd name="connsiteY2" fmla="*/ 27 h 558708"/>
              <a:gd name="connsiteX3" fmla="*/ 2215272 w 2215272"/>
              <a:gd name="connsiteY3" fmla="*/ 558708 h 558708"/>
              <a:gd name="connsiteX4" fmla="*/ 584217 w 2215272"/>
              <a:gd name="connsiteY4" fmla="*/ 553998 h 5587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15272" h="558708">
                <a:moveTo>
                  <a:pt x="584217" y="553998"/>
                </a:moveTo>
                <a:lnTo>
                  <a:pt x="0" y="0"/>
                </a:lnTo>
                <a:lnTo>
                  <a:pt x="1642647" y="27"/>
                </a:lnTo>
                <a:lnTo>
                  <a:pt x="2215272" y="558708"/>
                </a:lnTo>
                <a:lnTo>
                  <a:pt x="584217" y="553998"/>
                </a:lnTo>
                <a:close/>
              </a:path>
            </a:pathLst>
          </a:custGeom>
          <a:solidFill>
            <a:schemeClr val="bg1">
              <a:lumMod val="85000"/>
            </a:schemeClr>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Parallelogram 1"/>
          <p:cNvSpPr/>
          <p:nvPr/>
        </p:nvSpPr>
        <p:spPr>
          <a:xfrm>
            <a:off x="1702139" y="-8355"/>
            <a:ext cx="7479448" cy="753809"/>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662664 w 8439233"/>
              <a:gd name="connsiteY0" fmla="*/ 625319 h 646751"/>
              <a:gd name="connsiteX1" fmla="*/ 0 w 8439233"/>
              <a:gd name="connsiteY1" fmla="*/ 0 h 646751"/>
              <a:gd name="connsiteX2" fmla="*/ 8439233 w 8439233"/>
              <a:gd name="connsiteY2" fmla="*/ 65192 h 646751"/>
              <a:gd name="connsiteX3" fmla="*/ 8425152 w 8439233"/>
              <a:gd name="connsiteY3" fmla="*/ 646751 h 646751"/>
              <a:gd name="connsiteX4" fmla="*/ 662664 w 8439233"/>
              <a:gd name="connsiteY4" fmla="*/ 625319 h 646751"/>
              <a:gd name="connsiteX0" fmla="*/ 662664 w 8433629"/>
              <a:gd name="connsiteY0" fmla="*/ 627253 h 648685"/>
              <a:gd name="connsiteX1" fmla="*/ 0 w 8433629"/>
              <a:gd name="connsiteY1" fmla="*/ 1934 h 648685"/>
              <a:gd name="connsiteX2" fmla="*/ 8433629 w 8433629"/>
              <a:gd name="connsiteY2" fmla="*/ 0 h 648685"/>
              <a:gd name="connsiteX3" fmla="*/ 8425152 w 8433629"/>
              <a:gd name="connsiteY3" fmla="*/ 648685 h 648685"/>
              <a:gd name="connsiteX4" fmla="*/ 662664 w 8433629"/>
              <a:gd name="connsiteY4" fmla="*/ 627253 h 648685"/>
              <a:gd name="connsiteX0" fmla="*/ 662664 w 8570840"/>
              <a:gd name="connsiteY0" fmla="*/ 627253 h 648685"/>
              <a:gd name="connsiteX1" fmla="*/ 0 w 8570840"/>
              <a:gd name="connsiteY1" fmla="*/ 1934 h 648685"/>
              <a:gd name="connsiteX2" fmla="*/ 8433629 w 8570840"/>
              <a:gd name="connsiteY2" fmla="*/ 0 h 648685"/>
              <a:gd name="connsiteX3" fmla="*/ 8570840 w 8570840"/>
              <a:gd name="connsiteY3" fmla="*/ 648685 h 648685"/>
              <a:gd name="connsiteX4" fmla="*/ 662664 w 8570840"/>
              <a:gd name="connsiteY4" fmla="*/ 627253 h 648685"/>
              <a:gd name="connsiteX0" fmla="*/ 662664 w 8570840"/>
              <a:gd name="connsiteY0" fmla="*/ 625319 h 646751"/>
              <a:gd name="connsiteX1" fmla="*/ 0 w 8570840"/>
              <a:gd name="connsiteY1" fmla="*/ 0 h 646751"/>
              <a:gd name="connsiteX2" fmla="*/ 8545696 w 8570840"/>
              <a:gd name="connsiteY2" fmla="*/ 2262 h 646751"/>
              <a:gd name="connsiteX3" fmla="*/ 8570840 w 8570840"/>
              <a:gd name="connsiteY3" fmla="*/ 646751 h 646751"/>
              <a:gd name="connsiteX4" fmla="*/ 662664 w 8570840"/>
              <a:gd name="connsiteY4" fmla="*/ 625319 h 6467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570840" h="646751">
                <a:moveTo>
                  <a:pt x="662664" y="625319"/>
                </a:moveTo>
                <a:lnTo>
                  <a:pt x="0" y="0"/>
                </a:lnTo>
                <a:lnTo>
                  <a:pt x="8545696" y="2262"/>
                </a:lnTo>
                <a:lnTo>
                  <a:pt x="8570840" y="646751"/>
                </a:lnTo>
                <a:lnTo>
                  <a:pt x="662664" y="625319"/>
                </a:lnTo>
                <a:close/>
              </a:path>
            </a:pathLst>
          </a:custGeom>
          <a:solidFill>
            <a:srgbClr val="0C1930"/>
          </a:solidFill>
          <a:ln>
            <a:no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
          <p:cNvSpPr/>
          <p:nvPr/>
        </p:nvSpPr>
        <p:spPr>
          <a:xfrm>
            <a:off x="80646" y="4934143"/>
            <a:ext cx="205750" cy="210174"/>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88935 w 188935"/>
              <a:gd name="connsiteY0" fmla="*/ 186454 h 186454"/>
              <a:gd name="connsiteX1" fmla="*/ 126175 w 188935"/>
              <a:gd name="connsiteY1" fmla="*/ 185754 h 186454"/>
              <a:gd name="connsiteX2" fmla="*/ 22068 w 188935"/>
              <a:gd name="connsiteY2" fmla="*/ 86670 h 186454"/>
              <a:gd name="connsiteX3" fmla="*/ 0 w 188935"/>
              <a:gd name="connsiteY3" fmla="*/ 0 h 186454"/>
              <a:gd name="connsiteX4" fmla="*/ 188935 w 188935"/>
              <a:gd name="connsiteY4" fmla="*/ 186454 h 186454"/>
              <a:gd name="connsiteX0" fmla="*/ 233045 w 233045"/>
              <a:gd name="connsiteY0" fmla="*/ 186454 h 186454"/>
              <a:gd name="connsiteX1" fmla="*/ 170285 w 233045"/>
              <a:gd name="connsiteY1" fmla="*/ 185754 h 186454"/>
              <a:gd name="connsiteX2" fmla="*/ 0 w 233045"/>
              <a:gd name="connsiteY2" fmla="*/ 12345 h 186454"/>
              <a:gd name="connsiteX3" fmla="*/ 44110 w 233045"/>
              <a:gd name="connsiteY3" fmla="*/ 0 h 186454"/>
              <a:gd name="connsiteX4" fmla="*/ 233045 w 233045"/>
              <a:gd name="connsiteY4" fmla="*/ 186454 h 186454"/>
              <a:gd name="connsiteX0" fmla="*/ 249417 w 249417"/>
              <a:gd name="connsiteY0" fmla="*/ 188411 h 188411"/>
              <a:gd name="connsiteX1" fmla="*/ 186657 w 249417"/>
              <a:gd name="connsiteY1" fmla="*/ 187711 h 188411"/>
              <a:gd name="connsiteX2" fmla="*/ 0 w 249417"/>
              <a:gd name="connsiteY2" fmla="*/ 0 h 188411"/>
              <a:gd name="connsiteX3" fmla="*/ 60482 w 249417"/>
              <a:gd name="connsiteY3" fmla="*/ 1957 h 188411"/>
              <a:gd name="connsiteX4" fmla="*/ 249417 w 249417"/>
              <a:gd name="connsiteY4" fmla="*/ 188411 h 188411"/>
              <a:gd name="connsiteX0" fmla="*/ 249417 w 249417"/>
              <a:gd name="connsiteY0" fmla="*/ 188411 h 188411"/>
              <a:gd name="connsiteX1" fmla="*/ 186657 w 249417"/>
              <a:gd name="connsiteY1" fmla="*/ 187711 h 188411"/>
              <a:gd name="connsiteX2" fmla="*/ 0 w 249417"/>
              <a:gd name="connsiteY2" fmla="*/ 0 h 188411"/>
              <a:gd name="connsiteX3" fmla="*/ 71397 w 249417"/>
              <a:gd name="connsiteY3" fmla="*/ 8086 h 188411"/>
              <a:gd name="connsiteX4" fmla="*/ 249417 w 249417"/>
              <a:gd name="connsiteY4" fmla="*/ 188411 h 188411"/>
              <a:gd name="connsiteX0" fmla="*/ 235774 w 235774"/>
              <a:gd name="connsiteY0" fmla="*/ 180325 h 180325"/>
              <a:gd name="connsiteX1" fmla="*/ 173014 w 235774"/>
              <a:gd name="connsiteY1" fmla="*/ 179625 h 180325"/>
              <a:gd name="connsiteX2" fmla="*/ 0 w 235774"/>
              <a:gd name="connsiteY2" fmla="*/ 86 h 180325"/>
              <a:gd name="connsiteX3" fmla="*/ 57754 w 235774"/>
              <a:gd name="connsiteY3" fmla="*/ 0 h 180325"/>
              <a:gd name="connsiteX4" fmla="*/ 235774 w 235774"/>
              <a:gd name="connsiteY4" fmla="*/ 180325 h 1803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5774" h="180325">
                <a:moveTo>
                  <a:pt x="235774" y="180325"/>
                </a:moveTo>
                <a:lnTo>
                  <a:pt x="173014" y="179625"/>
                </a:lnTo>
                <a:lnTo>
                  <a:pt x="0" y="86"/>
                </a:lnTo>
                <a:lnTo>
                  <a:pt x="57754" y="0"/>
                </a:lnTo>
                <a:cubicBezTo>
                  <a:pt x="162423" y="100055"/>
                  <a:pt x="141677" y="83798"/>
                  <a:pt x="235774" y="180325"/>
                </a:cubicBezTo>
                <a:close/>
              </a:path>
            </a:pathLst>
          </a:custGeom>
          <a:solidFill>
            <a:srgbClr val="D9D9D9"/>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
          <p:cNvSpPr/>
          <p:nvPr/>
        </p:nvSpPr>
        <p:spPr>
          <a:xfrm>
            <a:off x="-3240" y="4608624"/>
            <a:ext cx="410796" cy="534875"/>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9834719"/>
              <a:gd name="connsiteY0" fmla="*/ 101784 h 103127"/>
              <a:gd name="connsiteX1" fmla="*/ 104107 w 9834719"/>
              <a:gd name="connsiteY1" fmla="*/ 103127 h 103127"/>
              <a:gd name="connsiteX2" fmla="*/ 0 w 9834719"/>
              <a:gd name="connsiteY2" fmla="*/ 4043 h 103127"/>
              <a:gd name="connsiteX3" fmla="*/ 7158112 w 9834719"/>
              <a:gd name="connsiteY3" fmla="*/ 0 h 103127"/>
              <a:gd name="connsiteX4" fmla="*/ 9834719 w 9834719"/>
              <a:gd name="connsiteY4" fmla="*/ 101784 h 103127"/>
              <a:gd name="connsiteX0" fmla="*/ 7084170 w 7158121"/>
              <a:gd name="connsiteY0" fmla="*/ 103827 h 103827"/>
              <a:gd name="connsiteX1" fmla="*/ 104107 w 7158121"/>
              <a:gd name="connsiteY1" fmla="*/ 103127 h 103827"/>
              <a:gd name="connsiteX2" fmla="*/ 0 w 7158121"/>
              <a:gd name="connsiteY2" fmla="*/ 4043 h 103827"/>
              <a:gd name="connsiteX3" fmla="*/ 7158112 w 7158121"/>
              <a:gd name="connsiteY3" fmla="*/ 0 h 103827"/>
              <a:gd name="connsiteX4" fmla="*/ 7084170 w 7158121"/>
              <a:gd name="connsiteY4" fmla="*/ 103827 h 103827"/>
              <a:gd name="connsiteX0" fmla="*/ 3302165 w 7158112"/>
              <a:gd name="connsiteY0" fmla="*/ 103827 h 103827"/>
              <a:gd name="connsiteX1" fmla="*/ 104107 w 7158112"/>
              <a:gd name="connsiteY1" fmla="*/ 103127 h 103827"/>
              <a:gd name="connsiteX2" fmla="*/ 0 w 7158112"/>
              <a:gd name="connsiteY2" fmla="*/ 4043 h 103827"/>
              <a:gd name="connsiteX3" fmla="*/ 7158112 w 7158112"/>
              <a:gd name="connsiteY3" fmla="*/ 0 h 103827"/>
              <a:gd name="connsiteX4" fmla="*/ 3302165 w 7158112"/>
              <a:gd name="connsiteY4" fmla="*/ 103827 h 103827"/>
              <a:gd name="connsiteX0" fmla="*/ 3302165 w 3302208"/>
              <a:gd name="connsiteY0" fmla="*/ 101784 h 101784"/>
              <a:gd name="connsiteX1" fmla="*/ 104107 w 3302208"/>
              <a:gd name="connsiteY1" fmla="*/ 101084 h 101784"/>
              <a:gd name="connsiteX2" fmla="*/ 0 w 3302208"/>
              <a:gd name="connsiteY2" fmla="*/ 2000 h 101784"/>
              <a:gd name="connsiteX3" fmla="*/ 3269687 w 3302208"/>
              <a:gd name="connsiteY3" fmla="*/ 0 h 101784"/>
              <a:gd name="connsiteX4" fmla="*/ 3302165 w 3302208"/>
              <a:gd name="connsiteY4" fmla="*/ 101784 h 101784"/>
              <a:gd name="connsiteX0" fmla="*/ 3302165 w 3302164"/>
              <a:gd name="connsiteY0" fmla="*/ 101784 h 101784"/>
              <a:gd name="connsiteX1" fmla="*/ 104107 w 3302164"/>
              <a:gd name="connsiteY1" fmla="*/ 101084 h 101784"/>
              <a:gd name="connsiteX2" fmla="*/ 0 w 3302164"/>
              <a:gd name="connsiteY2" fmla="*/ 2000 h 101784"/>
              <a:gd name="connsiteX3" fmla="*/ 917531 w 3302164"/>
              <a:gd name="connsiteY3" fmla="*/ 0 h 101784"/>
              <a:gd name="connsiteX4" fmla="*/ 3302165 w 3302164"/>
              <a:gd name="connsiteY4" fmla="*/ 101784 h 101784"/>
              <a:gd name="connsiteX0" fmla="*/ 158681 w 917531"/>
              <a:gd name="connsiteY0" fmla="*/ 99741 h 101084"/>
              <a:gd name="connsiteX1" fmla="*/ 104107 w 917531"/>
              <a:gd name="connsiteY1" fmla="*/ 101084 h 101084"/>
              <a:gd name="connsiteX2" fmla="*/ 0 w 917531"/>
              <a:gd name="connsiteY2" fmla="*/ 2000 h 101084"/>
              <a:gd name="connsiteX3" fmla="*/ 917531 w 917531"/>
              <a:gd name="connsiteY3" fmla="*/ 0 h 101084"/>
              <a:gd name="connsiteX4" fmla="*/ 158681 w 917531"/>
              <a:gd name="connsiteY4" fmla="*/ 99741 h 101084"/>
              <a:gd name="connsiteX0" fmla="*/ 158681 w 158696"/>
              <a:gd name="connsiteY0" fmla="*/ 97741 h 99084"/>
              <a:gd name="connsiteX1" fmla="*/ 104107 w 158696"/>
              <a:gd name="connsiteY1" fmla="*/ 99084 h 99084"/>
              <a:gd name="connsiteX2" fmla="*/ 0 w 158696"/>
              <a:gd name="connsiteY2" fmla="*/ 0 h 99084"/>
              <a:gd name="connsiteX3" fmla="*/ 66171 w 158696"/>
              <a:gd name="connsiteY3" fmla="*/ 43 h 99084"/>
              <a:gd name="connsiteX4" fmla="*/ 158681 w 158696"/>
              <a:gd name="connsiteY4" fmla="*/ 97741 h 99084"/>
              <a:gd name="connsiteX0" fmla="*/ 145037 w 145055"/>
              <a:gd name="connsiteY0" fmla="*/ 97741 h 99084"/>
              <a:gd name="connsiteX1" fmla="*/ 104107 w 145055"/>
              <a:gd name="connsiteY1" fmla="*/ 99084 h 99084"/>
              <a:gd name="connsiteX2" fmla="*/ 0 w 145055"/>
              <a:gd name="connsiteY2" fmla="*/ 0 h 99084"/>
              <a:gd name="connsiteX3" fmla="*/ 66171 w 145055"/>
              <a:gd name="connsiteY3" fmla="*/ 43 h 99084"/>
              <a:gd name="connsiteX4" fmla="*/ 145037 w 145055"/>
              <a:gd name="connsiteY4" fmla="*/ 97741 h 99084"/>
              <a:gd name="connsiteX0" fmla="*/ 145037 w 145460"/>
              <a:gd name="connsiteY0" fmla="*/ 97741 h 99084"/>
              <a:gd name="connsiteX1" fmla="*/ 104107 w 145460"/>
              <a:gd name="connsiteY1" fmla="*/ 99084 h 99084"/>
              <a:gd name="connsiteX2" fmla="*/ 0 w 145460"/>
              <a:gd name="connsiteY2" fmla="*/ 0 h 99084"/>
              <a:gd name="connsiteX3" fmla="*/ 66171 w 145460"/>
              <a:gd name="connsiteY3" fmla="*/ 43 h 99084"/>
              <a:gd name="connsiteX4" fmla="*/ 145037 w 145460"/>
              <a:gd name="connsiteY4" fmla="*/ 97741 h 99084"/>
              <a:gd name="connsiteX0" fmla="*/ 145037 w 145037"/>
              <a:gd name="connsiteY0" fmla="*/ 97741 h 99084"/>
              <a:gd name="connsiteX1" fmla="*/ 104107 w 145037"/>
              <a:gd name="connsiteY1" fmla="*/ 99084 h 99084"/>
              <a:gd name="connsiteX2" fmla="*/ 0 w 145037"/>
              <a:gd name="connsiteY2" fmla="*/ 0 h 99084"/>
              <a:gd name="connsiteX3" fmla="*/ 66171 w 145037"/>
              <a:gd name="connsiteY3" fmla="*/ 43 h 99084"/>
              <a:gd name="connsiteX4" fmla="*/ 145037 w 145037"/>
              <a:gd name="connsiteY4" fmla="*/ 97741 h 990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166867 w 166867"/>
              <a:gd name="connsiteY0" fmla="*/ 99784 h 99784"/>
              <a:gd name="connsiteX1" fmla="*/ 104107 w 166867"/>
              <a:gd name="connsiteY1" fmla="*/ 99084 h 99784"/>
              <a:gd name="connsiteX2" fmla="*/ 0 w 166867"/>
              <a:gd name="connsiteY2" fmla="*/ 0 h 99784"/>
              <a:gd name="connsiteX3" fmla="*/ 66171 w 166867"/>
              <a:gd name="connsiteY3" fmla="*/ 43 h 99784"/>
              <a:gd name="connsiteX4" fmla="*/ 166867 w 166867"/>
              <a:gd name="connsiteY4" fmla="*/ 99784 h 99784"/>
              <a:gd name="connsiteX0" fmla="*/ 379708 w 379708"/>
              <a:gd name="connsiteY0" fmla="*/ 304091 h 304091"/>
              <a:gd name="connsiteX1" fmla="*/ 316948 w 379708"/>
              <a:gd name="connsiteY1" fmla="*/ 303391 h 304091"/>
              <a:gd name="connsiteX2" fmla="*/ 0 w 379708"/>
              <a:gd name="connsiteY2" fmla="*/ 0 h 304091"/>
              <a:gd name="connsiteX3" fmla="*/ 279012 w 379708"/>
              <a:gd name="connsiteY3" fmla="*/ 204350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4091 h 304091"/>
              <a:gd name="connsiteX1" fmla="*/ 316948 w 379708"/>
              <a:gd name="connsiteY1" fmla="*/ 303391 h 304091"/>
              <a:gd name="connsiteX2" fmla="*/ 0 w 379708"/>
              <a:gd name="connsiteY2" fmla="*/ 0 h 304091"/>
              <a:gd name="connsiteX3" fmla="*/ 68900 w 379708"/>
              <a:gd name="connsiteY3" fmla="*/ 2086 h 304091"/>
              <a:gd name="connsiteX4" fmla="*/ 379708 w 379708"/>
              <a:gd name="connsiteY4" fmla="*/ 304091 h 304091"/>
              <a:gd name="connsiteX0" fmla="*/ 379708 w 379708"/>
              <a:gd name="connsiteY0" fmla="*/ 302048 h 302048"/>
              <a:gd name="connsiteX1" fmla="*/ 316948 w 379708"/>
              <a:gd name="connsiteY1" fmla="*/ 301348 h 302048"/>
              <a:gd name="connsiteX2" fmla="*/ 0 w 379708"/>
              <a:gd name="connsiteY2" fmla="*/ 0 h 302048"/>
              <a:gd name="connsiteX3" fmla="*/ 68900 w 379708"/>
              <a:gd name="connsiteY3" fmla="*/ 43 h 302048"/>
              <a:gd name="connsiteX4" fmla="*/ 379708 w 379708"/>
              <a:gd name="connsiteY4" fmla="*/ 302048 h 302048"/>
              <a:gd name="connsiteX0" fmla="*/ 484491 w 484491"/>
              <a:gd name="connsiteY0" fmla="*/ 405276 h 405276"/>
              <a:gd name="connsiteX1" fmla="*/ 421731 w 484491"/>
              <a:gd name="connsiteY1" fmla="*/ 404576 h 405276"/>
              <a:gd name="connsiteX2" fmla="*/ 0 w 484491"/>
              <a:gd name="connsiteY2" fmla="*/ 0 h 405276"/>
              <a:gd name="connsiteX3" fmla="*/ 173683 w 484491"/>
              <a:gd name="connsiteY3" fmla="*/ 103271 h 405276"/>
              <a:gd name="connsiteX4" fmla="*/ 484491 w 484491"/>
              <a:gd name="connsiteY4" fmla="*/ 405276 h 405276"/>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84491 w 484491"/>
              <a:gd name="connsiteY0" fmla="*/ 458913 h 458913"/>
              <a:gd name="connsiteX1" fmla="*/ 421731 w 484491"/>
              <a:gd name="connsiteY1" fmla="*/ 458213 h 458913"/>
              <a:gd name="connsiteX2" fmla="*/ 0 w 484491"/>
              <a:gd name="connsiteY2" fmla="*/ 53637 h 458913"/>
              <a:gd name="connsiteX3" fmla="*/ 13751 w 484491"/>
              <a:gd name="connsiteY3" fmla="*/ 0 h 458913"/>
              <a:gd name="connsiteX4" fmla="*/ 484491 w 484491"/>
              <a:gd name="connsiteY4" fmla="*/ 458913 h 458913"/>
              <a:gd name="connsiteX0" fmla="*/ 470740 w 470740"/>
              <a:gd name="connsiteY0" fmla="*/ 458913 h 458913"/>
              <a:gd name="connsiteX1" fmla="*/ 407980 w 470740"/>
              <a:gd name="connsiteY1" fmla="*/ 458213 h 458913"/>
              <a:gd name="connsiteX2" fmla="*/ 2622 w 470740"/>
              <a:gd name="connsiteY2" fmla="*/ 69981 h 458913"/>
              <a:gd name="connsiteX3" fmla="*/ 0 w 470740"/>
              <a:gd name="connsiteY3" fmla="*/ 0 h 458913"/>
              <a:gd name="connsiteX4" fmla="*/ 470740 w 470740"/>
              <a:gd name="connsiteY4" fmla="*/ 458913 h 45891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70740" h="458913">
                <a:moveTo>
                  <a:pt x="470740" y="458913"/>
                </a:moveTo>
                <a:lnTo>
                  <a:pt x="407980" y="458213"/>
                </a:lnTo>
                <a:lnTo>
                  <a:pt x="2622" y="69981"/>
                </a:lnTo>
                <a:lnTo>
                  <a:pt x="0" y="0"/>
                </a:lnTo>
                <a:cubicBezTo>
                  <a:pt x="474166" y="459291"/>
                  <a:pt x="376643" y="362386"/>
                  <a:pt x="470740" y="458913"/>
                </a:cubicBezTo>
                <a:close/>
              </a:path>
            </a:pathLst>
          </a:custGeom>
          <a:solidFill>
            <a:schemeClr val="bg1">
              <a:lumMod val="85000"/>
            </a:schemeClr>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lumMod val="85000"/>
                </a:schemeClr>
              </a:solidFill>
            </a:endParaRPr>
          </a:p>
        </p:txBody>
      </p:sp>
      <p:sp>
        <p:nvSpPr>
          <p:cNvPr id="13" name="Parallelogram 1"/>
          <p:cNvSpPr/>
          <p:nvPr userDrawn="1"/>
        </p:nvSpPr>
        <p:spPr>
          <a:xfrm>
            <a:off x="304800" y="4954038"/>
            <a:ext cx="8902290" cy="207841"/>
          </a:xfrm>
          <a:custGeom>
            <a:avLst/>
            <a:gdLst>
              <a:gd name="connsiteX0" fmla="*/ 0 w 8593931"/>
              <a:gd name="connsiteY0" fmla="*/ 553998 h 553998"/>
              <a:gd name="connsiteX1" fmla="*/ 331379 w 8593931"/>
              <a:gd name="connsiteY1" fmla="*/ 0 h 553998"/>
              <a:gd name="connsiteX2" fmla="*/ 8593931 w 8593931"/>
              <a:gd name="connsiteY2" fmla="*/ 0 h 553998"/>
              <a:gd name="connsiteX3" fmla="*/ 8262552 w 8593931"/>
              <a:gd name="connsiteY3" fmla="*/ 553998 h 553998"/>
              <a:gd name="connsiteX4" fmla="*/ 0 w 8593931"/>
              <a:gd name="connsiteY4" fmla="*/ 553998 h 553998"/>
              <a:gd name="connsiteX0" fmla="*/ 511584 w 8262552"/>
              <a:gd name="connsiteY0" fmla="*/ 546854 h 553998"/>
              <a:gd name="connsiteX1" fmla="*/ 0 w 8262552"/>
              <a:gd name="connsiteY1" fmla="*/ 0 h 553998"/>
              <a:gd name="connsiteX2" fmla="*/ 8262552 w 8262552"/>
              <a:gd name="connsiteY2" fmla="*/ 0 h 553998"/>
              <a:gd name="connsiteX3" fmla="*/ 7931173 w 8262552"/>
              <a:gd name="connsiteY3" fmla="*/ 553998 h 553998"/>
              <a:gd name="connsiteX4" fmla="*/ 511584 w 8262552"/>
              <a:gd name="connsiteY4" fmla="*/ 546854 h 553998"/>
              <a:gd name="connsiteX0" fmla="*/ 511584 w 8262552"/>
              <a:gd name="connsiteY0" fmla="*/ 546854 h 575430"/>
              <a:gd name="connsiteX1" fmla="*/ 0 w 8262552"/>
              <a:gd name="connsiteY1" fmla="*/ 0 h 575430"/>
              <a:gd name="connsiteX2" fmla="*/ 8262552 w 8262552"/>
              <a:gd name="connsiteY2" fmla="*/ 0 h 575430"/>
              <a:gd name="connsiteX3" fmla="*/ 8252641 w 8262552"/>
              <a:gd name="connsiteY3" fmla="*/ 575430 h 575430"/>
              <a:gd name="connsiteX4" fmla="*/ 511584 w 8262552"/>
              <a:gd name="connsiteY4" fmla="*/ 546854 h 575430"/>
              <a:gd name="connsiteX0" fmla="*/ 518728 w 8262552"/>
              <a:gd name="connsiteY0" fmla="*/ 553998 h 575430"/>
              <a:gd name="connsiteX1" fmla="*/ 0 w 8262552"/>
              <a:gd name="connsiteY1" fmla="*/ 0 h 575430"/>
              <a:gd name="connsiteX2" fmla="*/ 8262552 w 8262552"/>
              <a:gd name="connsiteY2" fmla="*/ 0 h 575430"/>
              <a:gd name="connsiteX3" fmla="*/ 8252641 w 8262552"/>
              <a:gd name="connsiteY3" fmla="*/ 575430 h 575430"/>
              <a:gd name="connsiteX4" fmla="*/ 518728 w 8262552"/>
              <a:gd name="connsiteY4" fmla="*/ 553998 h 575430"/>
              <a:gd name="connsiteX0" fmla="*/ 518728 w 8281216"/>
              <a:gd name="connsiteY0" fmla="*/ 553998 h 575430"/>
              <a:gd name="connsiteX1" fmla="*/ 0 w 8281216"/>
              <a:gd name="connsiteY1" fmla="*/ 0 h 575430"/>
              <a:gd name="connsiteX2" fmla="*/ 8262552 w 8281216"/>
              <a:gd name="connsiteY2" fmla="*/ 0 h 575430"/>
              <a:gd name="connsiteX3" fmla="*/ 8281216 w 8281216"/>
              <a:gd name="connsiteY3" fmla="*/ 575430 h 575430"/>
              <a:gd name="connsiteX4" fmla="*/ 518728 w 8281216"/>
              <a:gd name="connsiteY4" fmla="*/ 553998 h 575430"/>
              <a:gd name="connsiteX0" fmla="*/ 584217 w 8346705"/>
              <a:gd name="connsiteY0" fmla="*/ 553998 h 575430"/>
              <a:gd name="connsiteX1" fmla="*/ 0 w 8346705"/>
              <a:gd name="connsiteY1" fmla="*/ 0 h 575430"/>
              <a:gd name="connsiteX2" fmla="*/ 8328041 w 8346705"/>
              <a:gd name="connsiteY2" fmla="*/ 0 h 575430"/>
              <a:gd name="connsiteX3" fmla="*/ 8346705 w 8346705"/>
              <a:gd name="connsiteY3" fmla="*/ 575430 h 575430"/>
              <a:gd name="connsiteX4" fmla="*/ 584217 w 8346705"/>
              <a:gd name="connsiteY4" fmla="*/ 553998 h 575430"/>
              <a:gd name="connsiteX0" fmla="*/ 584217 w 8360786"/>
              <a:gd name="connsiteY0" fmla="*/ 560127 h 581559"/>
              <a:gd name="connsiteX1" fmla="*/ 0 w 8360786"/>
              <a:gd name="connsiteY1" fmla="*/ 6129 h 581559"/>
              <a:gd name="connsiteX2" fmla="*/ 8360786 w 8360786"/>
              <a:gd name="connsiteY2" fmla="*/ 0 h 581559"/>
              <a:gd name="connsiteX3" fmla="*/ 8346705 w 8360786"/>
              <a:gd name="connsiteY3" fmla="*/ 581559 h 581559"/>
              <a:gd name="connsiteX4" fmla="*/ 584217 w 8360786"/>
              <a:gd name="connsiteY4" fmla="*/ 560127 h 581559"/>
              <a:gd name="connsiteX0" fmla="*/ 584217 w 8368765"/>
              <a:gd name="connsiteY0" fmla="*/ 560127 h 589817"/>
              <a:gd name="connsiteX1" fmla="*/ 0 w 8368765"/>
              <a:gd name="connsiteY1" fmla="*/ 6129 h 589817"/>
              <a:gd name="connsiteX2" fmla="*/ 8360786 w 8368765"/>
              <a:gd name="connsiteY2" fmla="*/ 0 h 589817"/>
              <a:gd name="connsiteX3" fmla="*/ 8368765 w 8368765"/>
              <a:gd name="connsiteY3" fmla="*/ 589817 h 589817"/>
              <a:gd name="connsiteX4" fmla="*/ 584217 w 8368765"/>
              <a:gd name="connsiteY4" fmla="*/ 560127 h 589817"/>
              <a:gd name="connsiteX0" fmla="*/ 584217 w 9993192"/>
              <a:gd name="connsiteY0" fmla="*/ 564256 h 593946"/>
              <a:gd name="connsiteX1" fmla="*/ 0 w 9993192"/>
              <a:gd name="connsiteY1" fmla="*/ 10258 h 593946"/>
              <a:gd name="connsiteX2" fmla="*/ 9993192 w 9993192"/>
              <a:gd name="connsiteY2" fmla="*/ 0 h 593946"/>
              <a:gd name="connsiteX3" fmla="*/ 8368765 w 9993192"/>
              <a:gd name="connsiteY3" fmla="*/ 593946 h 593946"/>
              <a:gd name="connsiteX4" fmla="*/ 584217 w 9993192"/>
              <a:gd name="connsiteY4" fmla="*/ 564256 h 593946"/>
              <a:gd name="connsiteX0" fmla="*/ 584217 w 9995656"/>
              <a:gd name="connsiteY0" fmla="*/ 564256 h 564256"/>
              <a:gd name="connsiteX1" fmla="*/ 0 w 9995656"/>
              <a:gd name="connsiteY1" fmla="*/ 10258 h 564256"/>
              <a:gd name="connsiteX2" fmla="*/ 9993192 w 9995656"/>
              <a:gd name="connsiteY2" fmla="*/ 0 h 564256"/>
              <a:gd name="connsiteX3" fmla="*/ 9995656 w 9995656"/>
              <a:gd name="connsiteY3" fmla="*/ 222324 h 564256"/>
              <a:gd name="connsiteX4" fmla="*/ 584217 w 9995656"/>
              <a:gd name="connsiteY4" fmla="*/ 564256 h 564256"/>
              <a:gd name="connsiteX0" fmla="*/ 225749 w 9995656"/>
              <a:gd name="connsiteY0" fmla="*/ 229796 h 229796"/>
              <a:gd name="connsiteX1" fmla="*/ 0 w 9995656"/>
              <a:gd name="connsiteY1" fmla="*/ 10258 h 229796"/>
              <a:gd name="connsiteX2" fmla="*/ 9993192 w 9995656"/>
              <a:gd name="connsiteY2" fmla="*/ 0 h 229796"/>
              <a:gd name="connsiteX3" fmla="*/ 9995656 w 9995656"/>
              <a:gd name="connsiteY3" fmla="*/ 222324 h 229796"/>
              <a:gd name="connsiteX4" fmla="*/ 225749 w 9995656"/>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0 w 10001171"/>
              <a:gd name="connsiteY1" fmla="*/ 1999 h 229796"/>
              <a:gd name="connsiteX2" fmla="*/ 9998707 w 10001171"/>
              <a:gd name="connsiteY2" fmla="*/ 0 h 229796"/>
              <a:gd name="connsiteX3" fmla="*/ 10001171 w 10001171"/>
              <a:gd name="connsiteY3" fmla="*/ 222324 h 229796"/>
              <a:gd name="connsiteX4" fmla="*/ 231264 w 10001171"/>
              <a:gd name="connsiteY4" fmla="*/ 229796 h 229796"/>
              <a:gd name="connsiteX0" fmla="*/ 231264 w 10001171"/>
              <a:gd name="connsiteY0" fmla="*/ 229796 h 229796"/>
              <a:gd name="connsiteX1" fmla="*/ 98650 w 10001171"/>
              <a:gd name="connsiteY1" fmla="*/ 101083 h 229796"/>
              <a:gd name="connsiteX2" fmla="*/ 0 w 10001171"/>
              <a:gd name="connsiteY2" fmla="*/ 1999 h 229796"/>
              <a:gd name="connsiteX3" fmla="*/ 9998707 w 10001171"/>
              <a:gd name="connsiteY3" fmla="*/ 0 h 229796"/>
              <a:gd name="connsiteX4" fmla="*/ 10001171 w 10001171"/>
              <a:gd name="connsiteY4" fmla="*/ 222324 h 229796"/>
              <a:gd name="connsiteX5" fmla="*/ 231264 w 10001171"/>
              <a:gd name="connsiteY5" fmla="*/ 229796 h 229796"/>
              <a:gd name="connsiteX0" fmla="*/ 10001171 w 10001171"/>
              <a:gd name="connsiteY0" fmla="*/ 222324 h 222324"/>
              <a:gd name="connsiteX1" fmla="*/ 98650 w 10001171"/>
              <a:gd name="connsiteY1" fmla="*/ 101083 h 222324"/>
              <a:gd name="connsiteX2" fmla="*/ 0 w 10001171"/>
              <a:gd name="connsiteY2" fmla="*/ 1999 h 222324"/>
              <a:gd name="connsiteX3" fmla="*/ 9998707 w 10001171"/>
              <a:gd name="connsiteY3" fmla="*/ 0 h 222324"/>
              <a:gd name="connsiteX4" fmla="*/ 10001171 w 10001171"/>
              <a:gd name="connsiteY4" fmla="*/ 222324 h 222324"/>
              <a:gd name="connsiteX0" fmla="*/ 10001171 w 10001171"/>
              <a:gd name="connsiteY0" fmla="*/ 222324 h 222324"/>
              <a:gd name="connsiteX1" fmla="*/ 98650 w 10001171"/>
              <a:gd name="connsiteY1" fmla="*/ 101083 h 222324"/>
              <a:gd name="connsiteX2" fmla="*/ 0 w 10001171"/>
              <a:gd name="connsiteY2" fmla="*/ 1999 h 222324"/>
              <a:gd name="connsiteX3" fmla="*/ 9832256 w 10001171"/>
              <a:gd name="connsiteY3" fmla="*/ 0 h 222324"/>
              <a:gd name="connsiteX4" fmla="*/ 10001171 w 10001171"/>
              <a:gd name="connsiteY4" fmla="*/ 222324 h 222324"/>
              <a:gd name="connsiteX0" fmla="*/ 9791059 w 9832267"/>
              <a:gd name="connsiteY0" fmla="*/ 175334 h 175334"/>
              <a:gd name="connsiteX1" fmla="*/ 98650 w 9832267"/>
              <a:gd name="connsiteY1" fmla="*/ 101083 h 175334"/>
              <a:gd name="connsiteX2" fmla="*/ 0 w 9832267"/>
              <a:gd name="connsiteY2" fmla="*/ 1999 h 175334"/>
              <a:gd name="connsiteX3" fmla="*/ 9832256 w 9832267"/>
              <a:gd name="connsiteY3" fmla="*/ 0 h 175334"/>
              <a:gd name="connsiteX4" fmla="*/ 9791059 w 9832267"/>
              <a:gd name="connsiteY4" fmla="*/ 175334 h 175334"/>
              <a:gd name="connsiteX0" fmla="*/ 9826533 w 9832319"/>
              <a:gd name="connsiteY0" fmla="*/ 93612 h 101083"/>
              <a:gd name="connsiteX1" fmla="*/ 98650 w 9832319"/>
              <a:gd name="connsiteY1" fmla="*/ 101083 h 101083"/>
              <a:gd name="connsiteX2" fmla="*/ 0 w 9832319"/>
              <a:gd name="connsiteY2" fmla="*/ 1999 h 101083"/>
              <a:gd name="connsiteX3" fmla="*/ 9832256 w 9832319"/>
              <a:gd name="connsiteY3" fmla="*/ 0 h 101083"/>
              <a:gd name="connsiteX4" fmla="*/ 9826533 w 9832319"/>
              <a:gd name="connsiteY4" fmla="*/ 93612 h 101083"/>
              <a:gd name="connsiteX0" fmla="*/ 9829262 w 9832353"/>
              <a:gd name="connsiteY0" fmla="*/ 99740 h 101083"/>
              <a:gd name="connsiteX1" fmla="*/ 98650 w 9832353"/>
              <a:gd name="connsiteY1" fmla="*/ 101083 h 101083"/>
              <a:gd name="connsiteX2" fmla="*/ 0 w 9832353"/>
              <a:gd name="connsiteY2" fmla="*/ 1999 h 101083"/>
              <a:gd name="connsiteX3" fmla="*/ 9832256 w 9832353"/>
              <a:gd name="connsiteY3" fmla="*/ 0 h 101083"/>
              <a:gd name="connsiteX4" fmla="*/ 9829262 w 9832353"/>
              <a:gd name="connsiteY4" fmla="*/ 99740 h 101083"/>
              <a:gd name="connsiteX0" fmla="*/ 9829262 w 11053452"/>
              <a:gd name="connsiteY0" fmla="*/ 111200 h 112543"/>
              <a:gd name="connsiteX1" fmla="*/ 98650 w 11053452"/>
              <a:gd name="connsiteY1" fmla="*/ 112543 h 112543"/>
              <a:gd name="connsiteX2" fmla="*/ 0 w 11053452"/>
              <a:gd name="connsiteY2" fmla="*/ 13459 h 112543"/>
              <a:gd name="connsiteX3" fmla="*/ 9832256 w 11053452"/>
              <a:gd name="connsiteY3" fmla="*/ 11460 h 112543"/>
              <a:gd name="connsiteX4" fmla="*/ 9829262 w 11053452"/>
              <a:gd name="connsiteY4" fmla="*/ 111200 h 112543"/>
              <a:gd name="connsiteX0" fmla="*/ 9829262 w 11053452"/>
              <a:gd name="connsiteY0" fmla="*/ 105540 h 106883"/>
              <a:gd name="connsiteX1" fmla="*/ 98650 w 11053452"/>
              <a:gd name="connsiteY1" fmla="*/ 106883 h 106883"/>
              <a:gd name="connsiteX2" fmla="*/ 0 w 11053452"/>
              <a:gd name="connsiteY2" fmla="*/ 7799 h 106883"/>
              <a:gd name="connsiteX3" fmla="*/ 9832256 w 11053452"/>
              <a:gd name="connsiteY3" fmla="*/ 5800 h 106883"/>
              <a:gd name="connsiteX4" fmla="*/ 9829262 w 11053452"/>
              <a:gd name="connsiteY4" fmla="*/ 105540 h 106883"/>
              <a:gd name="connsiteX0" fmla="*/ 9829262 w 10551265"/>
              <a:gd name="connsiteY0" fmla="*/ 105540 h 106883"/>
              <a:gd name="connsiteX1" fmla="*/ 98650 w 10551265"/>
              <a:gd name="connsiteY1" fmla="*/ 106883 h 106883"/>
              <a:gd name="connsiteX2" fmla="*/ 0 w 10551265"/>
              <a:gd name="connsiteY2" fmla="*/ 7799 h 106883"/>
              <a:gd name="connsiteX3" fmla="*/ 9832256 w 10551265"/>
              <a:gd name="connsiteY3" fmla="*/ 5800 h 106883"/>
              <a:gd name="connsiteX4" fmla="*/ 9829262 w 10551265"/>
              <a:gd name="connsiteY4" fmla="*/ 105540 h 106883"/>
              <a:gd name="connsiteX0" fmla="*/ 9829262 w 9832472"/>
              <a:gd name="connsiteY0" fmla="*/ 105540 h 106883"/>
              <a:gd name="connsiteX1" fmla="*/ 98650 w 9832472"/>
              <a:gd name="connsiteY1" fmla="*/ 106883 h 106883"/>
              <a:gd name="connsiteX2" fmla="*/ 0 w 9832472"/>
              <a:gd name="connsiteY2" fmla="*/ 7799 h 106883"/>
              <a:gd name="connsiteX3" fmla="*/ 9832256 w 9832472"/>
              <a:gd name="connsiteY3" fmla="*/ 5800 h 106883"/>
              <a:gd name="connsiteX4" fmla="*/ 9829262 w 9832472"/>
              <a:gd name="connsiteY4" fmla="*/ 105540 h 106883"/>
              <a:gd name="connsiteX0" fmla="*/ 9834719 w 9837930"/>
              <a:gd name="connsiteY0" fmla="*/ 105540 h 106883"/>
              <a:gd name="connsiteX1" fmla="*/ 104107 w 9837930"/>
              <a:gd name="connsiteY1" fmla="*/ 106883 h 106883"/>
              <a:gd name="connsiteX2" fmla="*/ 0 w 9837930"/>
              <a:gd name="connsiteY2" fmla="*/ 7799 h 106883"/>
              <a:gd name="connsiteX3" fmla="*/ 9837713 w 9837930"/>
              <a:gd name="connsiteY3" fmla="*/ 5800 h 106883"/>
              <a:gd name="connsiteX4" fmla="*/ 9834719 w 9837930"/>
              <a:gd name="connsiteY4" fmla="*/ 105540 h 106883"/>
              <a:gd name="connsiteX0" fmla="*/ 9834719 w 9837930"/>
              <a:gd name="connsiteY0" fmla="*/ 99740 h 101083"/>
              <a:gd name="connsiteX1" fmla="*/ 104107 w 9837930"/>
              <a:gd name="connsiteY1" fmla="*/ 101083 h 101083"/>
              <a:gd name="connsiteX2" fmla="*/ 0 w 9837930"/>
              <a:gd name="connsiteY2" fmla="*/ 1999 h 101083"/>
              <a:gd name="connsiteX3" fmla="*/ 9837713 w 9837930"/>
              <a:gd name="connsiteY3" fmla="*/ 0 h 101083"/>
              <a:gd name="connsiteX4" fmla="*/ 9834719 w 9837930"/>
              <a:gd name="connsiteY4" fmla="*/ 99740 h 101083"/>
              <a:gd name="connsiteX0" fmla="*/ 9834719 w 10080371"/>
              <a:gd name="connsiteY0" fmla="*/ 107998 h 109341"/>
              <a:gd name="connsiteX1" fmla="*/ 104107 w 10080371"/>
              <a:gd name="connsiteY1" fmla="*/ 109341 h 109341"/>
              <a:gd name="connsiteX2" fmla="*/ 0 w 10080371"/>
              <a:gd name="connsiteY2" fmla="*/ 10257 h 109341"/>
              <a:gd name="connsiteX3" fmla="*/ 10080369 w 10080371"/>
              <a:gd name="connsiteY3" fmla="*/ 0 h 109341"/>
              <a:gd name="connsiteX4" fmla="*/ 9834719 w 10080371"/>
              <a:gd name="connsiteY4" fmla="*/ 107998 h 109341"/>
              <a:gd name="connsiteX0" fmla="*/ 9834719 w 10096915"/>
              <a:gd name="connsiteY0" fmla="*/ 97741 h 99084"/>
              <a:gd name="connsiteX1" fmla="*/ 104107 w 10096915"/>
              <a:gd name="connsiteY1" fmla="*/ 99084 h 99084"/>
              <a:gd name="connsiteX2" fmla="*/ 0 w 10096915"/>
              <a:gd name="connsiteY2" fmla="*/ 0 h 99084"/>
              <a:gd name="connsiteX3" fmla="*/ 10096913 w 10096915"/>
              <a:gd name="connsiteY3" fmla="*/ 22776 h 99084"/>
              <a:gd name="connsiteX4" fmla="*/ 9834719 w 10096915"/>
              <a:gd name="connsiteY4" fmla="*/ 97741 h 99084"/>
              <a:gd name="connsiteX0" fmla="*/ 9834719 w 10118975"/>
              <a:gd name="connsiteY0" fmla="*/ 97741 h 99084"/>
              <a:gd name="connsiteX1" fmla="*/ 104107 w 10118975"/>
              <a:gd name="connsiteY1" fmla="*/ 99084 h 99084"/>
              <a:gd name="connsiteX2" fmla="*/ 0 w 10118975"/>
              <a:gd name="connsiteY2" fmla="*/ 0 h 99084"/>
              <a:gd name="connsiteX3" fmla="*/ 10118973 w 10118975"/>
              <a:gd name="connsiteY3" fmla="*/ 6260 h 99084"/>
              <a:gd name="connsiteX4" fmla="*/ 9834719 w 10118975"/>
              <a:gd name="connsiteY4" fmla="*/ 97741 h 99084"/>
              <a:gd name="connsiteX0" fmla="*/ 10110464 w 10119054"/>
              <a:gd name="connsiteY0" fmla="*/ 184453 h 184453"/>
              <a:gd name="connsiteX1" fmla="*/ 104107 w 10119054"/>
              <a:gd name="connsiteY1" fmla="*/ 99084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84453 h 184453"/>
              <a:gd name="connsiteX1" fmla="*/ 181315 w 10119054"/>
              <a:gd name="connsiteY1" fmla="*/ 181666 h 184453"/>
              <a:gd name="connsiteX2" fmla="*/ 0 w 10119054"/>
              <a:gd name="connsiteY2" fmla="*/ 0 h 184453"/>
              <a:gd name="connsiteX3" fmla="*/ 10118973 w 10119054"/>
              <a:gd name="connsiteY3" fmla="*/ 6260 h 184453"/>
              <a:gd name="connsiteX4" fmla="*/ 10110464 w 10119054"/>
              <a:gd name="connsiteY4" fmla="*/ 184453 h 184453"/>
              <a:gd name="connsiteX0" fmla="*/ 10110464 w 10119054"/>
              <a:gd name="connsiteY0" fmla="*/ 178324 h 178324"/>
              <a:gd name="connsiteX1" fmla="*/ 181315 w 10119054"/>
              <a:gd name="connsiteY1" fmla="*/ 175537 h 178324"/>
              <a:gd name="connsiteX2" fmla="*/ 0 w 10119054"/>
              <a:gd name="connsiteY2" fmla="*/ 0 h 178324"/>
              <a:gd name="connsiteX3" fmla="*/ 10118973 w 10119054"/>
              <a:gd name="connsiteY3" fmla="*/ 131 h 178324"/>
              <a:gd name="connsiteX4" fmla="*/ 10110464 w 10119054"/>
              <a:gd name="connsiteY4" fmla="*/ 178324 h 17832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119054" h="178324">
                <a:moveTo>
                  <a:pt x="10110464" y="178324"/>
                </a:moveTo>
                <a:lnTo>
                  <a:pt x="181315" y="175537"/>
                </a:lnTo>
                <a:lnTo>
                  <a:pt x="0" y="0"/>
                </a:lnTo>
                <a:lnTo>
                  <a:pt x="10118973" y="131"/>
                </a:lnTo>
                <a:cubicBezTo>
                  <a:pt x="10119951" y="55239"/>
                  <a:pt x="10111873" y="81797"/>
                  <a:pt x="10110464" y="178324"/>
                </a:cubicBezTo>
                <a:close/>
              </a:path>
            </a:pathLst>
          </a:custGeom>
          <a:solidFill>
            <a:srgbClr val="0C1930"/>
          </a:solidFill>
          <a:ln>
            <a:noFill/>
          </a:ln>
          <a:effectLst>
            <a:innerShdw blurRad="63500" dist="50800" dir="189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TextBox 13"/>
          <p:cNvSpPr txBox="1"/>
          <p:nvPr userDrawn="1"/>
        </p:nvSpPr>
        <p:spPr>
          <a:xfrm>
            <a:off x="455870" y="4922777"/>
            <a:ext cx="8688129" cy="246221"/>
          </a:xfrm>
          <a:prstGeom prst="rect">
            <a:avLst/>
          </a:prstGeom>
          <a:noFill/>
        </p:spPr>
        <p:txBody>
          <a:bodyPr wrap="square" rtlCol="0">
            <a:sp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000">
                <a:solidFill>
                  <a:srgbClr val="D9D9D9"/>
                </a:solidFill>
                <a:latin typeface="Arial Narrow"/>
                <a:cs typeface="Arial Narrow"/>
              </a:rPr>
              <a:t>STEM101.ORG</a:t>
            </a:r>
            <a:r>
              <a:rPr lang="en-US" sz="1000" i="0" baseline="0">
                <a:solidFill>
                  <a:srgbClr val="D9D9D9"/>
                </a:solidFill>
                <a:latin typeface="Arial Narrow"/>
                <a:cs typeface="Arial Narrow"/>
              </a:rPr>
              <a:t>                                                                                                                                                                                                                 </a:t>
            </a:r>
            <a:r>
              <a:rPr lang="en-US" sz="1000" i="0">
                <a:solidFill>
                  <a:srgbClr val="D9D9D9"/>
                </a:solidFill>
                <a:latin typeface="Arial Narrow"/>
                <a:cs typeface="Arial Narrow"/>
              </a:rPr>
              <a:t>A Non-Profit</a:t>
            </a:r>
            <a:r>
              <a:rPr lang="en-US" sz="1000" i="0" baseline="0">
                <a:solidFill>
                  <a:srgbClr val="D9D9D9"/>
                </a:solidFill>
                <a:latin typeface="Arial Narrow"/>
                <a:cs typeface="Arial Narrow"/>
              </a:rPr>
              <a:t> K-16 Education Program</a:t>
            </a:r>
            <a:endParaRPr lang="en-US" sz="1000">
              <a:solidFill>
                <a:srgbClr val="D9D9D9"/>
              </a:solidFill>
              <a:latin typeface="Arial Narrow"/>
              <a:cs typeface="Arial Narrow"/>
            </a:endParaRPr>
          </a:p>
        </p:txBody>
      </p:sp>
      <p:pic>
        <p:nvPicPr>
          <p:cNvPr id="4" name="Picture 3" descr="A white text on a black background&#10;&#10;Description automatically generated">
            <a:extLst>
              <a:ext uri="{FF2B5EF4-FFF2-40B4-BE49-F238E27FC236}">
                <a16:creationId xmlns:a16="http://schemas.microsoft.com/office/drawing/2014/main" id="{1903D122-F9DC-ABBC-C7D0-B5047620F145}"/>
              </a:ext>
            </a:extLst>
          </p:cNvPr>
          <p:cNvPicPr>
            <a:picLocks noChangeAspect="1"/>
          </p:cNvPicPr>
          <p:nvPr userDrawn="1"/>
        </p:nvPicPr>
        <p:blipFill>
          <a:blip r:embed="rId8" cstate="print">
            <a:extLst>
              <a:ext uri="{28A0092B-C50C-407E-A947-70E740481C1C}">
                <a14:useLocalDpi xmlns:a14="http://schemas.microsoft.com/office/drawing/2010/main" val="0"/>
              </a:ext>
            </a:extLst>
          </a:blip>
          <a:stretch>
            <a:fillRect/>
          </a:stretch>
        </p:blipFill>
        <p:spPr>
          <a:xfrm>
            <a:off x="6726264" y="105811"/>
            <a:ext cx="2164213" cy="469722"/>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5" r:id="rId2"/>
    <p:sldLayoutId id="2147483656" r:id="rId3"/>
    <p:sldLayoutId id="2147483657" r:id="rId4"/>
    <p:sldLayoutId id="2147483658" r:id="rId5"/>
    <p:sldLayoutId id="2147483659" r:id="rId6"/>
  </p:sldLayoutIdLst>
  <p:txStyles>
    <p:titleStyle>
      <a:lvl1pPr algn="l" rtl="0" eaLnBrk="1" latinLnBrk="0" hangingPunct="1">
        <a:spcBef>
          <a:spcPct val="0"/>
        </a:spcBef>
        <a:buNone/>
        <a:defRPr sz="4200" kern="1200">
          <a:solidFill>
            <a:schemeClr val="tx2"/>
          </a:solidFill>
          <a:latin typeface="+mj-lt"/>
          <a:ea typeface="+mj-ea"/>
          <a:cs typeface="+mj-cs"/>
        </a:defRPr>
      </a:lvl1pPr>
      <a:extLst/>
    </p:titleStyle>
    <p:bodyStyle>
      <a:lvl1pPr marL="320040" indent="-320040" algn="l" rtl="0" eaLnBrk="1" latinLnBrk="0" hangingPunct="1">
        <a:spcBef>
          <a:spcPts val="700"/>
        </a:spcBef>
        <a:buClr>
          <a:schemeClr val="accent2"/>
        </a:buClr>
        <a:buSzPct val="60000"/>
        <a:buFont typeface="Wingdings"/>
        <a:buChar char=""/>
        <a:defRPr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None/>
        <a:defRPr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sz="1800" kern="1200" baseline="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extLst>
    <p:ext uri="{27BBF7A9-308A-43DC-89C8-2F10F3537804}">
      <p15:sldGuideLst xmlns:p15="http://schemas.microsoft.com/office/powerpoint/2012/main">
        <p15:guide id="1" orient="horz" pos="3108">
          <p15:clr>
            <a:srgbClr val="F26B43"/>
          </p15:clr>
        </p15:guide>
        <p15:guide id="2" pos="288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77;p13">
            <a:extLst>
              <a:ext uri="{FF2B5EF4-FFF2-40B4-BE49-F238E27FC236}">
                <a16:creationId xmlns:a16="http://schemas.microsoft.com/office/drawing/2014/main" id="{47593FD0-327F-C9B6-AEE0-6E0F59E5749C}"/>
              </a:ext>
            </a:extLst>
          </p:cNvPr>
          <p:cNvSpPr txBox="1">
            <a:spLocks noGrp="1"/>
          </p:cNvSpPr>
          <p:nvPr/>
        </p:nvSpPr>
        <p:spPr>
          <a:xfrm>
            <a:off x="722205" y="1286298"/>
            <a:ext cx="4513372" cy="1872900"/>
          </a:xfrm>
          <a:prstGeom prst="rect">
            <a:avLst/>
          </a:prstGeom>
          <a:noFill/>
          <a:ln>
            <a:noFill/>
          </a:ln>
        </p:spPr>
        <p:txBody>
          <a:bodyPr spcFirstLastPara="1" wrap="square" lIns="91425" tIns="91425" rIns="91425" bIns="91425"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1pPr>
            <a:lvl2pPr marR="0" lvl="1"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2pPr>
            <a:lvl3pPr marR="0" lvl="2"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3pPr>
            <a:lvl4pPr marR="0" lvl="3"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4pPr>
            <a:lvl5pPr marR="0" lvl="4"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5pPr>
            <a:lvl6pPr marR="0" lvl="5"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6pPr>
            <a:lvl7pPr marR="0" lvl="6"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7pPr>
            <a:lvl8pPr marR="0" lvl="7"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8pPr>
            <a:lvl9pPr marR="0" lvl="8" algn="l" rtl="0">
              <a:lnSpc>
                <a:spcPct val="100000"/>
              </a:lnSpc>
              <a:spcBef>
                <a:spcPts val="0"/>
              </a:spcBef>
              <a:spcAft>
                <a:spcPts val="0"/>
              </a:spcAft>
              <a:buClr>
                <a:schemeClr val="lt1"/>
              </a:buClr>
              <a:buSzPts val="3600"/>
              <a:buFont typeface="Maven Pro"/>
              <a:buNone/>
              <a:defRPr sz="3600" b="1" i="0" u="none" strike="noStrike" cap="none">
                <a:solidFill>
                  <a:schemeClr val="lt1"/>
                </a:solidFill>
                <a:latin typeface="Maven Pro"/>
                <a:ea typeface="Maven Pro"/>
                <a:cs typeface="Maven Pro"/>
                <a:sym typeface="Maven Pro"/>
              </a:defRPr>
            </a:lvl9pPr>
          </a:lstStyle>
          <a:p>
            <a:r>
              <a:rPr lang="en" sz="7200">
                <a:solidFill>
                  <a:srgbClr val="0C1930"/>
                </a:solidFill>
                <a:latin typeface="Source Sans Pro"/>
                <a:ea typeface="Source Sans Pro"/>
                <a:cs typeface="Segoe UI"/>
              </a:rPr>
              <a:t>Servo</a:t>
            </a:r>
          </a:p>
          <a:p>
            <a:r>
              <a:rPr lang="en">
                <a:solidFill>
                  <a:srgbClr val="0C1930"/>
                </a:solidFill>
                <a:latin typeface="Source Sans Pro"/>
                <a:ea typeface="Source Sans Pro"/>
                <a:cs typeface="Segoe UI"/>
              </a:rPr>
              <a:t>Arduino Programming Notes</a:t>
            </a:r>
          </a:p>
        </p:txBody>
      </p:sp>
      <p:pic>
        <p:nvPicPr>
          <p:cNvPr id="3" name="Picture 2" descr="A blue symbol with white text&#10;&#10;Description automatically generated">
            <a:extLst>
              <a:ext uri="{FF2B5EF4-FFF2-40B4-BE49-F238E27FC236}">
                <a16:creationId xmlns:a16="http://schemas.microsoft.com/office/drawing/2014/main" id="{8FF58C98-961E-5265-4666-D5F289DC4E39}"/>
              </a:ext>
            </a:extLst>
          </p:cNvPr>
          <p:cNvPicPr>
            <a:picLocks noChangeAspect="1"/>
          </p:cNvPicPr>
          <p:nvPr/>
        </p:nvPicPr>
        <p:blipFill rotWithShape="1">
          <a:blip r:embed="rId2"/>
          <a:srcRect r="5051" b="8995"/>
          <a:stretch/>
        </p:blipFill>
        <p:spPr>
          <a:xfrm>
            <a:off x="5296853" y="862965"/>
            <a:ext cx="3593447" cy="2615100"/>
          </a:xfrm>
          <a:prstGeom prst="roundRect">
            <a:avLst/>
          </a:prstGeom>
        </p:spPr>
      </p:pic>
      <p:sp>
        <p:nvSpPr>
          <p:cNvPr id="4" name="Google Shape;278;p13">
            <a:extLst>
              <a:ext uri="{FF2B5EF4-FFF2-40B4-BE49-F238E27FC236}">
                <a16:creationId xmlns:a16="http://schemas.microsoft.com/office/drawing/2014/main" id="{224214C6-FD77-EDC4-FA49-1FE20CCA733B}"/>
              </a:ext>
            </a:extLst>
          </p:cNvPr>
          <p:cNvSpPr txBox="1">
            <a:spLocks noGrp="1"/>
          </p:cNvSpPr>
          <p:nvPr/>
        </p:nvSpPr>
        <p:spPr>
          <a:xfrm>
            <a:off x="724940" y="3923960"/>
            <a:ext cx="8117880" cy="6954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1pPr>
            <a:lvl2pPr marL="914400" marR="0" lvl="1"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2pPr>
            <a:lvl3pPr marL="1371600" marR="0" lvl="2"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3pPr>
            <a:lvl4pPr marL="1828800" marR="0" lvl="3"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4pPr>
            <a:lvl5pPr marL="2286000" marR="0" lvl="4"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5pPr>
            <a:lvl6pPr marL="2743200" marR="0" lvl="5"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6pPr>
            <a:lvl7pPr marL="3200400" marR="0" lvl="6"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7pPr>
            <a:lvl8pPr marL="3657600" marR="0" lvl="7"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8pPr>
            <a:lvl9pPr marL="4114800" marR="0" lvl="8" indent="-298450" algn="l" rtl="0">
              <a:lnSpc>
                <a:spcPct val="100000"/>
              </a:lnSpc>
              <a:spcBef>
                <a:spcPts val="0"/>
              </a:spcBef>
              <a:spcAft>
                <a:spcPts val="0"/>
              </a:spcAft>
              <a:buClr>
                <a:schemeClr val="lt1"/>
              </a:buClr>
              <a:buSzPts val="1600"/>
              <a:buFont typeface="Nunito"/>
              <a:buNone/>
              <a:defRPr sz="1600" b="0" i="0" u="none" strike="noStrike" cap="none">
                <a:solidFill>
                  <a:schemeClr val="lt1"/>
                </a:solidFill>
                <a:latin typeface="Nunito"/>
                <a:ea typeface="Nunito"/>
                <a:cs typeface="Nunito"/>
                <a:sym typeface="Nunito"/>
              </a:defRPr>
            </a:lvl9pPr>
          </a:lstStyle>
          <a:p>
            <a:pPr marL="0" indent="0"/>
            <a:r>
              <a:rPr lang="en" sz="1800">
                <a:solidFill>
                  <a:srgbClr val="0C1930"/>
                </a:solidFill>
                <a:latin typeface="Source Sans Pro"/>
                <a:ea typeface="Source Sans Pro"/>
              </a:rPr>
              <a:t>Things you need to know.</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What is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674075"/>
            <a:ext cx="348720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2200">
                <a:solidFill>
                  <a:srgbClr val="0C1930"/>
                </a:solidFill>
                <a:latin typeface="Source Sans Pro"/>
                <a:ea typeface="Source Sans Pro"/>
                <a:cs typeface="Segoe UI"/>
                <a:sym typeface="Arial"/>
              </a:rPr>
              <a:t>A servo is an electric motor that will spin to a specific angle. </a:t>
            </a:r>
            <a:endParaRPr lang="en" sz="2200">
              <a:solidFill>
                <a:srgbClr val="0C1930"/>
              </a:solidFill>
              <a:latin typeface="Source Sans Pro"/>
              <a:ea typeface="Source Sans Pro"/>
              <a:cs typeface="Segoe UI"/>
            </a:endParaRPr>
          </a:p>
          <a:p>
            <a:pPr marL="0" indent="0">
              <a:lnSpc>
                <a:spcPct val="114999"/>
              </a:lnSpc>
              <a:buNone/>
            </a:pPr>
            <a:endParaRPr lang="en" sz="2200">
              <a:solidFill>
                <a:srgbClr val="0C1930"/>
              </a:solidFill>
              <a:latin typeface="Source Sans Pro"/>
              <a:ea typeface="Source Sans Pro"/>
              <a:cs typeface="Segoe UI"/>
            </a:endParaRPr>
          </a:p>
          <a:p>
            <a:pPr marL="0" indent="0">
              <a:lnSpc>
                <a:spcPct val="114999"/>
              </a:lnSpc>
              <a:buNone/>
            </a:pPr>
            <a:r>
              <a:rPr lang="en" sz="2200">
                <a:solidFill>
                  <a:srgbClr val="0C1930"/>
                </a:solidFill>
                <a:latin typeface="Source Sans Pro"/>
                <a:ea typeface="Source Sans Pro"/>
                <a:cs typeface="Segoe UI"/>
                <a:sym typeface="Arial"/>
              </a:rPr>
              <a:t>The servos included in your kit will spin to any angle between 0 and 180 degrees.</a:t>
            </a:r>
            <a:endParaRPr lang="en" sz="2200">
              <a:solidFill>
                <a:srgbClr val="0C1930"/>
              </a:solidFill>
              <a:latin typeface="Source Sans Pro"/>
              <a:ea typeface="Source Sans Pro"/>
              <a:cs typeface="Segoe UI"/>
            </a:endParaRPr>
          </a:p>
        </p:txBody>
      </p:sp>
      <p:pic>
        <p:nvPicPr>
          <p:cNvPr id="3" name="Picture 2" descr="A small blue device with a white blade and orange wire&#10;&#10;Description automatically generated">
            <a:extLst>
              <a:ext uri="{FF2B5EF4-FFF2-40B4-BE49-F238E27FC236}">
                <a16:creationId xmlns:a16="http://schemas.microsoft.com/office/drawing/2014/main" id="{C79839E4-D2C8-B48E-B2C4-6B0A4FABC7BE}"/>
              </a:ext>
            </a:extLst>
          </p:cNvPr>
          <p:cNvPicPr>
            <a:picLocks noChangeAspect="1"/>
          </p:cNvPicPr>
          <p:nvPr/>
        </p:nvPicPr>
        <p:blipFill>
          <a:blip r:embed="rId2"/>
          <a:stretch>
            <a:fillRect/>
          </a:stretch>
        </p:blipFill>
        <p:spPr>
          <a:xfrm>
            <a:off x="4868228" y="1046798"/>
            <a:ext cx="3552825" cy="3629025"/>
          </a:xfrm>
          <a:prstGeom prst="rect">
            <a:avLst/>
          </a:prstGeom>
        </p:spPr>
      </p:pic>
    </p:spTree>
    <p:extLst>
      <p:ext uri="{BB962C8B-B14F-4D97-AF65-F5344CB8AC3E}">
        <p14:creationId xmlns:p14="http://schemas.microsoft.com/office/powerpoint/2010/main" val="34777346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770660"/>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What’s in the bag</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325778"/>
            <a:ext cx="7864255" cy="683883"/>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14999"/>
              </a:lnSpc>
              <a:buNone/>
            </a:pPr>
            <a:r>
              <a:rPr lang="en" sz="1500">
                <a:solidFill>
                  <a:srgbClr val="0C1930"/>
                </a:solidFill>
                <a:latin typeface="Source Sans Pro"/>
                <a:ea typeface="Source Sans Pro"/>
                <a:cs typeface="Segoe UI"/>
                <a:sym typeface="Arial"/>
              </a:rPr>
              <a:t>The servo bag includes the servo motor, three screws, and three horns. The servo horns are connected to the end of the servo motor using the smallest screw. Go ahead, and attach one of the horns to the servo using </a:t>
            </a:r>
            <a:r>
              <a:rPr lang="en" sz="1500">
                <a:solidFill>
                  <a:srgbClr val="0C1930"/>
                </a:solidFill>
                <a:latin typeface="Source Sans Pro"/>
                <a:ea typeface="Source Sans Pro"/>
                <a:cs typeface="Segoe UI"/>
              </a:rPr>
              <a:t>the</a:t>
            </a:r>
            <a:r>
              <a:rPr lang="en" sz="1500">
                <a:solidFill>
                  <a:srgbClr val="0C1930"/>
                </a:solidFill>
                <a:latin typeface="Source Sans Pro"/>
                <a:ea typeface="Source Sans Pro"/>
                <a:cs typeface="Segoe UI"/>
                <a:sym typeface="Arial"/>
              </a:rPr>
              <a:t> small screw.</a:t>
            </a:r>
            <a:endParaRPr lang="en" sz="1500">
              <a:solidFill>
                <a:srgbClr val="0C1930"/>
              </a:solidFill>
              <a:latin typeface="Source Sans Pro"/>
              <a:ea typeface="Source Sans Pro"/>
              <a:cs typeface="Segoe UI"/>
            </a:endParaRPr>
          </a:p>
          <a:p>
            <a:pPr marL="0" indent="0">
              <a:lnSpc>
                <a:spcPct val="114999"/>
              </a:lnSpc>
              <a:buNone/>
            </a:pPr>
            <a:endParaRPr lang="en" sz="1500">
              <a:solidFill>
                <a:srgbClr val="0C1930"/>
              </a:solidFill>
              <a:latin typeface="Source Sans Pro"/>
              <a:ea typeface="Source Sans Pro"/>
              <a:cs typeface="Segoe UI"/>
            </a:endParaRPr>
          </a:p>
          <a:p>
            <a:pPr marL="0" indent="0">
              <a:lnSpc>
                <a:spcPct val="114999"/>
              </a:lnSpc>
              <a:buNone/>
            </a:pPr>
            <a:r>
              <a:rPr lang="en" sz="1500">
                <a:solidFill>
                  <a:srgbClr val="0C1930"/>
                </a:solidFill>
                <a:latin typeface="Source Sans Pro"/>
                <a:ea typeface="Source Sans Pro"/>
                <a:cs typeface="Segoe UI"/>
                <a:sym typeface="Arial"/>
              </a:rPr>
              <a:t>Put the rest of the parts back in the bag so you do not lose them.</a:t>
            </a:r>
            <a:endParaRPr lang="en" sz="1500">
              <a:solidFill>
                <a:srgbClr val="0C1930"/>
              </a:solidFill>
              <a:latin typeface="Source Sans Pro"/>
              <a:ea typeface="Source Sans Pro"/>
              <a:cs typeface="Segoe UI"/>
            </a:endParaRPr>
          </a:p>
        </p:txBody>
      </p:sp>
      <p:grpSp>
        <p:nvGrpSpPr>
          <p:cNvPr id="12" name="Group 11">
            <a:extLst>
              <a:ext uri="{FF2B5EF4-FFF2-40B4-BE49-F238E27FC236}">
                <a16:creationId xmlns:a16="http://schemas.microsoft.com/office/drawing/2014/main" id="{D5A7B49B-1E4C-2772-A908-A189903178AF}"/>
              </a:ext>
            </a:extLst>
          </p:cNvPr>
          <p:cNvGrpSpPr/>
          <p:nvPr/>
        </p:nvGrpSpPr>
        <p:grpSpPr>
          <a:xfrm>
            <a:off x="1105423" y="2799700"/>
            <a:ext cx="6831037" cy="2076456"/>
            <a:chOff x="1105423" y="2799700"/>
            <a:chExt cx="6831037" cy="2076456"/>
          </a:xfrm>
        </p:grpSpPr>
        <p:pic>
          <p:nvPicPr>
            <p:cNvPr id="2" name="Google Shape;293;p15">
              <a:extLst>
                <a:ext uri="{FF2B5EF4-FFF2-40B4-BE49-F238E27FC236}">
                  <a16:creationId xmlns:a16="http://schemas.microsoft.com/office/drawing/2014/main" id="{F3948300-0E09-06BF-6F07-EE2EE703E0C7}"/>
                </a:ext>
              </a:extLst>
            </p:cNvPr>
            <p:cNvPicPr preferRelativeResize="0"/>
            <p:nvPr/>
          </p:nvPicPr>
          <p:blipFill rotWithShape="1">
            <a:blip r:embed="rId2">
              <a:alphaModFix/>
            </a:blip>
            <a:srcRect l="20636" t="26895" r="12772"/>
            <a:stretch/>
          </p:blipFill>
          <p:spPr>
            <a:xfrm rot="16200000">
              <a:off x="3662661" y="2318323"/>
              <a:ext cx="2076456" cy="3039210"/>
            </a:xfrm>
            <a:prstGeom prst="rect">
              <a:avLst/>
            </a:prstGeom>
            <a:noFill/>
            <a:ln>
              <a:noFill/>
            </a:ln>
          </p:spPr>
        </p:pic>
        <p:sp>
          <p:nvSpPr>
            <p:cNvPr id="4" name="Google Shape;294;p15">
              <a:extLst>
                <a:ext uri="{FF2B5EF4-FFF2-40B4-BE49-F238E27FC236}">
                  <a16:creationId xmlns:a16="http://schemas.microsoft.com/office/drawing/2014/main" id="{58A6E073-CA52-FEBA-45D5-4EA1161FA49D}"/>
                </a:ext>
              </a:extLst>
            </p:cNvPr>
            <p:cNvSpPr txBox="1"/>
            <p:nvPr/>
          </p:nvSpPr>
          <p:spPr>
            <a:xfrm>
              <a:off x="1105423" y="3860447"/>
              <a:ext cx="630313"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Servo</a:t>
              </a:r>
              <a:endParaRPr lang="en-US">
                <a:latin typeface="Source Sans Pro"/>
                <a:ea typeface="Nunito"/>
                <a:cs typeface="Nunito"/>
              </a:endParaRPr>
            </a:p>
          </p:txBody>
        </p:sp>
        <p:cxnSp>
          <p:nvCxnSpPr>
            <p:cNvPr id="7" name="Google Shape;295;p15">
              <a:extLst>
                <a:ext uri="{FF2B5EF4-FFF2-40B4-BE49-F238E27FC236}">
                  <a16:creationId xmlns:a16="http://schemas.microsoft.com/office/drawing/2014/main" id="{8829E7A6-B513-85D3-C5F8-DEC05068EF90}"/>
                </a:ext>
              </a:extLst>
            </p:cNvPr>
            <p:cNvCxnSpPr/>
            <p:nvPr/>
          </p:nvCxnSpPr>
          <p:spPr>
            <a:xfrm>
              <a:off x="1690585" y="4092231"/>
              <a:ext cx="1843200" cy="265800"/>
            </a:xfrm>
            <a:prstGeom prst="straightConnector1">
              <a:avLst/>
            </a:prstGeom>
            <a:noFill/>
            <a:ln w="19050" cap="flat" cmpd="sng">
              <a:solidFill>
                <a:schemeClr val="dk2"/>
              </a:solidFill>
              <a:prstDash val="solid"/>
              <a:round/>
              <a:headEnd type="none" w="med" len="med"/>
              <a:tailEnd type="triangle" w="med" len="med"/>
            </a:ln>
          </p:spPr>
        </p:cxnSp>
        <p:sp>
          <p:nvSpPr>
            <p:cNvPr id="8" name="Google Shape;296;p15">
              <a:extLst>
                <a:ext uri="{FF2B5EF4-FFF2-40B4-BE49-F238E27FC236}">
                  <a16:creationId xmlns:a16="http://schemas.microsoft.com/office/drawing/2014/main" id="{819C853D-98EB-32C4-6835-4079626ED0F7}"/>
                </a:ext>
              </a:extLst>
            </p:cNvPr>
            <p:cNvSpPr txBox="1"/>
            <p:nvPr/>
          </p:nvSpPr>
          <p:spPr>
            <a:xfrm>
              <a:off x="6871640" y="2834729"/>
              <a:ext cx="1064820"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Horn</a:t>
              </a:r>
              <a:endParaRPr lang="en-US">
                <a:latin typeface="Source Sans Pro"/>
                <a:ea typeface="Nunito"/>
                <a:cs typeface="Nunito"/>
              </a:endParaRPr>
            </a:p>
          </p:txBody>
        </p:sp>
        <p:sp>
          <p:nvSpPr>
            <p:cNvPr id="9" name="Google Shape;297;p15">
              <a:extLst>
                <a:ext uri="{FF2B5EF4-FFF2-40B4-BE49-F238E27FC236}">
                  <a16:creationId xmlns:a16="http://schemas.microsoft.com/office/drawing/2014/main" id="{3A045567-4C76-EFD7-6DBA-4CC5D93787F6}"/>
                </a:ext>
              </a:extLst>
            </p:cNvPr>
            <p:cNvSpPr txBox="1"/>
            <p:nvPr/>
          </p:nvSpPr>
          <p:spPr>
            <a:xfrm>
              <a:off x="1249248" y="2842535"/>
              <a:ext cx="1096112" cy="400079"/>
            </a:xfrm>
            <a:prstGeom prst="rect">
              <a:avLst/>
            </a:prstGeom>
            <a:noFill/>
            <a:ln>
              <a:noFill/>
            </a:ln>
          </p:spPr>
          <p:txBody>
            <a:bodyPr spcFirstLastPara="1" wrap="square" lIns="91425" tIns="91425" rIns="91425" bIns="91425" anchor="t" anchorCtr="0">
              <a:sp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a:latin typeface="Source Sans Pro"/>
                  <a:ea typeface="Nunito"/>
                  <a:cs typeface="Nunito"/>
                  <a:sym typeface="Nunito"/>
                </a:rPr>
                <a:t>Small Screw</a:t>
              </a:r>
              <a:endParaRPr lang="en-US">
                <a:latin typeface="Source Sans Pro"/>
                <a:ea typeface="Nunito"/>
                <a:cs typeface="Nunito"/>
              </a:endParaRPr>
            </a:p>
          </p:txBody>
        </p:sp>
        <p:cxnSp>
          <p:nvCxnSpPr>
            <p:cNvPr id="10" name="Google Shape;298;p15">
              <a:extLst>
                <a:ext uri="{FF2B5EF4-FFF2-40B4-BE49-F238E27FC236}">
                  <a16:creationId xmlns:a16="http://schemas.microsoft.com/office/drawing/2014/main" id="{18D24C32-E67F-10F1-1577-D959D07294EC}"/>
                </a:ext>
              </a:extLst>
            </p:cNvPr>
            <p:cNvCxnSpPr/>
            <p:nvPr/>
          </p:nvCxnSpPr>
          <p:spPr>
            <a:xfrm>
              <a:off x="2287798" y="3078755"/>
              <a:ext cx="2074500" cy="205800"/>
            </a:xfrm>
            <a:prstGeom prst="straightConnector1">
              <a:avLst/>
            </a:prstGeom>
            <a:noFill/>
            <a:ln w="19050" cap="flat" cmpd="sng">
              <a:solidFill>
                <a:schemeClr val="dk2"/>
              </a:solidFill>
              <a:prstDash val="solid"/>
              <a:round/>
              <a:headEnd type="none" w="med" len="med"/>
              <a:tailEnd type="triangle" w="med" len="med"/>
            </a:ln>
          </p:spPr>
        </p:cxnSp>
        <p:cxnSp>
          <p:nvCxnSpPr>
            <p:cNvPr id="11" name="Google Shape;299;p15">
              <a:extLst>
                <a:ext uri="{FF2B5EF4-FFF2-40B4-BE49-F238E27FC236}">
                  <a16:creationId xmlns:a16="http://schemas.microsoft.com/office/drawing/2014/main" id="{51521738-23D2-6BE3-43A8-7E98BD3F7222}"/>
                </a:ext>
              </a:extLst>
            </p:cNvPr>
            <p:cNvCxnSpPr>
              <a:cxnSpLocks/>
            </p:cNvCxnSpPr>
            <p:nvPr/>
          </p:nvCxnSpPr>
          <p:spPr>
            <a:xfrm flipH="1">
              <a:off x="5077045" y="3037235"/>
              <a:ext cx="1834500" cy="14100"/>
            </a:xfrm>
            <a:prstGeom prst="straightConnector1">
              <a:avLst/>
            </a:prstGeom>
            <a:noFill/>
            <a:ln w="19050" cap="flat" cmpd="sng">
              <a:solidFill>
                <a:schemeClr val="dk2"/>
              </a:solidFill>
              <a:prstDash val="solid"/>
              <a:round/>
              <a:headEnd type="none" w="med" len="med"/>
              <a:tailEnd type="triangle" w="med" len="med"/>
            </a:ln>
          </p:spPr>
        </p:cxnSp>
      </p:grpSp>
    </p:spTree>
    <p:extLst>
      <p:ext uri="{BB962C8B-B14F-4D97-AF65-F5344CB8AC3E}">
        <p14:creationId xmlns:p14="http://schemas.microsoft.com/office/powerpoint/2010/main" val="228601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Wiring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785640" y="1674075"/>
            <a:ext cx="348720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50000"/>
              </a:lnSpc>
              <a:buNone/>
            </a:pPr>
            <a:r>
              <a:rPr lang="en" sz="2000">
                <a:solidFill>
                  <a:srgbClr val="0C1930"/>
                </a:solidFill>
                <a:latin typeface="Source Sans Pro"/>
                <a:ea typeface="Source Sans Pro"/>
                <a:cs typeface="Segoe UI"/>
                <a:sym typeface="Arial"/>
              </a:rPr>
              <a:t>It's easy!</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sym typeface="Arial"/>
              </a:rPr>
              <a:t>Red =&gt; 5V</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sym typeface="Arial"/>
              </a:rPr>
              <a:t>Brown =&gt; GND</a:t>
            </a:r>
            <a:endParaRPr lang="en" sz="2000">
              <a:solidFill>
                <a:srgbClr val="0C1930"/>
              </a:solidFill>
              <a:latin typeface="Source Sans Pro"/>
              <a:ea typeface="Source Sans Pro"/>
              <a:cs typeface="Segoe UI"/>
            </a:endParaRPr>
          </a:p>
          <a:p>
            <a:pPr marL="0" indent="0">
              <a:lnSpc>
                <a:spcPct val="150000"/>
              </a:lnSpc>
              <a:buNone/>
            </a:pPr>
            <a:r>
              <a:rPr lang="en" sz="2000">
                <a:solidFill>
                  <a:srgbClr val="0C1930"/>
                </a:solidFill>
                <a:latin typeface="Source Sans Pro"/>
                <a:ea typeface="Source Sans Pro"/>
                <a:cs typeface="Segoe UI"/>
              </a:rPr>
              <a:t>Orange =&gt; digital pin</a:t>
            </a:r>
          </a:p>
        </p:txBody>
      </p:sp>
      <p:pic>
        <p:nvPicPr>
          <p:cNvPr id="2" name="Picture 1" descr="A blue electric motor with wires and screws&#10;&#10;Description automatically generated">
            <a:extLst>
              <a:ext uri="{FF2B5EF4-FFF2-40B4-BE49-F238E27FC236}">
                <a16:creationId xmlns:a16="http://schemas.microsoft.com/office/drawing/2014/main" id="{F65B8829-73EA-7EBC-EE64-EFDEEA30C1FD}"/>
              </a:ext>
            </a:extLst>
          </p:cNvPr>
          <p:cNvPicPr>
            <a:picLocks noChangeAspect="1"/>
          </p:cNvPicPr>
          <p:nvPr/>
        </p:nvPicPr>
        <p:blipFill>
          <a:blip r:embed="rId2"/>
          <a:stretch>
            <a:fillRect/>
          </a:stretch>
        </p:blipFill>
        <p:spPr>
          <a:xfrm>
            <a:off x="4498937" y="1121975"/>
            <a:ext cx="3895725" cy="3248025"/>
          </a:xfrm>
          <a:prstGeom prst="rect">
            <a:avLst/>
          </a:prstGeom>
        </p:spPr>
      </p:pic>
    </p:spTree>
    <p:extLst>
      <p:ext uri="{BB962C8B-B14F-4D97-AF65-F5344CB8AC3E}">
        <p14:creationId xmlns:p14="http://schemas.microsoft.com/office/powerpoint/2010/main" val="5178371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Google Shape;284;p14">
            <a:extLst>
              <a:ext uri="{FF2B5EF4-FFF2-40B4-BE49-F238E27FC236}">
                <a16:creationId xmlns:a16="http://schemas.microsoft.com/office/drawing/2014/main" id="{C126E464-DEAF-C62C-2531-A251FC2A2085}"/>
              </a:ext>
            </a:extLst>
          </p:cNvPr>
          <p:cNvSpPr txBox="1">
            <a:spLocks noGrp="1"/>
          </p:cNvSpPr>
          <p:nvPr/>
        </p:nvSpPr>
        <p:spPr>
          <a:xfrm>
            <a:off x="724680" y="850035"/>
            <a:ext cx="7030500" cy="5421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1pPr>
            <a:lvl2pPr marR="0" lvl="1"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2pPr>
            <a:lvl3pPr marR="0" lvl="2"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3pPr>
            <a:lvl4pPr marR="0" lvl="3"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4pPr>
            <a:lvl5pPr marR="0" lvl="4"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5pPr>
            <a:lvl6pPr marR="0" lvl="5"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6pPr>
            <a:lvl7pPr marR="0" lvl="6"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7pPr>
            <a:lvl8pPr marR="0" lvl="7"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8pPr>
            <a:lvl9pPr marR="0" lvl="8" algn="l" rtl="0">
              <a:lnSpc>
                <a:spcPct val="100000"/>
              </a:lnSpc>
              <a:spcBef>
                <a:spcPts val="0"/>
              </a:spcBef>
              <a:spcAft>
                <a:spcPts val="0"/>
              </a:spcAft>
              <a:buClr>
                <a:schemeClr val="dk2"/>
              </a:buClr>
              <a:buSzPts val="2800"/>
              <a:buFont typeface="Maven Pro"/>
              <a:buNone/>
              <a:defRPr sz="2800" b="1" i="0" u="none" strike="noStrike" cap="none">
                <a:solidFill>
                  <a:schemeClr val="dk2"/>
                </a:solidFill>
                <a:latin typeface="Maven Pro"/>
                <a:ea typeface="Maven Pro"/>
                <a:cs typeface="Maven Pro"/>
                <a:sym typeface="Maven Pro"/>
              </a:defRPr>
            </a:lvl9pPr>
          </a:lstStyle>
          <a:p>
            <a:r>
              <a:rPr lang="en" sz="3600">
                <a:solidFill>
                  <a:srgbClr val="0C1930"/>
                </a:solidFill>
                <a:latin typeface="Source Sans Pro"/>
                <a:ea typeface="Source Sans Pro"/>
              </a:rPr>
              <a:t>Coding a Servo</a:t>
            </a:r>
          </a:p>
        </p:txBody>
      </p:sp>
      <p:sp>
        <p:nvSpPr>
          <p:cNvPr id="6" name="Google Shape;285;p14">
            <a:extLst>
              <a:ext uri="{FF2B5EF4-FFF2-40B4-BE49-F238E27FC236}">
                <a16:creationId xmlns:a16="http://schemas.microsoft.com/office/drawing/2014/main" id="{6AFE8A98-C6E7-44F2-54B7-50BD76EC4FD1}"/>
              </a:ext>
            </a:extLst>
          </p:cNvPr>
          <p:cNvSpPr txBox="1">
            <a:spLocks noGrp="1"/>
          </p:cNvSpPr>
          <p:nvPr/>
        </p:nvSpPr>
        <p:spPr>
          <a:xfrm>
            <a:off x="1127145" y="2761319"/>
            <a:ext cx="2859946"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00000"/>
              </a:lnSpc>
              <a:buNone/>
            </a:pPr>
            <a:r>
              <a:rPr lang="en" sz="1600">
                <a:solidFill>
                  <a:srgbClr val="0C1930"/>
                </a:solidFill>
                <a:latin typeface="Source Sans Pro"/>
                <a:ea typeface="Source Sans Pro"/>
                <a:cs typeface="Segoe UI"/>
                <a:sym typeface="Arial"/>
              </a:rPr>
              <a:t>Tells the servo what angle to turn to.</a:t>
            </a:r>
            <a:endParaRPr lang="en" sz="1600">
              <a:solidFill>
                <a:srgbClr val="0C1930"/>
              </a:solidFill>
              <a:latin typeface="Source Sans Pro"/>
              <a:ea typeface="Source Sans Pro"/>
              <a:cs typeface="Segoe UI"/>
            </a:endParaRPr>
          </a:p>
          <a:p>
            <a:pPr marL="0" indent="0">
              <a:lnSpc>
                <a:spcPct val="100000"/>
              </a:lnSpc>
              <a:buNone/>
            </a:pPr>
            <a:endParaRPr lang="en" sz="1600">
              <a:solidFill>
                <a:srgbClr val="0C1930"/>
              </a:solidFill>
              <a:latin typeface="Source Sans Pro"/>
              <a:ea typeface="Source Sans Pro"/>
              <a:cs typeface="Segoe UI"/>
            </a:endParaRPr>
          </a:p>
          <a:p>
            <a:pPr marL="0" indent="0">
              <a:lnSpc>
                <a:spcPct val="100000"/>
              </a:lnSpc>
              <a:buNone/>
            </a:pPr>
            <a:r>
              <a:rPr lang="en" sz="1600" b="1">
                <a:solidFill>
                  <a:srgbClr val="0C1930"/>
                </a:solidFill>
                <a:latin typeface="Source Sans Pro"/>
                <a:ea typeface="Source Sans Pro"/>
                <a:cs typeface="Segoe UI"/>
              </a:rPr>
              <a:t>Write Pin</a:t>
            </a:r>
            <a:r>
              <a:rPr lang="en" sz="1600">
                <a:solidFill>
                  <a:srgbClr val="0C1930"/>
                </a:solidFill>
                <a:latin typeface="Source Sans Pro"/>
                <a:ea typeface="Source Sans Pro"/>
                <a:cs typeface="Segoe UI"/>
              </a:rPr>
              <a:t> is the digital pin it is plugged into</a:t>
            </a:r>
          </a:p>
          <a:p>
            <a:pPr marL="0" indent="0">
              <a:lnSpc>
                <a:spcPct val="100000"/>
              </a:lnSpc>
              <a:buNone/>
            </a:pPr>
            <a:endParaRPr lang="en" sz="1600">
              <a:solidFill>
                <a:srgbClr val="0C1930"/>
              </a:solidFill>
              <a:latin typeface="Source Sans Pro"/>
              <a:ea typeface="Source Sans Pro"/>
              <a:cs typeface="Segoe UI"/>
            </a:endParaRPr>
          </a:p>
          <a:p>
            <a:pPr marL="0" indent="0">
              <a:lnSpc>
                <a:spcPct val="100000"/>
              </a:lnSpc>
              <a:buNone/>
            </a:pPr>
            <a:r>
              <a:rPr lang="en" sz="1600" b="1">
                <a:solidFill>
                  <a:srgbClr val="0C1930"/>
                </a:solidFill>
                <a:latin typeface="Source Sans Pro"/>
                <a:ea typeface="Source Sans Pro"/>
                <a:cs typeface="Segoe UI"/>
              </a:rPr>
              <a:t>Angle</a:t>
            </a:r>
            <a:r>
              <a:rPr lang="en" sz="1600">
                <a:solidFill>
                  <a:srgbClr val="0C1930"/>
                </a:solidFill>
                <a:latin typeface="Source Sans Pro"/>
                <a:ea typeface="Source Sans Pro"/>
                <a:cs typeface="Segoe UI"/>
              </a:rPr>
              <a:t> is the angle you want to set it to. (0-180 degrees)</a:t>
            </a:r>
          </a:p>
          <a:p>
            <a:pPr marL="0" indent="0">
              <a:lnSpc>
                <a:spcPct val="100000"/>
              </a:lnSpc>
              <a:buNone/>
            </a:pPr>
            <a:endParaRPr lang="en" sz="1600">
              <a:solidFill>
                <a:srgbClr val="0C1930"/>
              </a:solidFill>
              <a:latin typeface="Source Sans Pro"/>
              <a:ea typeface="Source Sans Pro"/>
              <a:cs typeface="Segoe UI"/>
            </a:endParaRPr>
          </a:p>
        </p:txBody>
      </p:sp>
      <p:pic>
        <p:nvPicPr>
          <p:cNvPr id="7" name="Picture 6" descr="A blue rectangle with white text&#10;&#10;Description automatically generated">
            <a:extLst>
              <a:ext uri="{FF2B5EF4-FFF2-40B4-BE49-F238E27FC236}">
                <a16:creationId xmlns:a16="http://schemas.microsoft.com/office/drawing/2014/main" id="{08DA11AC-C9D2-E3F1-0AF5-B4417A16C366}"/>
              </a:ext>
            </a:extLst>
          </p:cNvPr>
          <p:cNvPicPr>
            <a:picLocks noChangeAspect="1"/>
          </p:cNvPicPr>
          <p:nvPr/>
        </p:nvPicPr>
        <p:blipFill>
          <a:blip r:embed="rId2"/>
          <a:stretch>
            <a:fillRect/>
          </a:stretch>
        </p:blipFill>
        <p:spPr>
          <a:xfrm>
            <a:off x="1122092" y="1662344"/>
            <a:ext cx="2857500" cy="1038225"/>
          </a:xfrm>
          <a:prstGeom prst="rect">
            <a:avLst/>
          </a:prstGeom>
        </p:spPr>
      </p:pic>
      <p:pic>
        <p:nvPicPr>
          <p:cNvPr id="8" name="Picture 7" descr="A screenshot of a computer&#10;&#10;Description automatically generated">
            <a:extLst>
              <a:ext uri="{FF2B5EF4-FFF2-40B4-BE49-F238E27FC236}">
                <a16:creationId xmlns:a16="http://schemas.microsoft.com/office/drawing/2014/main" id="{2CB4197B-EC11-A900-EB2F-936407ED5E2A}"/>
              </a:ext>
            </a:extLst>
          </p:cNvPr>
          <p:cNvPicPr>
            <a:picLocks noChangeAspect="1"/>
          </p:cNvPicPr>
          <p:nvPr/>
        </p:nvPicPr>
        <p:blipFill>
          <a:blip r:embed="rId3"/>
          <a:stretch>
            <a:fillRect/>
          </a:stretch>
        </p:blipFill>
        <p:spPr>
          <a:xfrm>
            <a:off x="5087512" y="1658628"/>
            <a:ext cx="3122806" cy="1031720"/>
          </a:xfrm>
          <a:prstGeom prst="rect">
            <a:avLst/>
          </a:prstGeom>
        </p:spPr>
      </p:pic>
      <p:sp>
        <p:nvSpPr>
          <p:cNvPr id="9" name="Google Shape;285;p14">
            <a:extLst>
              <a:ext uri="{FF2B5EF4-FFF2-40B4-BE49-F238E27FC236}">
                <a16:creationId xmlns:a16="http://schemas.microsoft.com/office/drawing/2014/main" id="{E260BB8C-58E8-9862-F1EE-2543B0A43449}"/>
              </a:ext>
            </a:extLst>
          </p:cNvPr>
          <p:cNvSpPr txBox="1">
            <a:spLocks noGrp="1"/>
          </p:cNvSpPr>
          <p:nvPr/>
        </p:nvSpPr>
        <p:spPr>
          <a:xfrm>
            <a:off x="5141584" y="2796166"/>
            <a:ext cx="3069030" cy="1801800"/>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11150" algn="l" rtl="0">
              <a:lnSpc>
                <a:spcPct val="115000"/>
              </a:lnSpc>
              <a:spcBef>
                <a:spcPts val="0"/>
              </a:spcBef>
              <a:spcAft>
                <a:spcPts val="0"/>
              </a:spcAft>
              <a:buClr>
                <a:schemeClr val="dk2"/>
              </a:buClr>
              <a:buSzPts val="1300"/>
              <a:buFont typeface="Nunito"/>
              <a:buChar char="●"/>
              <a:defRPr sz="1300" b="0" i="0" u="none" strike="noStrike" cap="none">
                <a:solidFill>
                  <a:schemeClr val="dk2"/>
                </a:solidFill>
                <a:latin typeface="Nunito"/>
                <a:ea typeface="Nunito"/>
                <a:cs typeface="Nunito"/>
                <a:sym typeface="Nunito"/>
              </a:defRPr>
            </a:lvl1pPr>
            <a:lvl2pPr marL="914400" marR="0" lvl="1"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2pPr>
            <a:lvl3pPr marL="1371600" marR="0" lvl="2"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3pPr>
            <a:lvl4pPr marL="1828800" marR="0" lvl="3"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4pPr>
            <a:lvl5pPr marL="2286000" marR="0" lvl="4"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5pPr>
            <a:lvl6pPr marL="2743200" marR="0" lvl="5"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6pPr>
            <a:lvl7pPr marL="3200400" marR="0" lvl="6"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7pPr>
            <a:lvl8pPr marL="3657600" marR="0" lvl="7" indent="-298450" algn="l" rtl="0">
              <a:lnSpc>
                <a:spcPct val="115000"/>
              </a:lnSpc>
              <a:spcBef>
                <a:spcPts val="1600"/>
              </a:spcBef>
              <a:spcAft>
                <a:spcPts val="0"/>
              </a:spcAft>
              <a:buClr>
                <a:schemeClr val="dk2"/>
              </a:buClr>
              <a:buSzPts val="1100"/>
              <a:buFont typeface="Nunito"/>
              <a:buChar char="○"/>
              <a:defRPr sz="1100" b="0" i="0" u="none" strike="noStrike" cap="none">
                <a:solidFill>
                  <a:schemeClr val="dk2"/>
                </a:solidFill>
                <a:latin typeface="Nunito"/>
                <a:ea typeface="Nunito"/>
                <a:cs typeface="Nunito"/>
                <a:sym typeface="Nunito"/>
              </a:defRPr>
            </a:lvl8pPr>
            <a:lvl9pPr marL="4114800" marR="0" lvl="8" indent="-298450" algn="l" rtl="0">
              <a:lnSpc>
                <a:spcPct val="115000"/>
              </a:lnSpc>
              <a:spcBef>
                <a:spcPts val="1600"/>
              </a:spcBef>
              <a:spcAft>
                <a:spcPts val="1600"/>
              </a:spcAft>
              <a:buClr>
                <a:schemeClr val="dk2"/>
              </a:buClr>
              <a:buSzPts val="1100"/>
              <a:buFont typeface="Nunito"/>
              <a:buChar char="■"/>
              <a:defRPr sz="1100" b="0" i="0" u="none" strike="noStrike" cap="none">
                <a:solidFill>
                  <a:schemeClr val="dk2"/>
                </a:solidFill>
                <a:latin typeface="Nunito"/>
                <a:ea typeface="Nunito"/>
                <a:cs typeface="Nunito"/>
                <a:sym typeface="Nunito"/>
              </a:defRPr>
            </a:lvl9pPr>
          </a:lstStyle>
          <a:p>
            <a:pPr marL="0" indent="0">
              <a:lnSpc>
                <a:spcPct val="100000"/>
              </a:lnSpc>
              <a:buNone/>
            </a:pPr>
            <a:r>
              <a:rPr lang="en" sz="1600">
                <a:solidFill>
                  <a:srgbClr val="0C1930"/>
                </a:solidFill>
                <a:latin typeface="Source Sans Pro"/>
                <a:ea typeface="Source Sans Pro"/>
                <a:cs typeface="Segoe UI"/>
                <a:sym typeface="Arial"/>
              </a:rPr>
              <a:t>Tells you</a:t>
            </a:r>
            <a:r>
              <a:rPr lang="en" sz="1600">
                <a:solidFill>
                  <a:srgbClr val="0C1930"/>
                </a:solidFill>
                <a:latin typeface="Source Sans Pro"/>
                <a:ea typeface="Source Sans Pro"/>
                <a:cs typeface="Segoe UI"/>
              </a:rPr>
              <a:t> what </a:t>
            </a:r>
            <a:r>
              <a:rPr lang="en" sz="1600">
                <a:solidFill>
                  <a:srgbClr val="0C1930"/>
                </a:solidFill>
                <a:latin typeface="Source Sans Pro"/>
                <a:ea typeface="Source Sans Pro"/>
                <a:cs typeface="Segoe UI"/>
                <a:sym typeface="Arial"/>
              </a:rPr>
              <a:t>the </a:t>
            </a:r>
            <a:r>
              <a:rPr lang="en" sz="1600">
                <a:solidFill>
                  <a:srgbClr val="0C1930"/>
                </a:solidFill>
                <a:latin typeface="Source Sans Pro"/>
                <a:ea typeface="Source Sans Pro"/>
                <a:cs typeface="Segoe UI"/>
              </a:rPr>
              <a:t>current </a:t>
            </a:r>
            <a:r>
              <a:rPr lang="en" sz="1600">
                <a:solidFill>
                  <a:srgbClr val="0C1930"/>
                </a:solidFill>
                <a:latin typeface="Source Sans Pro"/>
                <a:ea typeface="Source Sans Pro"/>
                <a:cs typeface="Segoe UI"/>
                <a:sym typeface="Arial"/>
              </a:rPr>
              <a:t>angle </a:t>
            </a:r>
            <a:r>
              <a:rPr lang="en" sz="1600">
                <a:solidFill>
                  <a:srgbClr val="0C1930"/>
                </a:solidFill>
                <a:latin typeface="Source Sans Pro"/>
                <a:ea typeface="Source Sans Pro"/>
                <a:cs typeface="Segoe UI"/>
              </a:rPr>
              <a:t>of the servo is. Use in conjunction with a serial print block.</a:t>
            </a:r>
            <a:endParaRPr lang="en-US"/>
          </a:p>
        </p:txBody>
      </p:sp>
    </p:spTree>
    <p:extLst>
      <p:ext uri="{BB962C8B-B14F-4D97-AF65-F5344CB8AC3E}">
        <p14:creationId xmlns:p14="http://schemas.microsoft.com/office/powerpoint/2010/main" val="17213362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9087a1c246d9f2852b676c4c6ca2076edffea7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S_Yel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STEM">
      <a:majorFont>
        <a:latin typeface="Montserrat"/>
        <a:ea typeface=""/>
        <a:cs typeface=""/>
      </a:majorFont>
      <a:minorFont>
        <a:latin typeface="Montserrat"/>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gradFill rotWithShape="1">
          <a:gsLst>
            <a:gs pos="0">
              <a:schemeClr val="phClr">
                <a:shade val="45000"/>
                <a:satMod val="150000"/>
              </a:schemeClr>
            </a:gs>
            <a:gs pos="35000">
              <a:schemeClr val="phClr">
                <a:shade val="60000"/>
                <a:satMod val="150000"/>
              </a:schemeClr>
            </a:gs>
            <a:gs pos="100000">
              <a:schemeClr val="phClr">
                <a:tint val="97000"/>
                <a:satMod val="200000"/>
              </a:schemeClr>
            </a:gs>
          </a:gsLst>
          <a:lin ang="16200000" scaled="1"/>
        </a:gra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
        </a:blipFill>
      </a:bgFillStyleLst>
    </a:fmtScheme>
  </a:themeElements>
  <a:objectDefaults/>
  <a:extraClrSchemeLst/>
  <a:extLst>
    <a:ext uri="{05A4C25C-085E-4340-85A3-A5531E510DB2}">
      <thm15:themeFamily xmlns:thm15="http://schemas.microsoft.com/office/thememl/2012/main" name="MS_Yellow" id="{D98D778E-803A-4925-962B-C919C08277D0}" vid="{D2E614B3-B53F-4F1F-84A7-4A6B5F10BE6C}"/>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796801b-3a89-4506-aaa3-b2b080dc6fff">
      <Terms xmlns="http://schemas.microsoft.com/office/infopath/2007/PartnerControls"/>
    </lcf76f155ced4ddcb4097134ff3c332f>
    <TaxCatchAll xmlns="352a001b-fdfe-49a0-8a03-de813b89e960" xsi:nil="true"/>
    <Dateuploadedtocourse xmlns="5796801b-3a89-4506-aaa3-b2b080dc6fff"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F527443B7F650468EB70DBA5F662911" ma:contentTypeVersion="19" ma:contentTypeDescription="Create a new document." ma:contentTypeScope="" ma:versionID="1dcc0da45af1e6733cd93be76481f6e9">
  <xsd:schema xmlns:xsd="http://www.w3.org/2001/XMLSchema" xmlns:xs="http://www.w3.org/2001/XMLSchema" xmlns:p="http://schemas.microsoft.com/office/2006/metadata/properties" xmlns:ns2="5796801b-3a89-4506-aaa3-b2b080dc6fff" xmlns:ns3="352a001b-fdfe-49a0-8a03-de813b89e960" targetNamespace="http://schemas.microsoft.com/office/2006/metadata/properties" ma:root="true" ma:fieldsID="8061108c9017e2d5c6aa652c79b4115d" ns2:_="" ns3:_="">
    <xsd:import namespace="5796801b-3a89-4506-aaa3-b2b080dc6fff"/>
    <xsd:import namespace="352a001b-fdfe-49a0-8a03-de813b89e96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Dateuploadedtocourse"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796801b-3a89-4506-aaa3-b2b080dc6ff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9b8d16d-ae89-43c7-a374-a853dcb0227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element name="Dateuploadedtocourse" ma:index="25" nillable="true" ma:displayName="Date uploaded to course" ma:format="Dropdown" ma:internalName="Dateuploadedtocourse">
      <xsd:simpleType>
        <xsd:restriction base="dms:Text">
          <xsd:maxLength value="255"/>
        </xsd:restriction>
      </xsd:simpleType>
    </xsd:element>
    <xsd:element name="MediaServiceLocation" ma:index="26"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52a001b-fdfe-49a0-8a03-de813b89e96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1a98a70c-eb8b-4cde-922a-1396e9e365c9}" ma:internalName="TaxCatchAll" ma:showField="CatchAllData" ma:web="352a001b-fdfe-49a0-8a03-de813b89e96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80682D0-2F0D-402C-A44F-13601A6AF6B7}">
  <ds:schemaRefs>
    <ds:schemaRef ds:uri="http://schemas.microsoft.com/sharepoint/v3/contenttype/forms"/>
  </ds:schemaRefs>
</ds:datastoreItem>
</file>

<file path=customXml/itemProps2.xml><?xml version="1.0" encoding="utf-8"?>
<ds:datastoreItem xmlns:ds="http://schemas.openxmlformats.org/officeDocument/2006/customXml" ds:itemID="{E6D37B0F-942B-4CBA-BBDF-991B64D97777}">
  <ds:schemaRefs>
    <ds:schemaRef ds:uri="30ff7222-84b3-4161-a18c-503cb15f7ed6"/>
    <ds:schemaRef ds:uri="352a001b-fdfe-49a0-8a03-de813b89e960"/>
    <ds:schemaRef ds:uri="5796801b-3a89-4506-aaa3-b2b080dc6fff"/>
    <ds:schemaRef ds:uri="e48d4773-ac0e-4673-a179-ff50079e4121"/>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50405A8C-C9EC-4B05-A969-F001F7729BA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796801b-3a89-4506-aaa3-b2b080dc6fff"/>
    <ds:schemaRef ds:uri="352a001b-fdfe-49a0-8a03-de813b89e96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193</Words>
  <Application>Microsoft Office PowerPoint</Application>
  <PresentationFormat>On-screen Show (16:9)</PresentationFormat>
  <Paragraphs>26</Paragraphs>
  <Slides>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vt:i4>
      </vt:variant>
    </vt:vector>
  </HeadingPairs>
  <TitlesOfParts>
    <vt:vector size="12" baseType="lpstr">
      <vt:lpstr>Arial</vt:lpstr>
      <vt:lpstr>Arial Narrow</vt:lpstr>
      <vt:lpstr>Montserrat</vt:lpstr>
      <vt:lpstr>Source Sans Pro</vt:lpstr>
      <vt:lpstr>Wingdings</vt:lpstr>
      <vt:lpstr>Wingdings 2</vt:lpstr>
      <vt:lpstr>MS_Yellow</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
  <cp:keywords/>
  <dc:description/>
  <cp:revision>1</cp:revision>
  <dcterms:created xsi:type="dcterms:W3CDTF">2016-01-05T02:38:42Z</dcterms:created>
  <dcterms:modified xsi:type="dcterms:W3CDTF">2024-12-04T05:38:02Z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0x0101006F527443B7F650468EB70DBA5F662911</vt:lpwstr>
  </property>
  <property fmtid="{D5CDD505-2E9C-101B-9397-08002B2CF9AE}" pid="3" name="xd_ProgID">
    <vt:lpwstr/>
  </property>
  <property fmtid="{D5CDD505-2E9C-101B-9397-08002B2CF9AE}" pid="4" name="ComplianceAssetId">
    <vt:lpwstr/>
  </property>
  <property fmtid="{D5CDD505-2E9C-101B-9397-08002B2CF9AE}" pid="5" name="TemplateUrl">
    <vt:lpwstr/>
  </property>
  <property fmtid="{D5CDD505-2E9C-101B-9397-08002B2CF9AE}" pid="6" name="_ExtendedDescription">
    <vt:lpwstr/>
  </property>
  <property fmtid="{D5CDD505-2E9C-101B-9397-08002B2CF9AE}" pid="7" name="TriggerFlowInfo">
    <vt:lpwstr/>
  </property>
  <property fmtid="{D5CDD505-2E9C-101B-9397-08002B2CF9AE}" pid="8" name="xd_Signature">
    <vt:bool>false</vt:bool>
  </property>
  <property fmtid="{D5CDD505-2E9C-101B-9397-08002B2CF9AE}" pid="9" name="MediaServiceImageTags">
    <vt:lpwstr/>
  </property>
</Properties>
</file>