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</p:sldIdLst>
  <p:sldSz cx="9144000" cy="5143500" type="screen16x9"/>
  <p:notesSz cx="6858000" cy="9144000"/>
  <p:custDataLst>
    <p:tags r:id="rId7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C1930"/>
    <a:srgbClr val="000079"/>
    <a:srgbClr val="673276"/>
    <a:srgbClr val="7452CA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96" y="8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722205" y="1286298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>
                <a:solidFill>
                  <a:srgbClr val="0C1930"/>
                </a:solidFill>
                <a:latin typeface="Source Sans Pro"/>
              </a:rPr>
              <a:t>Servo Solutions</a:t>
            </a:r>
            <a:endParaRPr lang="en-US" sz="7200" dirty="0">
              <a:solidFill>
                <a:srgbClr val="0C1930"/>
              </a:solidFill>
              <a:latin typeface="Source Sans Pro"/>
            </a:endParaRPr>
          </a:p>
        </p:txBody>
      </p:sp>
      <p:pic>
        <p:nvPicPr>
          <p:cNvPr id="3" name="Picture 2" descr="A blue symbol with white text&#10;&#10;Description automatically generated">
            <a:extLst>
              <a:ext uri="{FF2B5EF4-FFF2-40B4-BE49-F238E27FC236}">
                <a16:creationId xmlns:a16="http://schemas.microsoft.com/office/drawing/2014/main" id="{8FF58C98-961E-5265-4666-D5F289DC4E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51" b="8995"/>
          <a:stretch/>
        </p:blipFill>
        <p:spPr>
          <a:xfrm>
            <a:off x="5296853" y="862965"/>
            <a:ext cx="3593447" cy="2615100"/>
          </a:xfrm>
          <a:prstGeom prst="roundRect">
            <a:avLst/>
          </a:prstGeom>
        </p:spPr>
      </p:pic>
      <p:sp>
        <p:nvSpPr>
          <p:cNvPr id="4" name="Google Shape;278;p13">
            <a:extLst>
              <a:ext uri="{FF2B5EF4-FFF2-40B4-BE49-F238E27FC236}">
                <a16:creationId xmlns:a16="http://schemas.microsoft.com/office/drawing/2014/main" id="{224214C6-FD77-EDC4-FA49-1FE20CCA733B}"/>
              </a:ext>
            </a:extLst>
          </p:cNvPr>
          <p:cNvSpPr txBox="1">
            <a:spLocks noGrp="1"/>
          </p:cNvSpPr>
          <p:nvPr/>
        </p:nvSpPr>
        <p:spPr>
          <a:xfrm>
            <a:off x="724940" y="3923960"/>
            <a:ext cx="811788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C1930"/>
                </a:solidFill>
                <a:latin typeface="Source Sans Pro"/>
              </a:rPr>
              <a:t>Example Solutions - There are lots of ways to solve these problems, this document includes one for each challenge.</a:t>
            </a:r>
            <a:endParaRPr lang="en-US">
              <a:solidFill>
                <a:srgbClr val="0C1930"/>
              </a:solidFill>
              <a:latin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91099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dirty="0">
                <a:solidFill>
                  <a:srgbClr val="0C1930"/>
                </a:solidFill>
                <a:latin typeface="Source Sans Pro"/>
                <a:ea typeface="Source Sans Pro"/>
              </a:rPr>
              <a:t>Servo Problem 1</a:t>
            </a:r>
            <a:endParaRPr lang="en-US" dirty="0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1453095"/>
            <a:ext cx="7662960" cy="3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Write a program so that your servo motor will switch from 0 to 45 degrees at 1 second intervals.</a:t>
            </a:r>
            <a:endParaRPr lang="en-US" dirty="0"/>
          </a:p>
        </p:txBody>
      </p:sp>
      <p:pic>
        <p:nvPicPr>
          <p:cNvPr id="3" name="Picture 2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64BF9507-D273-27F2-76C4-59641AF54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028" y="2172745"/>
            <a:ext cx="3324225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346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8" ma:contentTypeDescription="Create a new document." ma:contentTypeScope="" ma:versionID="1cabe4189b4ded3366d4c844dbdaf73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e267141d6bc3a22de30b179507810ad5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44CA97-871E-47F7-B987-718A3508625B}">
  <ds:schemaRefs>
    <ds:schemaRef ds:uri="352a001b-fdfe-49a0-8a03-de813b89e960"/>
    <ds:schemaRef ds:uri="5796801b-3a89-4506-aaa3-b2b080dc6ff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</Words>
  <Application>Microsoft Office PowerPoint</Application>
  <PresentationFormat>On-screen Show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 Narrow</vt:lpstr>
      <vt:lpstr>Montserrat</vt:lpstr>
      <vt:lpstr>Source Sans Pro</vt:lpstr>
      <vt:lpstr>Wingdings</vt:lpstr>
      <vt:lpstr>Wingdings 2</vt:lpstr>
      <vt:lpstr>MS_Yellow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7</cp:revision>
  <dcterms:created xsi:type="dcterms:W3CDTF">2016-01-05T02:38:42Z</dcterms:created>
  <dcterms:modified xsi:type="dcterms:W3CDTF">2024-12-18T20:44:32Z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