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</p:sldIdLst>
  <p:sldSz cx="9144000" cy="5143500" type="screen16x9"/>
  <p:notesSz cx="6858000" cy="9144000"/>
  <p:custDataLst>
    <p:tags r:id="rId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96" y="8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0C1930"/>
                </a:solidFill>
                <a:latin typeface="Source Sans Pro"/>
              </a:rPr>
              <a:t>Switch Solutions</a:t>
            </a:r>
            <a:endParaRPr lang="en-US" sz="7200">
              <a:solidFill>
                <a:srgbClr val="0C1930"/>
              </a:solidFill>
              <a:latin typeface="Source Sans Pro"/>
            </a:endParaRPr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1930"/>
                </a:solidFill>
                <a:latin typeface="Source Sans Pro"/>
              </a:rPr>
              <a:t>Example Solutions - There are lots of ways to solve these problems, this document includes one for each challenge.</a:t>
            </a:r>
            <a:endParaRPr lang="en-US">
              <a:solidFill>
                <a:srgbClr val="0C193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>
                <a:solidFill>
                  <a:srgbClr val="0C1930"/>
                </a:solidFill>
                <a:latin typeface="Source Sans Pro"/>
                <a:ea typeface="Source Sans Pro"/>
              </a:rPr>
              <a:t>Switch Problem 1</a:t>
            </a:r>
            <a:endParaRPr lang="en-US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453095"/>
            <a:ext cx="7662960" cy="3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Program a LED to light up when the switch is pressed and turn off when the switch is not pressed.</a:t>
            </a:r>
            <a:endParaRPr lang="en-US" sz="1600" dirty="0"/>
          </a:p>
        </p:txBody>
      </p:sp>
      <p:pic>
        <p:nvPicPr>
          <p:cNvPr id="2" name="Picture 1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FC2E6F87-C8ED-81AC-2599-EF3E52A8C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566" y="2262040"/>
            <a:ext cx="4884933" cy="168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>
                <a:solidFill>
                  <a:srgbClr val="0C1930"/>
                </a:solidFill>
                <a:latin typeface="Source Sans Pro"/>
                <a:ea typeface="Source Sans Pro"/>
              </a:rPr>
              <a:t>Switch Problem 2</a:t>
            </a:r>
            <a:endParaRPr lang="en-US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361655"/>
            <a:ext cx="7990620" cy="3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Program a LED to light up when the switch is NOT pressed and turn off when it is pressed. If using a microswitch, the switch should still be in the NORMALLY OPEN position. Change your code so that it lights when it is NOT pressed.</a:t>
            </a:r>
            <a:endParaRPr lang="en-US" dirty="0"/>
          </a:p>
        </p:txBody>
      </p:sp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69E1889E-31AF-C816-F094-ED561BBAE1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489" t="26960" r="5518" b="23415"/>
          <a:stretch/>
        </p:blipFill>
        <p:spPr>
          <a:xfrm>
            <a:off x="724680" y="2571750"/>
            <a:ext cx="5808949" cy="165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8985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0044CA97-871E-47F7-B987-718A3508625B}">
  <ds:schemaRefs>
    <ds:schemaRef ds:uri="352a001b-fdfe-49a0-8a03-de813b89e960"/>
    <ds:schemaRef ds:uri="5796801b-3a89-4506-aaa3-b2b080dc6f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PresentationFormat>On-screen Show (16:9)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Narrow</vt:lpstr>
      <vt:lpstr>Montserrat</vt:lpstr>
      <vt:lpstr>Source Sans Pro</vt:lpstr>
      <vt:lpstr>Wingdings</vt:lpstr>
      <vt:lpstr>Wingdings 2</vt:lpstr>
      <vt:lpstr>MS_Yellow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</cp:revision>
  <dcterms:created xsi:type="dcterms:W3CDTF">2016-01-05T02:38:42Z</dcterms:created>
  <dcterms:modified xsi:type="dcterms:W3CDTF">2024-12-18T20:38:10Z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