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  <p:sldId id="258" r:id="rId7"/>
  </p:sldIdLst>
  <p:sldSz cx="9144000" cy="5143500" type="screen16x9"/>
  <p:notesSz cx="6858000" cy="9144000"/>
  <p:custDataLst>
    <p:tags r:id="rId8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C1930"/>
    <a:srgbClr val="000079"/>
    <a:srgbClr val="673276"/>
    <a:srgbClr val="7452CA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D8333E-6FE6-1DE0-2AB2-66ADAF6989B1}" v="1" dt="2024-09-27T14:48:04.172"/>
    <p1510:client id="{5CB61D97-98A3-C60A-E9DA-FC094F519582}" v="90" dt="2024-09-27T14:47:34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722205" y="1286298"/>
            <a:ext cx="5084872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5000" dirty="0">
                <a:solidFill>
                  <a:srgbClr val="0C1930"/>
                </a:solidFill>
                <a:latin typeface="Source Sans Pro"/>
                <a:ea typeface="Source Sans Pro"/>
              </a:rPr>
              <a:t>Ultrasonic Distance Sensor Solutions</a:t>
            </a:r>
            <a:endParaRPr lang="en-US" sz="5000"/>
          </a:p>
        </p:txBody>
      </p:sp>
      <p:pic>
        <p:nvPicPr>
          <p:cNvPr id="3" name="Picture 2" descr="A blue symbol with white text&#10;&#10;Description automatically generated">
            <a:extLst>
              <a:ext uri="{FF2B5EF4-FFF2-40B4-BE49-F238E27FC236}">
                <a16:creationId xmlns:a16="http://schemas.microsoft.com/office/drawing/2014/main" id="{8FF58C98-961E-5265-4666-D5F289DC4E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51" b="8995"/>
          <a:stretch/>
        </p:blipFill>
        <p:spPr>
          <a:xfrm>
            <a:off x="5296853" y="862965"/>
            <a:ext cx="3593447" cy="2615100"/>
          </a:xfrm>
          <a:prstGeom prst="roundRect">
            <a:avLst/>
          </a:prstGeom>
        </p:spPr>
      </p:pic>
      <p:sp>
        <p:nvSpPr>
          <p:cNvPr id="4" name="Google Shape;278;p13">
            <a:extLst>
              <a:ext uri="{FF2B5EF4-FFF2-40B4-BE49-F238E27FC236}">
                <a16:creationId xmlns:a16="http://schemas.microsoft.com/office/drawing/2014/main" id="{224214C6-FD77-EDC4-FA49-1FE20CCA733B}"/>
              </a:ext>
            </a:extLst>
          </p:cNvPr>
          <p:cNvSpPr txBox="1">
            <a:spLocks noGrp="1"/>
          </p:cNvSpPr>
          <p:nvPr/>
        </p:nvSpPr>
        <p:spPr>
          <a:xfrm>
            <a:off x="724940" y="3923960"/>
            <a:ext cx="811788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C1930"/>
                </a:solidFill>
                <a:latin typeface="Source Sans Pro"/>
              </a:rPr>
              <a:t>Example Solutions - There are lots of ways to solve these problems, this document includes one for each challenge.</a:t>
            </a:r>
            <a:endParaRPr lang="en-US">
              <a:solidFill>
                <a:srgbClr val="0C1930"/>
              </a:solidFill>
              <a:latin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91099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>
                <a:solidFill>
                  <a:srgbClr val="0C1930"/>
                </a:solidFill>
                <a:latin typeface="Source Sans Pro"/>
                <a:ea typeface="Source Sans Pro"/>
              </a:rPr>
              <a:t>Ultrasonic Distance Sensor Problem 1</a:t>
            </a:r>
            <a:endParaRPr lang="en-US"/>
          </a:p>
          <a:p>
            <a:br>
              <a:rPr lang="en-US" dirty="0"/>
            </a:br>
            <a:endParaRPr lang="en-US" dirty="0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1369275"/>
            <a:ext cx="7922040" cy="3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Arial"/>
                <a:sym typeface="Arial"/>
              </a:rPr>
              <a:t>Program a LED to turn on when an object is closer than 25 cm to the sensor and turn off when it is further than 25 cm.</a:t>
            </a:r>
            <a:endParaRPr lang="en-US" dirty="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dirty="0"/>
          </a:p>
        </p:txBody>
      </p:sp>
      <p:pic>
        <p:nvPicPr>
          <p:cNvPr id="3" name="Picture 2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C139DFC4-0FA4-E0F9-EC71-857E3506E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113" y="2064020"/>
            <a:ext cx="3548644" cy="277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3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3770355" y="785544"/>
            <a:ext cx="5336911" cy="507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</a:rPr>
              <a:t>Ultrasonic Distance Sensor Problem 2</a:t>
            </a:r>
            <a:endParaRPr lang="en-US" sz="2400"/>
          </a:p>
          <a:p>
            <a:br>
              <a:rPr lang="en-US" dirty="0"/>
            </a:br>
            <a:endParaRPr lang="en-US" sz="2400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3847019" y="1188068"/>
            <a:ext cx="5203932" cy="157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Arial"/>
                <a:sym typeface="Arial"/>
              </a:rPr>
              <a:t>Program a LED to blink faster as an object gets closer to the ultrasonic distance sensor.</a:t>
            </a:r>
            <a:endParaRPr lang="en-US" sz="1200"/>
          </a:p>
          <a:p>
            <a:pPr marL="342900" indent="-342900">
              <a:lnSpc>
                <a:spcPct val="114999"/>
              </a:lnSpc>
              <a:buAutoNum type="alphaLcPeriod"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Arial"/>
                <a:sym typeface="Arial"/>
              </a:rPr>
              <a:t>When the object is further than 50cm, the LED should be off.</a:t>
            </a: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Arial"/>
            </a:endParaRPr>
          </a:p>
          <a:p>
            <a:pPr marL="342900" indent="-342900">
              <a:lnSpc>
                <a:spcPct val="114999"/>
              </a:lnSpc>
              <a:buAutoNum type="alphaLcPeriod"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Arial"/>
                <a:sym typeface="Arial"/>
              </a:rPr>
              <a:t>As the object moves from 49cm to 21cm the LED should blink at an increasing rate.</a:t>
            </a:r>
            <a:endParaRPr lang="en-US" sz="1200"/>
          </a:p>
          <a:p>
            <a:pPr marL="342900" indent="-342900">
              <a:lnSpc>
                <a:spcPct val="114999"/>
              </a:lnSpc>
              <a:buAutoNum type="alphaLcPeriod"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Arial"/>
                <a:sym typeface="Arial"/>
              </a:rPr>
              <a:t>When the object is closer than 20cm the LED should stay on.</a:t>
            </a:r>
            <a:endParaRPr lang="en-US" sz="1200" dirty="0"/>
          </a:p>
        </p:txBody>
      </p:sp>
      <p:pic>
        <p:nvPicPr>
          <p:cNvPr id="2" name="Picture 1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D635FCC6-3807-75CF-BF1B-86F54C449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663" y="786044"/>
            <a:ext cx="3262196" cy="408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708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05FE47-C772-4F19-B9B1-94780EA47CE6}"/>
</file>

<file path=customXml/itemProps2.xml><?xml version="1.0" encoding="utf-8"?>
<ds:datastoreItem xmlns:ds="http://schemas.openxmlformats.org/officeDocument/2006/customXml" ds:itemID="{E6D37B0F-942B-4CBA-BBDF-991B64D97777}">
  <ds:schemaRefs>
    <ds:schemaRef ds:uri="30ff7222-84b3-4161-a18c-503cb15f7ed6"/>
    <ds:schemaRef ds:uri="352a001b-fdfe-49a0-8a03-de813b89e960"/>
    <ds:schemaRef ds:uri="5796801b-3a89-4506-aaa3-b2b080dc6fff"/>
    <ds:schemaRef ds:uri="e48d4773-ac0e-4673-a179-ff50079e4121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MS_Yellow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36</cp:revision>
  <dcterms:created xsi:type="dcterms:W3CDTF">2016-01-05T02:38:42Z</dcterms:created>
  <dcterms:modified xsi:type="dcterms:W3CDTF">2024-09-27T14:48:04Z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