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60" r:id="rId6"/>
    <p:sldId id="261" r:id="rId7"/>
    <p:sldId id="262" r:id="rId8"/>
  </p:sldIdLst>
  <p:sldSz cx="9144000" cy="5143500" type="screen16x9"/>
  <p:notesSz cx="6858000" cy="9144000"/>
  <p:custDataLst>
    <p:tags r:id="rId9"/>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C1930"/>
    <a:srgbClr val="000079"/>
    <a:srgbClr val="673276"/>
    <a:srgbClr val="7452CA"/>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EF9015-D128-4D04-8876-6F48E460014E}" v="1" dt="2024-12-19T22:29:03.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25" d="100"/>
          <a:sy n="125" d="100"/>
        </p:scale>
        <p:origin x="48" y="88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1370" y="1764044"/>
            <a:ext cx="6477000" cy="1356604"/>
          </a:xfrm>
          <a:prstGeom prst="rect">
            <a:avLst/>
          </a:prstGeom>
        </p:spPr>
        <p:txBody>
          <a:bodyPr rtlCol="0" anchor="b"/>
          <a:lstStyle>
            <a:lvl1pPr>
              <a:defRPr cap="all" baseline="0"/>
            </a:lvl1pPr>
            <a:extLst/>
          </a:lstStyle>
          <a:p>
            <a:r>
              <a:rPr lang="en-US" dirty="0"/>
              <a:t>Click to edit Master title style</a:t>
            </a: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2" name="Picture 1" descr="A white text on a black background&#10;&#10;Description automatically generated">
            <a:extLst>
              <a:ext uri="{FF2B5EF4-FFF2-40B4-BE49-F238E27FC236}">
                <a16:creationId xmlns:a16="http://schemas.microsoft.com/office/drawing/2014/main" id="{C3CC4929-9716-859C-1A3F-D9076F9435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E5588A3-BA1B-8673-E4FE-1832806FA4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078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D7761F5-D8D8-40C6-8D23-53FB4F657941}"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2D5C0-7033-4DB5-8DD1-2301A54E55CE}" type="slidenum">
              <a:rPr lang="en-US" smtClean="0"/>
              <a:t>‹#›</a:t>
            </a:fld>
            <a:endParaRPr lang="en-US"/>
          </a:p>
        </p:txBody>
      </p:sp>
    </p:spTree>
    <p:extLst>
      <p:ext uri="{BB962C8B-B14F-4D97-AF65-F5344CB8AC3E}">
        <p14:creationId xmlns:p14="http://schemas.microsoft.com/office/powerpoint/2010/main" val="13369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539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903D122-F9DC-ABBC-C7D0-B5047620F14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 id="2147483658" r:id="rId5"/>
    <p:sldLayoutId id="2147483659" r:id="rId6"/>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drive.google.com/file/d/1m6vSQ7erTOV6iD9-ZJMy6ZIWqvDxn2ge/view?usp=sharin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7;p13">
            <a:extLst>
              <a:ext uri="{FF2B5EF4-FFF2-40B4-BE49-F238E27FC236}">
                <a16:creationId xmlns:a16="http://schemas.microsoft.com/office/drawing/2014/main" id="{47593FD0-327F-C9B6-AEE0-6E0F59E5749C}"/>
              </a:ext>
            </a:extLst>
          </p:cNvPr>
          <p:cNvSpPr txBox="1">
            <a:spLocks noGrp="1"/>
          </p:cNvSpPr>
          <p:nvPr/>
        </p:nvSpPr>
        <p:spPr>
          <a:xfrm>
            <a:off x="722205" y="1286298"/>
            <a:ext cx="4255500" cy="1872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1pPr>
            <a:lvl2pPr marR="0" lvl="1"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2pPr>
            <a:lvl3pPr marR="0" lvl="2"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3pPr>
            <a:lvl4pPr marR="0" lvl="3"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4pPr>
            <a:lvl5pPr marR="0" lvl="4"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5pPr>
            <a:lvl6pPr marR="0" lvl="5"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6pPr>
            <a:lvl7pPr marR="0" lvl="6"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7pPr>
            <a:lvl8pPr marR="0" lvl="7"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8pPr>
            <a:lvl9pPr marR="0" lvl="8"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9pPr>
          </a:lstStyle>
          <a:p>
            <a:pPr marL="0" lvl="0" indent="0" algn="l" rtl="0">
              <a:spcBef>
                <a:spcPts val="0"/>
              </a:spcBef>
              <a:spcAft>
                <a:spcPts val="0"/>
              </a:spcAft>
              <a:buNone/>
            </a:pPr>
            <a:r>
              <a:rPr lang="en" sz="7200" dirty="0">
                <a:solidFill>
                  <a:srgbClr val="0C1930"/>
                </a:solidFill>
                <a:latin typeface="Source Sans Pro"/>
              </a:rPr>
              <a:t>Blink Solutions</a:t>
            </a:r>
            <a:endParaRPr lang="en-US" sz="7200">
              <a:solidFill>
                <a:srgbClr val="0C1930"/>
              </a:solidFill>
              <a:latin typeface="Source Sans Pro"/>
            </a:endParaRPr>
          </a:p>
        </p:txBody>
      </p:sp>
      <p:pic>
        <p:nvPicPr>
          <p:cNvPr id="3" name="Picture 2" descr="A blue symbol with white text&#10;&#10;Description automatically generated">
            <a:extLst>
              <a:ext uri="{FF2B5EF4-FFF2-40B4-BE49-F238E27FC236}">
                <a16:creationId xmlns:a16="http://schemas.microsoft.com/office/drawing/2014/main" id="{8FF58C98-961E-5265-4666-D5F289DC4E39}"/>
              </a:ext>
            </a:extLst>
          </p:cNvPr>
          <p:cNvPicPr>
            <a:picLocks noChangeAspect="1"/>
          </p:cNvPicPr>
          <p:nvPr/>
        </p:nvPicPr>
        <p:blipFill rotWithShape="1">
          <a:blip r:embed="rId2"/>
          <a:srcRect r="5051" b="8995"/>
          <a:stretch/>
        </p:blipFill>
        <p:spPr>
          <a:xfrm>
            <a:off x="5296853" y="862965"/>
            <a:ext cx="3593447" cy="2615100"/>
          </a:xfrm>
          <a:prstGeom prst="roundRect">
            <a:avLst/>
          </a:prstGeom>
        </p:spPr>
      </p:pic>
      <p:sp>
        <p:nvSpPr>
          <p:cNvPr id="4" name="Google Shape;278;p13">
            <a:extLst>
              <a:ext uri="{FF2B5EF4-FFF2-40B4-BE49-F238E27FC236}">
                <a16:creationId xmlns:a16="http://schemas.microsoft.com/office/drawing/2014/main" id="{224214C6-FD77-EDC4-FA49-1FE20CCA733B}"/>
              </a:ext>
            </a:extLst>
          </p:cNvPr>
          <p:cNvSpPr txBox="1">
            <a:spLocks noGrp="1"/>
          </p:cNvSpPr>
          <p:nvPr/>
        </p:nvSpPr>
        <p:spPr>
          <a:xfrm>
            <a:off x="724940" y="3923960"/>
            <a:ext cx="8117880" cy="695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1pPr>
            <a:lvl2pPr marL="914400" marR="0" lvl="1"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2pPr>
            <a:lvl3pPr marL="1371600" marR="0" lvl="2"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3pPr>
            <a:lvl4pPr marL="1828800" marR="0" lvl="3"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4pPr>
            <a:lvl5pPr marL="2286000" marR="0" lvl="4"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5pPr>
            <a:lvl6pPr marL="2743200" marR="0" lvl="5"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6pPr>
            <a:lvl7pPr marL="3200400" marR="0" lvl="6"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7pPr>
            <a:lvl8pPr marL="3657600" marR="0" lvl="7"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8pPr>
            <a:lvl9pPr marL="4114800" marR="0" lvl="8"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9pPr>
          </a:lstStyle>
          <a:p>
            <a:pPr marL="0" lvl="0" indent="0" algn="l" rtl="0">
              <a:spcBef>
                <a:spcPts val="0"/>
              </a:spcBef>
              <a:spcAft>
                <a:spcPts val="0"/>
              </a:spcAft>
              <a:buNone/>
            </a:pPr>
            <a:r>
              <a:rPr lang="en" dirty="0">
                <a:solidFill>
                  <a:srgbClr val="0C1930"/>
                </a:solidFill>
                <a:latin typeface="Source Sans Pro"/>
              </a:rPr>
              <a:t>Example Solutions - There are lots of ways to solve these problems, this document includes one for each challenge.</a:t>
            </a:r>
            <a:endParaRPr lang="en-US">
              <a:solidFill>
                <a:srgbClr val="0C1930"/>
              </a:solidFill>
              <a:latin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7738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pPr marL="0" lvl="0" indent="0" algn="l" rtl="0">
              <a:spcBef>
                <a:spcPts val="0"/>
              </a:spcBef>
              <a:spcAft>
                <a:spcPts val="0"/>
              </a:spcAft>
              <a:buNone/>
            </a:pPr>
            <a:r>
              <a:rPr lang="en" dirty="0">
                <a:solidFill>
                  <a:srgbClr val="0C1930"/>
                </a:solidFill>
                <a:latin typeface="Source Sans Pro"/>
              </a:rPr>
              <a:t>Blink Challenge 4</a:t>
            </a:r>
            <a:endParaRPr lang="en-US" dirty="0">
              <a:solidFill>
                <a:srgbClr val="0C1930"/>
              </a:solidFill>
              <a:latin typeface="Source Sans Pro"/>
            </a:endParaRPr>
          </a:p>
        </p:txBody>
      </p:sp>
      <p:pic>
        <p:nvPicPr>
          <p:cNvPr id="2" name="Picture 1" descr="A screenshot of a computer program&#10;&#10;Description automatically generated">
            <a:extLst>
              <a:ext uri="{FF2B5EF4-FFF2-40B4-BE49-F238E27FC236}">
                <a16:creationId xmlns:a16="http://schemas.microsoft.com/office/drawing/2014/main" id="{1789A8FA-3289-E84C-EE27-564385835D27}"/>
              </a:ext>
            </a:extLst>
          </p:cNvPr>
          <p:cNvPicPr>
            <a:picLocks noChangeAspect="1"/>
          </p:cNvPicPr>
          <p:nvPr/>
        </p:nvPicPr>
        <p:blipFill>
          <a:blip r:embed="rId2"/>
          <a:stretch>
            <a:fillRect/>
          </a:stretch>
        </p:blipFill>
        <p:spPr>
          <a:xfrm>
            <a:off x="1358265" y="2235518"/>
            <a:ext cx="2266950" cy="2592705"/>
          </a:xfrm>
          <a:prstGeom prst="rect">
            <a:avLst/>
          </a:prstGeom>
        </p:spPr>
      </p:pic>
      <p:sp>
        <p:nvSpPr>
          <p:cNvPr id="7" name="Google Shape;285;p14">
            <a:extLst>
              <a:ext uri="{FF2B5EF4-FFF2-40B4-BE49-F238E27FC236}">
                <a16:creationId xmlns:a16="http://schemas.microsoft.com/office/drawing/2014/main" id="{A6B6A266-6013-8247-E251-6BC4A1E1FAFD}"/>
              </a:ext>
            </a:extLst>
          </p:cNvPr>
          <p:cNvSpPr txBox="1">
            <a:spLocks noGrp="1"/>
          </p:cNvSpPr>
          <p:nvPr/>
        </p:nvSpPr>
        <p:spPr>
          <a:xfrm>
            <a:off x="1357140" y="1315935"/>
            <a:ext cx="7030500" cy="91788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100" dirty="0">
                <a:solidFill>
                  <a:srgbClr val="0C1930"/>
                </a:solidFill>
                <a:latin typeface="Source Sans Pro"/>
                <a:ea typeface="Source Sans Pro"/>
                <a:cs typeface="Arial"/>
                <a:sym typeface="Arial"/>
              </a:rPr>
              <a:t>Design a program that could be used to control a stop light.</a:t>
            </a: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 a. When the program starts, the green light should be on for 3 seconds.</a:t>
            </a: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 b. Next, the yellow light should be on for 1 second.</a:t>
            </a: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 c. After the yellow light, the red light should be on for 2 seconds.</a:t>
            </a:r>
            <a:endParaRPr lang="en" sz="1100" dirty="0">
              <a:solidFill>
                <a:srgbClr val="0C1930"/>
              </a:solidFill>
              <a:latin typeface="Source Sans Pro"/>
              <a:ea typeface="Source Sans Pro"/>
              <a:cs typeface="Arial"/>
            </a:endParaRPr>
          </a:p>
          <a:p>
            <a:pPr marL="0" indent="0">
              <a:lnSpc>
                <a:spcPct val="114999"/>
              </a:lnSpc>
              <a:buNone/>
            </a:pPr>
            <a:endParaRPr lang="en" sz="1100" dirty="0">
              <a:solidFill>
                <a:srgbClr val="0C1930"/>
              </a:solidFill>
              <a:latin typeface="Source Sans Pro"/>
              <a:ea typeface="Source Sans Pro"/>
              <a:cs typeface="Arial"/>
            </a:endParaRPr>
          </a:p>
        </p:txBody>
      </p:sp>
    </p:spTree>
    <p:extLst>
      <p:ext uri="{BB962C8B-B14F-4D97-AF65-F5344CB8AC3E}">
        <p14:creationId xmlns:p14="http://schemas.microsoft.com/office/powerpoint/2010/main" val="195988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3231660" y="773835"/>
            <a:ext cx="5597940" cy="51162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pPr marL="0" lvl="0" indent="0" algn="l" rtl="0">
              <a:spcBef>
                <a:spcPts val="0"/>
              </a:spcBef>
              <a:spcAft>
                <a:spcPts val="0"/>
              </a:spcAft>
              <a:buNone/>
            </a:pPr>
            <a:r>
              <a:rPr lang="en" dirty="0">
                <a:solidFill>
                  <a:srgbClr val="0C1930"/>
                </a:solidFill>
                <a:latin typeface="Source Sans Pro"/>
              </a:rPr>
              <a:t>Blink Challenge 5</a:t>
            </a:r>
            <a:endParaRPr lang="en-US" dirty="0">
              <a:solidFill>
                <a:srgbClr val="0C1930"/>
              </a:solidFill>
              <a:latin typeface="Source Sans Pro"/>
            </a:endParaRPr>
          </a:p>
        </p:txBody>
      </p:sp>
      <p:sp>
        <p:nvSpPr>
          <p:cNvPr id="7" name="Google Shape;285;p14">
            <a:extLst>
              <a:ext uri="{FF2B5EF4-FFF2-40B4-BE49-F238E27FC236}">
                <a16:creationId xmlns:a16="http://schemas.microsoft.com/office/drawing/2014/main" id="{A6B6A266-6013-8247-E251-6BC4A1E1FAFD}"/>
              </a:ext>
            </a:extLst>
          </p:cNvPr>
          <p:cNvSpPr txBox="1">
            <a:spLocks noGrp="1"/>
          </p:cNvSpPr>
          <p:nvPr/>
        </p:nvSpPr>
        <p:spPr>
          <a:xfrm>
            <a:off x="3231660" y="1285455"/>
            <a:ext cx="5224560" cy="1839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100" dirty="0">
                <a:solidFill>
                  <a:srgbClr val="0C1930"/>
                </a:solidFill>
                <a:latin typeface="Source Sans Pro"/>
                <a:ea typeface="Source Sans Pro"/>
                <a:cs typeface="Arial"/>
                <a:sym typeface="Arial"/>
              </a:rPr>
              <a:t>Morse code is an alphabet where letters are represented by long and short flashes of light. It is named after Samuel Morse, the inventor of the telegraph.</a:t>
            </a: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 a. Write a program that transmits your initials in Morse Code.</a:t>
            </a: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 b. Here is a link to </a:t>
            </a:r>
            <a:r>
              <a:rPr lang="en" sz="1100" dirty="0">
                <a:solidFill>
                  <a:srgbClr val="0000DC"/>
                </a:solidFill>
                <a:latin typeface="Source Sans Pro"/>
                <a:ea typeface="Source Sans Pro"/>
                <a:cs typeface="Arial"/>
                <a:sym typeface="Arial"/>
                <a:hlinkClick r:id="rId2">
                  <a:extLst>
                    <a:ext uri="{A12FA001-AC4F-418D-AE19-62706E023703}">
                      <ahyp:hlinkClr xmlns:ahyp="http://schemas.microsoft.com/office/drawing/2018/hyperlinkcolor" val="tx"/>
                    </a:ext>
                  </a:extLst>
                </a:hlinkClick>
              </a:rPr>
              <a:t>Morse Code</a:t>
            </a:r>
            <a:r>
              <a:rPr lang="en" sz="1100" dirty="0">
                <a:solidFill>
                  <a:srgbClr val="0C1930"/>
                </a:solidFill>
                <a:latin typeface="Source Sans Pro"/>
                <a:ea typeface="Source Sans Pro"/>
                <a:cs typeface="Arial"/>
                <a:sym typeface="Arial"/>
              </a:rPr>
              <a:t>.</a:t>
            </a: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 c. Extra! Write a program to send a secret message in Morse code (one short word    works best). Use the attached key to see the codes for each letter. When you    are done, see if one of your classmates can decode it!</a:t>
            </a:r>
            <a:endParaRPr lang="en" sz="1100" dirty="0">
              <a:solidFill>
                <a:srgbClr val="0C1930"/>
              </a:solidFill>
              <a:latin typeface="Source Sans Pro"/>
              <a:ea typeface="Source Sans Pro"/>
              <a:cs typeface="Arial"/>
            </a:endParaRPr>
          </a:p>
          <a:p>
            <a:pPr marL="0" indent="0">
              <a:lnSpc>
                <a:spcPct val="114999"/>
              </a:lnSpc>
              <a:buNone/>
            </a:pPr>
            <a:endParaRPr lang="en" sz="1100" dirty="0">
              <a:solidFill>
                <a:srgbClr val="0C1930"/>
              </a:solidFill>
              <a:latin typeface="Source Sans Pro"/>
              <a:ea typeface="Source Sans Pro"/>
              <a:cs typeface="Arial"/>
            </a:endParaRPr>
          </a:p>
          <a:p>
            <a:pPr marL="0" indent="0">
              <a:lnSpc>
                <a:spcPct val="114999"/>
              </a:lnSpc>
              <a:buNone/>
            </a:pPr>
            <a:r>
              <a:rPr lang="en" sz="1100" dirty="0">
                <a:solidFill>
                  <a:srgbClr val="0C1930"/>
                </a:solidFill>
                <a:latin typeface="Source Sans Pro"/>
                <a:ea typeface="Source Sans Pro"/>
                <a:cs typeface="Arial"/>
                <a:sym typeface="Arial"/>
              </a:rPr>
              <a:t>** The example initials are MB</a:t>
            </a:r>
            <a:endParaRPr lang="en" sz="1100" dirty="0">
              <a:solidFill>
                <a:srgbClr val="0C1930"/>
              </a:solidFill>
              <a:latin typeface="Source Sans Pro"/>
              <a:ea typeface="Source Sans Pro"/>
              <a:cs typeface="Arial"/>
            </a:endParaRPr>
          </a:p>
        </p:txBody>
      </p:sp>
      <p:pic>
        <p:nvPicPr>
          <p:cNvPr id="3" name="Picture 2" descr="A screenshot of a computer program&#10;&#10;Description automatically generated">
            <a:extLst>
              <a:ext uri="{FF2B5EF4-FFF2-40B4-BE49-F238E27FC236}">
                <a16:creationId xmlns:a16="http://schemas.microsoft.com/office/drawing/2014/main" id="{065B440F-64BE-D43F-6119-5E20DE826E86}"/>
              </a:ext>
            </a:extLst>
          </p:cNvPr>
          <p:cNvPicPr>
            <a:picLocks noChangeAspect="1"/>
          </p:cNvPicPr>
          <p:nvPr/>
        </p:nvPicPr>
        <p:blipFill>
          <a:blip r:embed="rId3"/>
          <a:stretch>
            <a:fillRect/>
          </a:stretch>
        </p:blipFill>
        <p:spPr>
          <a:xfrm>
            <a:off x="655320" y="777240"/>
            <a:ext cx="2400300" cy="4137660"/>
          </a:xfrm>
          <a:prstGeom prst="rect">
            <a:avLst/>
          </a:prstGeom>
        </p:spPr>
      </p:pic>
    </p:spTree>
    <p:extLst>
      <p:ext uri="{BB962C8B-B14F-4D97-AF65-F5344CB8AC3E}">
        <p14:creationId xmlns:p14="http://schemas.microsoft.com/office/powerpoint/2010/main" val="4216994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3231660" y="773835"/>
            <a:ext cx="5597940" cy="51162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pPr marL="0" lvl="0" indent="0" algn="l" rtl="0">
              <a:spcBef>
                <a:spcPts val="0"/>
              </a:spcBef>
              <a:spcAft>
                <a:spcPts val="0"/>
              </a:spcAft>
              <a:buNone/>
            </a:pPr>
            <a:r>
              <a:rPr lang="en" dirty="0">
                <a:solidFill>
                  <a:srgbClr val="0C1930"/>
                </a:solidFill>
                <a:latin typeface="Source Sans Pro"/>
              </a:rPr>
              <a:t>Blink Challenge 6</a:t>
            </a:r>
            <a:endParaRPr lang="en-US" dirty="0">
              <a:solidFill>
                <a:srgbClr val="0C1930"/>
              </a:solidFill>
              <a:latin typeface="Source Sans Pro"/>
            </a:endParaRPr>
          </a:p>
        </p:txBody>
      </p:sp>
      <p:sp>
        <p:nvSpPr>
          <p:cNvPr id="7" name="Google Shape;285;p14">
            <a:extLst>
              <a:ext uri="{FF2B5EF4-FFF2-40B4-BE49-F238E27FC236}">
                <a16:creationId xmlns:a16="http://schemas.microsoft.com/office/drawing/2014/main" id="{A6B6A266-6013-8247-E251-6BC4A1E1FAFD}"/>
              </a:ext>
            </a:extLst>
          </p:cNvPr>
          <p:cNvSpPr txBox="1">
            <a:spLocks noGrp="1"/>
          </p:cNvSpPr>
          <p:nvPr/>
        </p:nvSpPr>
        <p:spPr>
          <a:xfrm>
            <a:off x="3231660" y="1285455"/>
            <a:ext cx="5224560" cy="87978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00000"/>
              </a:lnSpc>
              <a:buNone/>
            </a:pPr>
            <a:r>
              <a:rPr lang="en" sz="1100" dirty="0">
                <a:solidFill>
                  <a:srgbClr val="000000"/>
                </a:solidFill>
                <a:latin typeface="Source Sans Pro"/>
                <a:ea typeface="Source Sans Pro"/>
                <a:cs typeface="Arial"/>
                <a:sym typeface="Arial"/>
              </a:rPr>
              <a:t>Write a program that will light up a directional arrow from back to front. There is an example LED sequence attached. Yours does not have to look like this, but it can.</a:t>
            </a:r>
            <a:endParaRPr lang="en-US" sz="1100" dirty="0">
              <a:solidFill>
                <a:srgbClr val="C0791B"/>
              </a:solidFill>
              <a:latin typeface="Source Sans Pro"/>
              <a:ea typeface="Source Sans Pro"/>
              <a:cs typeface="Arial"/>
            </a:endParaRPr>
          </a:p>
        </p:txBody>
      </p:sp>
      <p:pic>
        <p:nvPicPr>
          <p:cNvPr id="2" name="Picture 1" descr="A screenshot of a computer program&#10;&#10;Description automatically generated">
            <a:extLst>
              <a:ext uri="{FF2B5EF4-FFF2-40B4-BE49-F238E27FC236}">
                <a16:creationId xmlns:a16="http://schemas.microsoft.com/office/drawing/2014/main" id="{EEC39C29-1181-FB0E-8914-B2AECC16B697}"/>
              </a:ext>
            </a:extLst>
          </p:cNvPr>
          <p:cNvPicPr>
            <a:picLocks noChangeAspect="1"/>
          </p:cNvPicPr>
          <p:nvPr/>
        </p:nvPicPr>
        <p:blipFill>
          <a:blip r:embed="rId2"/>
          <a:stretch>
            <a:fillRect/>
          </a:stretch>
        </p:blipFill>
        <p:spPr>
          <a:xfrm>
            <a:off x="1079182" y="745808"/>
            <a:ext cx="1575435" cy="4192905"/>
          </a:xfrm>
          <a:prstGeom prst="rect">
            <a:avLst/>
          </a:prstGeom>
        </p:spPr>
      </p:pic>
      <p:pic>
        <p:nvPicPr>
          <p:cNvPr id="6" name="Picture 5" descr="A graph of a graph with red and grey squares&#10;&#10;Description automatically generated with medium confidence">
            <a:extLst>
              <a:ext uri="{FF2B5EF4-FFF2-40B4-BE49-F238E27FC236}">
                <a16:creationId xmlns:a16="http://schemas.microsoft.com/office/drawing/2014/main" id="{C7C2BE99-E353-E057-FAD4-8F1A4D9BF2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9217" y="1884680"/>
            <a:ext cx="1837971" cy="2567548"/>
          </a:xfrm>
          <a:prstGeom prst="rect">
            <a:avLst/>
          </a:prstGeom>
        </p:spPr>
      </p:pic>
    </p:spTree>
    <p:extLst>
      <p:ext uri="{BB962C8B-B14F-4D97-AF65-F5344CB8AC3E}">
        <p14:creationId xmlns:p14="http://schemas.microsoft.com/office/powerpoint/2010/main" val="2158699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87a1c246d9f2852b676c4c6ca2076edffea7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M">
      <a:majorFont>
        <a:latin typeface="Montserrat"/>
        <a:ea typeface=""/>
        <a:cs typeface=""/>
      </a:majorFont>
      <a:minorFont>
        <a:latin typeface="Montserrat"/>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201613-72A3-4F12-BF21-CDFB7D3465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D37B0F-942B-4CBA-BBDF-991B64D97777}">
  <ds:schemaRefs>
    <ds:schemaRef ds:uri="http://schemas.microsoft.com/office/2006/metadata/properties"/>
    <ds:schemaRef ds:uri="http://schemas.microsoft.com/office/infopath/2007/PartnerControls"/>
    <ds:schemaRef ds:uri="30ff7222-84b3-4161-a18c-503cb15f7ed6"/>
    <ds:schemaRef ds:uri="e48d4773-ac0e-4673-a179-ff50079e4121"/>
    <ds:schemaRef ds:uri="5796801b-3a89-4506-aaa3-b2b080dc6fff"/>
    <ds:schemaRef ds:uri="352a001b-fdfe-49a0-8a03-de813b89e960"/>
  </ds:schemaRefs>
</ds:datastoreItem>
</file>

<file path=customXml/itemProps3.xml><?xml version="1.0" encoding="utf-8"?>
<ds:datastoreItem xmlns:ds="http://schemas.openxmlformats.org/officeDocument/2006/customXml" ds:itemID="{C80682D0-2F0D-402C-A44F-13601A6AF6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243</Words>
  <Application>Microsoft Office PowerPoint</Application>
  <PresentationFormat>On-screen Show (16:9)</PresentationFormat>
  <Paragraphs>16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 Narrow</vt:lpstr>
      <vt:lpstr>Montserrat</vt:lpstr>
      <vt:lpstr>Source Sans Pro</vt:lpstr>
      <vt:lpstr>Wingdings</vt:lpstr>
      <vt:lpstr>Wingdings 2</vt:lpstr>
      <vt:lpstr>MS_Yellow</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
  <cp:revision>200</cp:revision>
  <dcterms:created xsi:type="dcterms:W3CDTF">2016-01-05T02:38:42Z</dcterms:created>
  <dcterms:modified xsi:type="dcterms:W3CDTF">2024-12-19T22:29:12Z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