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</p:sldIdLst>
  <p:sldSz cx="9144000" cy="5143500" type="screen16x9"/>
  <p:notesSz cx="6858000" cy="9144000"/>
  <p:custDataLst>
    <p:tags r:id="rId7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FEA6A5-0DCA-5CBF-D9CB-0F0CF4C4C76B}" v="3" dt="2024-09-19T14:11:10.390"/>
    <p1510:client id="{3F822E97-6EB4-983B-D196-D365ED9B1ADB}" v="1" dt="2024-09-19T14:07:20.816"/>
    <p1510:client id="{8B4F41EE-174F-DEE2-2D67-AFCE8D027309}" v="40" dt="2024-09-20T10:22:32.993"/>
    <p1510:client id="{F3D50A2F-B169-35E7-EA26-64214D8F3957}" v="25" dt="2024-09-20T10:25:38.166"/>
    <p1510:client id="{FFA064D4-A2A0-408E-5D6D-A9375630ACC5}" v="60" dt="2024-09-20T09:59:32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5328804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5400">
                <a:solidFill>
                  <a:srgbClr val="0C1930"/>
                </a:solidFill>
                <a:latin typeface="Source Sans Pro"/>
                <a:ea typeface="Source Sans Pro"/>
              </a:rPr>
              <a:t>Photoresistor</a:t>
            </a:r>
            <a:endParaRPr lang="en-US" sz="5400">
              <a:solidFill>
                <a:srgbClr val="0C1930"/>
              </a:solidFill>
              <a:ea typeface="Source Sans Pro"/>
            </a:endParaRPr>
          </a:p>
          <a:p>
            <a:r>
              <a:rPr lang="en" sz="5400">
                <a:solidFill>
                  <a:srgbClr val="0C1930"/>
                </a:solidFill>
                <a:latin typeface="Source Sans Pro"/>
              </a:rPr>
              <a:t>Solutions</a:t>
            </a:r>
            <a:endParaRPr lang="en-US" sz="5400">
              <a:solidFill>
                <a:srgbClr val="0C1930"/>
              </a:solidFill>
              <a:latin typeface="Source Sans Pro"/>
            </a:endParaRPr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>
                <a:solidFill>
                  <a:srgbClr val="0C1930"/>
                </a:solidFill>
                <a:latin typeface="Source Sans Pro"/>
                <a:ea typeface="Source Sans Pro"/>
              </a:rPr>
              <a:t>Photoresistor Problem 2</a:t>
            </a:r>
            <a:endParaRPr lang="en-US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4244283" y="1369275"/>
            <a:ext cx="4402437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Program 3 LEDs so that they light as it gets darker. For instance, when it is bright, 0 are lit. When it is a little darker - one lights, a little bit darker - 2 LEDS light, and at maximum dark - all 3 LEDs light. Lower a book toward the photoresistor. The closer the book gets, the more LEDs light up.</a:t>
            </a:r>
            <a:endParaRPr lang="en-US"/>
          </a:p>
        </p:txBody>
      </p:sp>
      <p:pic>
        <p:nvPicPr>
          <p:cNvPr id="2" name="Picture 1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6A6F37B8-079D-8554-6626-79BED89F1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12" y="1450820"/>
            <a:ext cx="3295884" cy="339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026EF1-25B7-4BAD-B089-6EFCB91C1445}"/>
</file>

<file path=customXml/itemProps2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MS_Yellow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</cp:revision>
  <dcterms:created xsi:type="dcterms:W3CDTF">2016-01-05T02:38:42Z</dcterms:created>
  <dcterms:modified xsi:type="dcterms:W3CDTF">2024-09-20T10:25:42Z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