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sldIdLst>
    <p:sldId id="256" r:id="rId5"/>
    <p:sldId id="257" r:id="rId6"/>
    <p:sldId id="258" r:id="rId7"/>
  </p:sldIdLst>
  <p:sldSz cx="9144000" cy="5143500" type="screen16x9"/>
  <p:notesSz cx="6858000" cy="9144000"/>
  <p:custDataLst>
    <p:tags r:id="rId8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C1930"/>
    <a:srgbClr val="000079"/>
    <a:srgbClr val="673276"/>
    <a:srgbClr val="7452CA"/>
    <a:srgbClr val="CA6727"/>
    <a:srgbClr val="F47D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FEA6A5-0DCA-5CBF-D9CB-0F0CF4C4C76B}" v="3" dt="2024-09-19T14:11:10.390"/>
    <p1510:client id="{3F822E97-6EB4-983B-D196-D365ED9B1ADB}" v="1" dt="2024-09-19T14:07:20.816"/>
    <p1510:client id="{75F9C854-CA0A-12F0-62C3-7C364B14099F}" v="26" dt="2024-09-20T10:28:49.129"/>
    <p1510:client id="{E1278FCC-E0FE-25BC-FB0A-8019A20B5E7B}" v="58" dt="2024-09-20T10:31:22.203"/>
    <p1510:client id="{FFA064D4-A2A0-408E-5D6D-A9375630ACC5}" v="60" dt="2024-09-20T09:59:32.0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162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1331370" y="1764044"/>
            <a:ext cx="6477000" cy="1356604"/>
          </a:xfrm>
          <a:prstGeom prst="rect">
            <a:avLst/>
          </a:prstGeom>
        </p:spPr>
        <p:txBody>
          <a:bodyPr rtlCol="0" anchor="b"/>
          <a:lstStyle>
            <a:lvl1pPr>
              <a:defRPr cap="all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2" name="Picture 1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C3CC4929-9716-859C-1A3F-D9076F9435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E5588A3-BA1B-8673-E4FE-1832806FA4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0789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011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61F5-D8D8-40C6-8D23-53FB4F657941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D5C0-7033-4DB5-8DD1-2301A54E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928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25391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arallelogram 1"/>
          <p:cNvSpPr/>
          <p:nvPr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rallelogram 1"/>
          <p:cNvSpPr/>
          <p:nvPr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arallelogram 1"/>
          <p:cNvSpPr/>
          <p:nvPr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903D122-F9DC-ABBC-C7D0-B5047620F145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  <p:sldLayoutId id="2147483657" r:id="rId4"/>
    <p:sldLayoutId id="2147483658" r:id="rId5"/>
    <p:sldLayoutId id="2147483659" r:id="rId6"/>
  </p:sldLayoutIdLst>
  <p:txStyles>
    <p:titleStyle>
      <a:lvl1pPr algn="l" rtl="0" eaLnBrk="1" latinLnBrk="0" hangingPunct="1">
        <a:spcBef>
          <a:spcPct val="0"/>
        </a:spcBef>
        <a:buNone/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  <p:extLst>
    <p:ext uri="{27BBF7A9-308A-43DC-89C8-2F10F3537804}">
      <p15:sldGuideLst xmlns:p15="http://schemas.microsoft.com/office/powerpoint/2012/main">
        <p15:guide id="1" orient="horz" pos="3108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77;p13">
            <a:extLst>
              <a:ext uri="{FF2B5EF4-FFF2-40B4-BE49-F238E27FC236}">
                <a16:creationId xmlns:a16="http://schemas.microsoft.com/office/drawing/2014/main" id="{47593FD0-327F-C9B6-AEE0-6E0F59E5749C}"/>
              </a:ext>
            </a:extLst>
          </p:cNvPr>
          <p:cNvSpPr txBox="1">
            <a:spLocks noGrp="1"/>
          </p:cNvSpPr>
          <p:nvPr/>
        </p:nvSpPr>
        <p:spPr>
          <a:xfrm>
            <a:off x="722205" y="1286298"/>
            <a:ext cx="4255500" cy="187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 dirty="0">
                <a:solidFill>
                  <a:srgbClr val="0C1930"/>
                </a:solidFill>
                <a:latin typeface="Source Sans Pro"/>
              </a:rPr>
              <a:t>Servo Solutions</a:t>
            </a:r>
            <a:endParaRPr lang="en-US" sz="7200" dirty="0">
              <a:solidFill>
                <a:srgbClr val="0C1930"/>
              </a:solidFill>
              <a:latin typeface="Source Sans Pro"/>
            </a:endParaRPr>
          </a:p>
        </p:txBody>
      </p:sp>
      <p:pic>
        <p:nvPicPr>
          <p:cNvPr id="3" name="Picture 2" descr="A blue symbol with white text&#10;&#10;Description automatically generated">
            <a:extLst>
              <a:ext uri="{FF2B5EF4-FFF2-40B4-BE49-F238E27FC236}">
                <a16:creationId xmlns:a16="http://schemas.microsoft.com/office/drawing/2014/main" id="{8FF58C98-961E-5265-4666-D5F289DC4E3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051" b="8995"/>
          <a:stretch/>
        </p:blipFill>
        <p:spPr>
          <a:xfrm>
            <a:off x="5296853" y="862965"/>
            <a:ext cx="3593447" cy="2615100"/>
          </a:xfrm>
          <a:prstGeom prst="roundRect">
            <a:avLst/>
          </a:prstGeom>
        </p:spPr>
      </p:pic>
      <p:sp>
        <p:nvSpPr>
          <p:cNvPr id="4" name="Google Shape;278;p13">
            <a:extLst>
              <a:ext uri="{FF2B5EF4-FFF2-40B4-BE49-F238E27FC236}">
                <a16:creationId xmlns:a16="http://schemas.microsoft.com/office/drawing/2014/main" id="{224214C6-FD77-EDC4-FA49-1FE20CCA733B}"/>
              </a:ext>
            </a:extLst>
          </p:cNvPr>
          <p:cNvSpPr txBox="1">
            <a:spLocks noGrp="1"/>
          </p:cNvSpPr>
          <p:nvPr/>
        </p:nvSpPr>
        <p:spPr>
          <a:xfrm>
            <a:off x="724940" y="3923960"/>
            <a:ext cx="8117880" cy="6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C1930"/>
                </a:solidFill>
                <a:latin typeface="Source Sans Pro"/>
              </a:rPr>
              <a:t>Example Solutions - There are lots of ways to solve these problems, this document includes one for each challenge.</a:t>
            </a:r>
            <a:endParaRPr lang="en-US">
              <a:solidFill>
                <a:srgbClr val="0C1930"/>
              </a:solidFill>
              <a:latin typeface="Source Sans Pr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84;p14">
            <a:extLst>
              <a:ext uri="{FF2B5EF4-FFF2-40B4-BE49-F238E27FC236}">
                <a16:creationId xmlns:a16="http://schemas.microsoft.com/office/drawing/2014/main" id="{C126E464-DEAF-C62C-2531-A251FC2A2085}"/>
              </a:ext>
            </a:extLst>
          </p:cNvPr>
          <p:cNvSpPr txBox="1">
            <a:spLocks noGrp="1"/>
          </p:cNvSpPr>
          <p:nvPr/>
        </p:nvSpPr>
        <p:spPr>
          <a:xfrm>
            <a:off x="724680" y="910995"/>
            <a:ext cx="7030500" cy="54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dirty="0">
                <a:solidFill>
                  <a:srgbClr val="0C1930"/>
                </a:solidFill>
                <a:latin typeface="Source Sans Pro"/>
                <a:ea typeface="Source Sans Pro"/>
              </a:rPr>
              <a:t>Servo Problem 2</a:t>
            </a:r>
            <a:endParaRPr lang="en-US" dirty="0"/>
          </a:p>
        </p:txBody>
      </p:sp>
      <p:sp>
        <p:nvSpPr>
          <p:cNvPr id="6" name="Google Shape;285;p14">
            <a:extLst>
              <a:ext uri="{FF2B5EF4-FFF2-40B4-BE49-F238E27FC236}">
                <a16:creationId xmlns:a16="http://schemas.microsoft.com/office/drawing/2014/main" id="{6AFE8A98-C6E7-44F2-54B7-50BD76EC4FD1}"/>
              </a:ext>
            </a:extLst>
          </p:cNvPr>
          <p:cNvSpPr txBox="1">
            <a:spLocks noGrp="1"/>
          </p:cNvSpPr>
          <p:nvPr/>
        </p:nvSpPr>
        <p:spPr>
          <a:xfrm>
            <a:off x="2975925" y="1453746"/>
            <a:ext cx="5998455" cy="3228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lnSpc>
                <a:spcPct val="114999"/>
              </a:lnSpc>
              <a:buNone/>
            </a:pPr>
            <a:r>
              <a:rPr lang="en" sz="1400" dirty="0">
                <a:solidFill>
                  <a:srgbClr val="0C1930"/>
                </a:solidFill>
                <a:latin typeface="Source Sans Pro"/>
                <a:ea typeface="Source Sans Pro"/>
                <a:cs typeface="Roboto"/>
                <a:sym typeface="Arial"/>
              </a:rPr>
              <a:t>Use an analog sensor (photoresistor OR ultrasonic sensor) to control the angle of the servo.</a:t>
            </a:r>
            <a:endParaRPr lang="en-US" sz="1400"/>
          </a:p>
          <a:p>
            <a:pPr marL="285750" indent="-285750">
              <a:lnSpc>
                <a:spcPct val="114999"/>
              </a:lnSpc>
              <a:buFont typeface="Arial"/>
              <a:buChar char="•"/>
            </a:pPr>
            <a:r>
              <a:rPr lang="en" sz="1400" i="1" dirty="0">
                <a:solidFill>
                  <a:srgbClr val="0C1930"/>
                </a:solidFill>
                <a:latin typeface="Source Sans Pro"/>
                <a:ea typeface="Source Sans Pro"/>
                <a:cs typeface="Roboto"/>
                <a:sym typeface="Arial"/>
              </a:rPr>
              <a:t>If photoresistor</a:t>
            </a:r>
            <a:r>
              <a:rPr lang="en" sz="1400" dirty="0">
                <a:solidFill>
                  <a:srgbClr val="0C1930"/>
                </a:solidFill>
                <a:latin typeface="Source Sans Pro"/>
                <a:ea typeface="Source Sans Pro"/>
                <a:cs typeface="Roboto"/>
                <a:sym typeface="Arial"/>
              </a:rPr>
              <a:t>: The darker it gets, the higher the angle of the servos should be.</a:t>
            </a:r>
            <a:endParaRPr lang="en" sz="1400" dirty="0"/>
          </a:p>
          <a:p>
            <a:pPr marL="285750" indent="-285750">
              <a:lnSpc>
                <a:spcPct val="114999"/>
              </a:lnSpc>
              <a:buFont typeface="Arial"/>
              <a:buChar char="•"/>
            </a:pPr>
            <a:r>
              <a:rPr lang="en" sz="1400" i="1" dirty="0">
                <a:solidFill>
                  <a:srgbClr val="0C1930"/>
                </a:solidFill>
                <a:latin typeface="Source Sans Pro"/>
                <a:ea typeface="Source Sans Pro"/>
                <a:cs typeface="Roboto"/>
                <a:sym typeface="Arial"/>
              </a:rPr>
              <a:t>If ultrasonic sensor</a:t>
            </a:r>
            <a:r>
              <a:rPr lang="en" sz="1400" dirty="0">
                <a:solidFill>
                  <a:srgbClr val="0C1930"/>
                </a:solidFill>
                <a:latin typeface="Source Sans Pro"/>
                <a:ea typeface="Source Sans Pro"/>
                <a:cs typeface="Roboto"/>
                <a:sym typeface="Arial"/>
              </a:rPr>
              <a:t>: The closer the object gets to the sensor, the higher the angle should be.</a:t>
            </a:r>
            <a:endParaRPr lang="en" sz="1400"/>
          </a:p>
          <a:p>
            <a:pPr marL="0" indent="0">
              <a:lnSpc>
                <a:spcPct val="114999"/>
              </a:lnSpc>
              <a:buNone/>
            </a:pPr>
            <a:r>
              <a:rPr lang="en" sz="1400" b="1" dirty="0">
                <a:solidFill>
                  <a:srgbClr val="0C1930"/>
                </a:solidFill>
                <a:latin typeface="Source Sans Pro"/>
                <a:ea typeface="Source Sans Pro"/>
                <a:cs typeface="Roboto"/>
                <a:sym typeface="Arial"/>
              </a:rPr>
              <a:t>Credit:</a:t>
            </a:r>
            <a:r>
              <a:rPr lang="en" sz="1400" dirty="0">
                <a:solidFill>
                  <a:srgbClr val="0C1930"/>
                </a:solidFill>
                <a:latin typeface="Source Sans Pro"/>
                <a:ea typeface="Source Sans Pro"/>
                <a:cs typeface="Roboto"/>
                <a:sym typeface="Arial"/>
              </a:rPr>
              <a:t> Have the servo move into three different positions based on the input from the analog sensor. Low, medium, and high.</a:t>
            </a:r>
            <a:endParaRPr lang="en" sz="1400"/>
          </a:p>
          <a:p>
            <a:pPr marL="0" indent="0">
              <a:lnSpc>
                <a:spcPct val="114999"/>
              </a:lnSpc>
              <a:buNone/>
            </a:pPr>
            <a:br>
              <a:rPr lang="en-US" dirty="0"/>
            </a:br>
            <a:br>
              <a:rPr lang="en-US" dirty="0"/>
            </a:br>
            <a:endParaRPr lang="en-US" sz="1200"/>
          </a:p>
        </p:txBody>
      </p:sp>
      <p:pic>
        <p:nvPicPr>
          <p:cNvPr id="2" name="Picture 1" descr="A screenshot of a computer program&#10;&#10;Description automatically generated">
            <a:extLst>
              <a:ext uri="{FF2B5EF4-FFF2-40B4-BE49-F238E27FC236}">
                <a16:creationId xmlns:a16="http://schemas.microsoft.com/office/drawing/2014/main" id="{9C516B6C-9F3D-69C1-C773-26F1C2949D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551" y="1517263"/>
            <a:ext cx="2107348" cy="3398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734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84;p14">
            <a:extLst>
              <a:ext uri="{FF2B5EF4-FFF2-40B4-BE49-F238E27FC236}">
                <a16:creationId xmlns:a16="http://schemas.microsoft.com/office/drawing/2014/main" id="{C126E464-DEAF-C62C-2531-A251FC2A2085}"/>
              </a:ext>
            </a:extLst>
          </p:cNvPr>
          <p:cNvSpPr txBox="1">
            <a:spLocks noGrp="1"/>
          </p:cNvSpPr>
          <p:nvPr/>
        </p:nvSpPr>
        <p:spPr>
          <a:xfrm>
            <a:off x="724680" y="910995"/>
            <a:ext cx="7030500" cy="54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dirty="0">
                <a:solidFill>
                  <a:srgbClr val="0C1930"/>
                </a:solidFill>
                <a:latin typeface="Source Sans Pro"/>
                <a:ea typeface="Source Sans Pro"/>
              </a:rPr>
              <a:t>Servo Problem 2</a:t>
            </a:r>
            <a:endParaRPr lang="en-US" dirty="0"/>
          </a:p>
        </p:txBody>
      </p:sp>
      <p:sp>
        <p:nvSpPr>
          <p:cNvPr id="6" name="Google Shape;285;p14">
            <a:extLst>
              <a:ext uri="{FF2B5EF4-FFF2-40B4-BE49-F238E27FC236}">
                <a16:creationId xmlns:a16="http://schemas.microsoft.com/office/drawing/2014/main" id="{6AFE8A98-C6E7-44F2-54B7-50BD76EC4FD1}"/>
              </a:ext>
            </a:extLst>
          </p:cNvPr>
          <p:cNvSpPr txBox="1">
            <a:spLocks noGrp="1"/>
          </p:cNvSpPr>
          <p:nvPr/>
        </p:nvSpPr>
        <p:spPr>
          <a:xfrm>
            <a:off x="4568505" y="1613766"/>
            <a:ext cx="4405875" cy="3228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lnSpc>
                <a:spcPct val="114999"/>
              </a:lnSpc>
              <a:buNone/>
            </a:pPr>
            <a:r>
              <a:rPr lang="en" sz="1400" dirty="0">
                <a:solidFill>
                  <a:srgbClr val="0C1930"/>
                </a:solidFill>
                <a:latin typeface="Source Sans Pro"/>
                <a:ea typeface="Source Sans Pro"/>
                <a:cs typeface="Roboto"/>
                <a:sym typeface="Arial"/>
              </a:rPr>
              <a:t>Use an analog sensor (photoresistor OR ultrasonic sensor) to control the angle of the servo.</a:t>
            </a:r>
            <a:endParaRPr lang="en-US"/>
          </a:p>
          <a:p>
            <a:pPr marL="285750" indent="-285750">
              <a:lnSpc>
                <a:spcPct val="114999"/>
              </a:lnSpc>
            </a:pPr>
            <a:r>
              <a:rPr lang="en" sz="1400" dirty="0">
                <a:solidFill>
                  <a:srgbClr val="0C1930"/>
                </a:solidFill>
                <a:latin typeface="Source Sans Pro"/>
                <a:ea typeface="Source Sans Pro"/>
                <a:cs typeface="Roboto"/>
                <a:sym typeface="Arial"/>
              </a:rPr>
              <a:t>If photoresistor: The darker it gets, the higher the angle of the servos should be.</a:t>
            </a:r>
            <a:endParaRPr lang="en" dirty="0">
              <a:solidFill>
                <a:srgbClr val="464646"/>
              </a:solidFill>
              <a:ea typeface="Source Sans Pro"/>
              <a:cs typeface="Roboto"/>
              <a:sym typeface="Arial"/>
            </a:endParaRPr>
          </a:p>
          <a:p>
            <a:pPr marL="285750" indent="-285750">
              <a:lnSpc>
                <a:spcPct val="114999"/>
              </a:lnSpc>
            </a:pPr>
            <a:r>
              <a:rPr lang="en" sz="1400" dirty="0">
                <a:solidFill>
                  <a:srgbClr val="0C1930"/>
                </a:solidFill>
                <a:latin typeface="Source Sans Pro"/>
                <a:ea typeface="Source Sans Pro"/>
                <a:cs typeface="Roboto"/>
                <a:sym typeface="Arial"/>
              </a:rPr>
              <a:t>If ultrasonic sensor: The closer the object gets to the sensor, the higher the angle should be.</a:t>
            </a:r>
            <a:endParaRPr lang="en" dirty="0"/>
          </a:p>
          <a:p>
            <a:pPr marL="285750" indent="-285750">
              <a:lnSpc>
                <a:spcPct val="114999"/>
              </a:lnSpc>
            </a:pPr>
            <a:endParaRPr lang="en" sz="1400" dirty="0">
              <a:solidFill>
                <a:srgbClr val="0C1930"/>
              </a:solidFill>
              <a:latin typeface="Source Sans Pro"/>
              <a:ea typeface="Source Sans Pro"/>
              <a:cs typeface="Roboto"/>
              <a:sym typeface="Arial"/>
            </a:endParaRPr>
          </a:p>
          <a:p>
            <a:pPr marL="0" indent="0">
              <a:lnSpc>
                <a:spcPct val="114999"/>
              </a:lnSpc>
              <a:buNone/>
            </a:pPr>
            <a:r>
              <a:rPr lang="en" sz="1400" b="1" dirty="0">
                <a:solidFill>
                  <a:srgbClr val="0C1930"/>
                </a:solidFill>
                <a:latin typeface="Source Sans Pro"/>
                <a:ea typeface="Source Sans Pro"/>
                <a:cs typeface="Roboto"/>
                <a:sym typeface="Arial"/>
              </a:rPr>
              <a:t>Extra Credit:</a:t>
            </a:r>
            <a:r>
              <a:rPr lang="en" sz="1400" dirty="0">
                <a:solidFill>
                  <a:srgbClr val="0C1930"/>
                </a:solidFill>
                <a:latin typeface="Source Sans Pro"/>
                <a:ea typeface="Source Sans Pro"/>
                <a:cs typeface="Roboto"/>
                <a:sym typeface="Arial"/>
              </a:rPr>
              <a:t> Have the servo move infinitely based on the input of the analog sensor. (AS the analog value changes, the servo moves proportionally.)</a:t>
            </a:r>
            <a:endParaRPr lang="en" dirty="0"/>
          </a:p>
          <a:p>
            <a:pPr marL="0" indent="0">
              <a:lnSpc>
                <a:spcPct val="114999"/>
              </a:lnSpc>
              <a:buNone/>
            </a:pPr>
            <a:br>
              <a:rPr lang="en-US" dirty="0"/>
            </a:br>
            <a:endParaRPr lang="en-US" dirty="0"/>
          </a:p>
        </p:txBody>
      </p:sp>
      <p:pic>
        <p:nvPicPr>
          <p:cNvPr id="3" name="Picture 2" descr="A screenshot of a computer program&#10;&#10;Description automatically generated">
            <a:extLst>
              <a:ext uri="{FF2B5EF4-FFF2-40B4-BE49-F238E27FC236}">
                <a16:creationId xmlns:a16="http://schemas.microsoft.com/office/drawing/2014/main" id="{A4C0ECB3-42C5-F33F-6319-4881C7D3F9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097" y="1616392"/>
            <a:ext cx="3971925" cy="2809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51320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087a1c246d9f2852b676c4c6ca2076edffea7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S_Yellow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TEM">
      <a:majorFont>
        <a:latin typeface="Montserrat"/>
        <a:ea typeface=""/>
        <a:cs typeface=""/>
      </a:majorFont>
      <a:minorFont>
        <a:latin typeface="Montserrat"/>
        <a:ea typeface=""/>
        <a:cs typeface="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S_Yellow" id="{D98D778E-803A-4925-962B-C919C08277D0}" vid="{D2E614B3-B53F-4F1F-84A7-4A6B5F10BE6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527443B7F650468EB70DBA5F662911" ma:contentTypeVersion="19" ma:contentTypeDescription="Create a new document." ma:contentTypeScope="" ma:versionID="1dcc0da45af1e6733cd93be76481f6e9">
  <xsd:schema xmlns:xsd="http://www.w3.org/2001/XMLSchema" xmlns:xs="http://www.w3.org/2001/XMLSchema" xmlns:p="http://schemas.microsoft.com/office/2006/metadata/properties" xmlns:ns2="5796801b-3a89-4506-aaa3-b2b080dc6fff" xmlns:ns3="352a001b-fdfe-49a0-8a03-de813b89e960" targetNamespace="http://schemas.microsoft.com/office/2006/metadata/properties" ma:root="true" ma:fieldsID="8061108c9017e2d5c6aa652c79b4115d" ns2:_="" ns3:_="">
    <xsd:import namespace="5796801b-3a89-4506-aaa3-b2b080dc6fff"/>
    <xsd:import namespace="352a001b-fdfe-49a0-8a03-de813b89e9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Dateuploadedtocours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96801b-3a89-4506-aaa3-b2b080dc6f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9b8d16d-ae89-43c7-a374-a853dcb0227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uploadedtocourse" ma:index="25" nillable="true" ma:displayName="Date uploaded to course" ma:format="Dropdown" ma:internalName="Dateuploadedtocourse">
      <xsd:simpleType>
        <xsd:restriction base="dms:Text">
          <xsd:maxLength value="255"/>
        </xsd:restriction>
      </xsd:simpleType>
    </xsd:element>
    <xsd:element name="MediaServiceLocation" ma:index="26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2a001b-fdfe-49a0-8a03-de813b89e96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a98a70c-eb8b-4cde-922a-1396e9e365c9}" ma:internalName="TaxCatchAll" ma:showField="CatchAllData" ma:web="352a001b-fdfe-49a0-8a03-de813b89e9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796801b-3a89-4506-aaa3-b2b080dc6fff">
      <Terms xmlns="http://schemas.microsoft.com/office/infopath/2007/PartnerControls"/>
    </lcf76f155ced4ddcb4097134ff3c332f>
    <TaxCatchAll xmlns="352a001b-fdfe-49a0-8a03-de813b89e960" xsi:nil="true"/>
    <Dateuploadedtocourse xmlns="5796801b-3a89-4506-aaa3-b2b080dc6fff" xsi:nil="true"/>
  </documentManagement>
</p:properties>
</file>

<file path=customXml/itemProps1.xml><?xml version="1.0" encoding="utf-8"?>
<ds:datastoreItem xmlns:ds="http://schemas.openxmlformats.org/officeDocument/2006/customXml" ds:itemID="{C80682D0-2F0D-402C-A44F-13601A6AF6B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424C9A0-5D5B-48BB-9404-2579899EF422}"/>
</file>

<file path=customXml/itemProps3.xml><?xml version="1.0" encoding="utf-8"?>
<ds:datastoreItem xmlns:ds="http://schemas.openxmlformats.org/officeDocument/2006/customXml" ds:itemID="{E6D37B0F-942B-4CBA-BBDF-991B64D97777}">
  <ds:schemaRefs>
    <ds:schemaRef ds:uri="30ff7222-84b3-4161-a18c-503cb15f7ed6"/>
    <ds:schemaRef ds:uri="352a001b-fdfe-49a0-8a03-de813b89e960"/>
    <ds:schemaRef ds:uri="5796801b-3a89-4506-aaa3-b2b080dc6fff"/>
    <ds:schemaRef ds:uri="e48d4773-ac0e-4673-a179-ff50079e4121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On-screen Show (16:9)</PresentationFormat>
  <Slides>3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MS_Yellow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revision>29</cp:revision>
  <dcterms:created xsi:type="dcterms:W3CDTF">2016-01-05T02:38:42Z</dcterms:created>
  <dcterms:modified xsi:type="dcterms:W3CDTF">2024-09-20T10:31:32Z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0x0101006F527443B7F650468EB70DBA5F662911</vt:lpwstr>
  </property>
  <property fmtid="{D5CDD505-2E9C-101B-9397-08002B2CF9AE}" pid="3" name="xd_ProgID">
    <vt:lpwstr/>
  </property>
  <property fmtid="{D5CDD505-2E9C-101B-9397-08002B2CF9AE}" pid="4" name="ComplianceAssetId">
    <vt:lpwstr/>
  </property>
  <property fmtid="{D5CDD505-2E9C-101B-9397-08002B2CF9AE}" pid="5" name="TemplateUrl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xd_Signature">
    <vt:bool>false</vt:bool>
  </property>
  <property fmtid="{D5CDD505-2E9C-101B-9397-08002B2CF9AE}" pid="9" name="MediaServiceImageTags">
    <vt:lpwstr/>
  </property>
</Properties>
</file>