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</p:sldIdLst>
  <p:sldSz cx="9144000" cy="5143500" type="screen16x9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D8333E-6FE6-1DE0-2AB2-66ADAF6989B1}" v="1" dt="2024-09-27T14:48:04.172"/>
    <p1510:client id="{5CB61D97-98A3-C60A-E9DA-FC094F519582}" v="90" dt="2024-09-27T14:47:34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5084872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5000" dirty="0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Solutions</a:t>
            </a:r>
            <a:endParaRPr lang="en-US" sz="5000"/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Problem 1</a:t>
            </a:r>
            <a:endParaRPr lang="en-US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369275"/>
            <a:ext cx="792204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Program a LED to turn on when an object is closer than 25 cm to the sensor and turn off when it is further than 25 cm.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C139DFC4-0FA4-E0F9-EC71-857E3506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113" y="2064020"/>
            <a:ext cx="3548644" cy="277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3770355" y="785544"/>
            <a:ext cx="5336911" cy="507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Problem 2</a:t>
            </a:r>
            <a:endParaRPr lang="en-US" sz="2400"/>
          </a:p>
          <a:p>
            <a:br>
              <a:rPr lang="en-US" dirty="0"/>
            </a:br>
            <a:endParaRPr lang="en-US" sz="240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3847019" y="1188068"/>
            <a:ext cx="5203932" cy="157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Program a LED to blink faster as an object gets closer to the ultrasonic distance sensor.</a:t>
            </a:r>
            <a:endParaRPr lang="en-US" sz="1200"/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When the object is further than 50cm, the LED should be off.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Arial"/>
            </a:endParaRPr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As the object moves from 49cm to 21cm the LED should blink at an increasing rate.</a:t>
            </a:r>
            <a:endParaRPr lang="en-US" sz="1200"/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When the object is closer than 20cm the LED should stay on.</a:t>
            </a:r>
            <a:endParaRPr lang="en-US" sz="1200" dirty="0"/>
          </a:p>
        </p:txBody>
      </p:sp>
      <p:pic>
        <p:nvPicPr>
          <p:cNvPr id="2" name="Picture 1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D635FCC6-3807-75CF-BF1B-86F54C449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63" y="786044"/>
            <a:ext cx="3262196" cy="40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08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AA853D-3E17-44A3-BBEF-9F82C5C75C9A}"/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MS_Yellow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36</cp:revision>
  <dcterms:created xsi:type="dcterms:W3CDTF">2016-01-05T02:38:42Z</dcterms:created>
  <dcterms:modified xsi:type="dcterms:W3CDTF">2024-09-27T14:48:04Z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