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66" r:id="rId6"/>
    <p:sldId id="267" r:id="rId7"/>
    <p:sldId id="268" r:id="rId8"/>
    <p:sldId id="269" r:id="rId9"/>
    <p:sldId id="270" r:id="rId10"/>
    <p:sldId id="265" r:id="rId11"/>
    <p:sldId id="271" r:id="rId12"/>
    <p:sldId id="272" r:id="rId13"/>
    <p:sldId id="273" r:id="rId14"/>
  </p:sldIdLst>
  <p:sldSz cx="9144000" cy="5143500" type="screen16x9"/>
  <p:notesSz cx="6858000" cy="9144000"/>
  <p:custDataLst>
    <p:tags r:id="rId1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0C1930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145091" y="1298776"/>
            <a:ext cx="7195145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4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"What Food is Made From: Sources, Growth, 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4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and Environmental Impact"</a:t>
            </a:r>
            <a:endParaRPr lang="en" sz="4400" dirty="0">
              <a:solidFill>
                <a:schemeClr val="dk1"/>
              </a:solidFill>
              <a:ea typeface="Source Sans Pro"/>
              <a:cs typeface="Segoe UI"/>
            </a:endParaRPr>
          </a:p>
        </p:txBody>
      </p:sp>
      <p:pic>
        <p:nvPicPr>
          <p:cNvPr id="3" name="Picture 2" descr="A hand holding a small plant&#10;&#10;Description automatically generated">
            <a:extLst>
              <a:ext uri="{FF2B5EF4-FFF2-40B4-BE49-F238E27FC236}">
                <a16:creationId xmlns:a16="http://schemas.microsoft.com/office/drawing/2014/main" id="{0C2A37AF-E603-4EE4-3E55-5D68E7A0C4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9633" b="19873"/>
          <a:stretch/>
        </p:blipFill>
        <p:spPr>
          <a:xfrm>
            <a:off x="5627299" y="2689514"/>
            <a:ext cx="3169920" cy="19431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590997"/>
            <a:ext cx="8262149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Recap Key Points: </a:t>
            </a:r>
            <a:endParaRPr lang="en-US" b="1" dirty="0">
              <a:solidFill>
                <a:srgbClr val="464646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Ingredient sources, growing practices, and environmental effects.</a:t>
            </a:r>
            <a:endParaRPr lang="en-US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Final Thought: </a:t>
            </a:r>
            <a:endParaRPr lang="en" b="1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Making mindful choices about food can help promote sustainability and reduce environmental impact.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5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8460" y="1023150"/>
            <a:ext cx="8262149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8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Objective: </a:t>
            </a:r>
            <a:endParaRPr lang="en" sz="2800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To understand the journey of food from its origins, how ingredients are produced, and the environmental implications of our food choices.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8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Preview:</a:t>
            </a:r>
            <a:r>
              <a:rPr lang="en" sz="2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</a:t>
            </a:r>
            <a:endParaRPr lang="en" sz="2800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Main sections – food sources, growing processes, and environmental impact.</a:t>
            </a:r>
            <a:endParaRPr lang="en" sz="2000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Font typeface="Arial"/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 lang="en" sz="3600" dirty="0">
              <a:solidFill>
                <a:srgbClr val="000000"/>
              </a:solidFill>
              <a:latin typeface="Source Sans Pro"/>
              <a:ea typeface="Source Sans Pr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791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32814"/>
            <a:ext cx="8262149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Categories: </a:t>
            </a:r>
            <a:endParaRPr lang="en-US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Ingredients by main categories, e.g., plant-based (fruits, vegetables, grains), animal-based (meat, dairy, eggs), and processed ingredients (oils, sugars, preservatives).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Origin: 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Where do each category originate? (fields, farms, oceans, etc.).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Food Sources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32814"/>
            <a:ext cx="8262149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Focus Areas: </a:t>
            </a:r>
            <a:endParaRPr lang="en-US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Common foods like: grains (wheat, rice), vegetables, and fruits.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Growing Process: 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Seed to harvest, 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F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actors: water, sunlight, and soil health.</a:t>
            </a:r>
            <a:endParaRPr lang="en" sz="2000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Environmental Impact: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Positive: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Generally requires fewer resources than animal-based foods.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Challenges: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High water use (especially for rice), pesticide runoff, deforestation for crop land.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Plant-Based Ingredients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9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32814"/>
            <a:ext cx="8513051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Examples: </a:t>
            </a:r>
            <a:endParaRPr lang="en-US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Meat, dairy, eggs.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Animal Farming: </a:t>
            </a:r>
            <a:endParaRPr lang="en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Traditional methods: (cattle grazing, poultry farming) and industrial farming.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Environmental Impact: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Land Use: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Requires large tracts of land for grazing or crop growth for feed.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Greenhouse Gases: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Emissions from methane (cows) and nitrous oxide (manure).</a:t>
            </a:r>
            <a:endParaRPr lang="en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Resource Intensity: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High water and feed requirements</a:t>
            </a: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.</a:t>
            </a:r>
            <a:endParaRPr lang="en" b="1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Animal-Based Ingredients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82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32814"/>
            <a:ext cx="8262149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Examples: </a:t>
            </a:r>
            <a:endParaRPr lang="en-US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Sugars, oils, additives, preservatives.</a:t>
            </a:r>
            <a:endParaRPr lang="en-US" b="1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Sources and Processing: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Sugar: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From sugarcane or sugar beets, intensive processing.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Oils: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Palm, olive, soybean oils – extraction processes vary.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Environmental Impact: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Deforestation: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Especially for palm oil production.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Resource Use: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High energy for processing and packaging.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Processed Ingredients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2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8460" y="1349358"/>
            <a:ext cx="8262149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Conventional vs. Organic:</a:t>
            </a:r>
            <a:endParaRPr lang="en-US" sz="2000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18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Conventional-</a:t>
            </a:r>
            <a:r>
              <a:rPr lang="en" sz="1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a farming system that uses a variety of chemical and biological inputs; use of pesticides, GMOs, and fertilizers.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18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18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Organic-</a:t>
            </a:r>
            <a:r>
              <a:rPr lang="en" sz="1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a method of agriculture that uses natural substances and processes to produce food</a:t>
            </a: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Regenerative Agriculture: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1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A sustainable approach that focuses on soil health, biodiversity, and carbon sequestration.</a:t>
            </a:r>
            <a:endParaRPr lang="en" sz="18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Aquaponics and Hydroponics: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1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Water-efficient alternatives for growing crops.</a:t>
            </a:r>
            <a:endParaRPr lang="en" sz="1800" dirty="0">
              <a:solidFill>
                <a:schemeClr val="dk1"/>
              </a:solidFill>
              <a:latin typeface="Source Sans Pro"/>
              <a:ea typeface="Source Sans Pro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696942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Farming Methods and Sustainability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1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32814"/>
            <a:ext cx="8262149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Water Use: </a:t>
            </a:r>
            <a:endParaRPr lang="en-US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Needs for plant-based foods, livestock, and processed items.</a:t>
            </a: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Land Use: </a:t>
            </a:r>
            <a:endParaRPr lang="en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Crops vs. livestock.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Carbon Footprint: 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Emissions (plants typically lower than animal-based).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Environmental Impact by Category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94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2106741"/>
            <a:ext cx="8262149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Reduce Animal-Based Food Consumption: </a:t>
            </a:r>
            <a:endParaRPr lang="en-US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Benefits for environment and health.</a:t>
            </a:r>
            <a:endParaRPr lang="en-US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Support Sustainable Practices: </a:t>
            </a:r>
            <a:endParaRPr lang="en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Choosing organic, local, and fair-trade products.</a:t>
            </a:r>
            <a:endParaRPr lang="en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Limit Food Waste: </a:t>
            </a:r>
            <a:endParaRPr lang="en" b="1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Simple steps to reduce household food waste.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1683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How to Make Environmentally </a:t>
            </a:r>
            <a:endParaRPr lang="en-US" dirty="0">
              <a:solidFill>
                <a:srgbClr val="464646"/>
              </a:solidFill>
              <a:ea typeface="Source Sans Pro"/>
              <a:cs typeface="Arial"/>
            </a:endParaRPr>
          </a:p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Friendly Choices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50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2796F7C-70AE-4A62-AD18-92FE41BDD3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499</Words>
  <Application>Microsoft Office PowerPoint</Application>
  <PresentationFormat>On-screen Show (16:9)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Montserrat</vt:lpstr>
      <vt:lpstr>Source Sans Pro</vt:lpstr>
      <vt:lpstr>Wingdings</vt:lpstr>
      <vt:lpstr>Wingdings 2</vt:lpstr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1102</cp:revision>
  <dcterms:created xsi:type="dcterms:W3CDTF">2016-01-05T02:38:42Z</dcterms:created>
  <dcterms:modified xsi:type="dcterms:W3CDTF">2024-11-21T15:42:11Z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