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0C1930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8A4E4-8055-1BA7-000E-87C8DD42A61F}" v="3" dt="2024-11-20T20:32:08.687"/>
    <p1510:client id="{4C961001-0C6E-A2EF-CED9-31F7E35A5634}" v="139" dt="2024-11-22T16:50:47.169"/>
    <p1510:client id="{BF0B5639-DC73-843A-94D8-1FF602B98FA4}" v="809" dt="2024-11-22T12:52:38.279"/>
    <p1510:client id="{D210555C-897E-1212-76D3-8D6C4BE9A0CC}" v="113" dt="2024-11-22T17:03:16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01536" y="1700376"/>
            <a:ext cx="7740069" cy="213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Greenhouses: </a:t>
            </a:r>
            <a:endParaRPr lang="en-US" dirty="0">
              <a:solidFill>
                <a:srgbClr val="FFFFFF"/>
              </a:solidFill>
              <a:ea typeface="Source Sans Pro"/>
              <a:cs typeface="Calibri"/>
            </a:endParaRPr>
          </a:p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How They Work and </a:t>
            </a:r>
            <a:endParaRPr lang="en-US">
              <a:solidFill>
                <a:srgbClr val="FFFFFF"/>
              </a:solidFill>
              <a:ea typeface="Source Sans Pro"/>
              <a:cs typeface="Calibri"/>
            </a:endParaRPr>
          </a:p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Why They Matter</a:t>
            </a:r>
            <a:endParaRPr lang="en-US"/>
          </a:p>
          <a:p>
            <a:endParaRPr lang="en" sz="2800" b="0" dirty="0">
              <a:solidFill>
                <a:srgbClr val="0C1930"/>
              </a:solidFill>
              <a:latin typeface="Source Sans Pro"/>
              <a:ea typeface="Source Sans Pro"/>
              <a:cs typeface="Calibri"/>
            </a:endParaRPr>
          </a:p>
          <a:p>
            <a:r>
              <a:rPr lang="en" sz="2400" b="0" dirty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A simple guide to understanding </a:t>
            </a:r>
            <a:endParaRPr lang="en" sz="2400">
              <a:solidFill>
                <a:srgbClr val="FFFFFF"/>
              </a:solidFill>
              <a:ea typeface="Source Sans Pro"/>
              <a:cs typeface="Calibri"/>
            </a:endParaRPr>
          </a:p>
          <a:p>
            <a:r>
              <a:rPr lang="en" sz="2400" b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greenhouses</a:t>
            </a:r>
            <a:endParaRPr lang="en" sz="2400"/>
          </a:p>
        </p:txBody>
      </p:sp>
      <p:pic>
        <p:nvPicPr>
          <p:cNvPr id="3" name="Picture 2" descr="A greenhouse with plants in it&#10;&#10;Description automatically generated">
            <a:extLst>
              <a:ext uri="{FF2B5EF4-FFF2-40B4-BE49-F238E27FC236}">
                <a16:creationId xmlns:a16="http://schemas.microsoft.com/office/drawing/2014/main" id="{84A868BF-195A-127A-9DA6-2E28057A0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519" t="346" b="-346"/>
          <a:stretch/>
        </p:blipFill>
        <p:spPr>
          <a:xfrm>
            <a:off x="5570220" y="2442210"/>
            <a:ext cx="3241837" cy="2202182"/>
          </a:xfrm>
          <a:prstGeom prst="ellipse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9189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 </a:t>
            </a:r>
            <a:r>
              <a:rPr lang="en" sz="28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greenhouse</a:t>
            </a: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is a building made of glass or clear materials that lets sunlight in to grow plants.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8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Purpose:</a:t>
            </a: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It creates a controlled environment to help plants grow better, especially in cold or harsh weather.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What is a Greenhouse?</a:t>
            </a:r>
          </a:p>
        </p:txBody>
      </p:sp>
    </p:spTree>
    <p:extLst>
      <p:ext uri="{BB962C8B-B14F-4D97-AF65-F5344CB8AC3E}">
        <p14:creationId xmlns:p14="http://schemas.microsoft.com/office/powerpoint/2010/main" val="16079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04471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Sunlight enters through the glass or plastic.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The heat is trapped inside, warming the air and soil.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This creates a warm environment for plants, even when it's cold outside.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Fun Fact: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This process is called the 'greenhouse effect'!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20752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How Does a Greenhouse Work?</a:t>
            </a:r>
          </a:p>
        </p:txBody>
      </p:sp>
    </p:spTree>
    <p:extLst>
      <p:ext uri="{BB962C8B-B14F-4D97-AF65-F5344CB8AC3E}">
        <p14:creationId xmlns:p14="http://schemas.microsoft.com/office/powerpoint/2010/main" val="70063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784099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Grow plants all year round, even in winter.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Protect plants from pests, bad weather, and diseases.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Scientists use greenhouses to study plants.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Many vegetables and fruits are grown in greenhouses.</a:t>
            </a: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55600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Why Are Greenhouses Important?</a:t>
            </a:r>
          </a:p>
        </p:txBody>
      </p:sp>
    </p:spTree>
    <p:extLst>
      <p:ext uri="{BB962C8B-B14F-4D97-AF65-F5344CB8AC3E}">
        <p14:creationId xmlns:p14="http://schemas.microsoft.com/office/powerpoint/2010/main" val="293421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41921"/>
            <a:ext cx="84145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Glass Greenhouses: 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Traditional and durable.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Plastic Greenhouses: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Cheaper and lightweight.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Portable Greenhouses: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Small and easy to move.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High-Tech Greenhouses: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Use computers to control temperature, light, and humidity.</a:t>
            </a: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27722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Types of Greenhouses</a:t>
            </a:r>
          </a:p>
        </p:txBody>
      </p:sp>
    </p:spTree>
    <p:extLst>
      <p:ext uri="{BB962C8B-B14F-4D97-AF65-F5344CB8AC3E}">
        <p14:creationId xmlns:p14="http://schemas.microsoft.com/office/powerpoint/2010/main" val="28202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16158"/>
            <a:ext cx="84145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Step 1: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Use a plastic bottle or clear box.</a:t>
            </a:r>
            <a:endParaRPr lang="en-US" dirty="0">
              <a:solidFill>
                <a:schemeClr val="dk1"/>
              </a:solidFill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Step 2: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Plant seeds in soil inside the container.</a:t>
            </a:r>
            <a:endParaRPr lang="en-US">
              <a:solidFill>
                <a:schemeClr val="dk1"/>
              </a:solidFill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Step 3: 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Cover it to trap heat and moisture.</a:t>
            </a:r>
            <a:endParaRPr lang="en-US">
              <a:solidFill>
                <a:schemeClr val="dk1"/>
              </a:solidFill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Step 4: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 Place it in sunlight.</a:t>
            </a:r>
            <a:endParaRPr lang="en-US" dirty="0">
              <a:solidFill>
                <a:schemeClr val="dk1"/>
              </a:solidFill>
              <a:ea typeface="Source Sans Pro"/>
              <a:cs typeface="Calibri"/>
            </a:endParaRPr>
          </a:p>
          <a:p>
            <a:pPr marL="101600" indent="0">
              <a:lnSpc>
                <a:spcPct val="100000"/>
              </a:lnSpc>
              <a:buFont typeface="Arial"/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90447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How Can You Make a Mini Greenhouse?</a:t>
            </a:r>
          </a:p>
        </p:txBody>
      </p:sp>
    </p:spTree>
    <p:extLst>
      <p:ext uri="{BB962C8B-B14F-4D97-AF65-F5344CB8AC3E}">
        <p14:creationId xmlns:p14="http://schemas.microsoft.com/office/powerpoint/2010/main" val="67534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55860"/>
            <a:ext cx="7954562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The biggest greenhouse in the world is the Eden Project in England!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Greenhouses can grow exotic plants like bananas in cold climates.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Some greenhouses are even used on space missions to grow food!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69539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Fun Facts About Greenhouses</a:t>
            </a:r>
          </a:p>
        </p:txBody>
      </p:sp>
    </p:spTree>
    <p:extLst>
      <p:ext uri="{BB962C8B-B14F-4D97-AF65-F5344CB8AC3E}">
        <p14:creationId xmlns:p14="http://schemas.microsoft.com/office/powerpoint/2010/main" val="302485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621012"/>
            <a:ext cx="7954562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Greenhouses are amazing tools for growing plants and producing food.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They use the power of sunlight to create the perfect environment for plants.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Calibri"/>
              </a:rPr>
              <a:t>With greenhouses, we can grow food all year and even help the planet!</a:t>
            </a: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Calibr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934691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561010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796F7C-70AE-4A62-AD18-92FE41BDD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1405</cp:revision>
  <dcterms:created xsi:type="dcterms:W3CDTF">2016-01-05T02:38:42Z</dcterms:created>
  <dcterms:modified xsi:type="dcterms:W3CDTF">2024-11-22T17:03:19Z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