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5143500" type="screen16x9"/>
  <p:notesSz cx="6858000" cy="9144000"/>
  <p:custDataLst>
    <p:tags r:id="rId13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40" d="100"/>
          <a:sy n="140" d="100"/>
        </p:scale>
        <p:origin x="664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3500" y="834146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8" name="Picture 17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15" name="Picture 14" descr="stem-branding blue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" name="Picture 10" descr="stem-branding blue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3" b="22417"/>
          <a:stretch/>
        </p:blipFill>
        <p:spPr>
          <a:xfrm>
            <a:off x="6528765" y="35778"/>
            <a:ext cx="2523683" cy="657267"/>
          </a:xfrm>
          <a:prstGeom prst="rect">
            <a:avLst/>
          </a:prstGeom>
        </p:spPr>
      </p:pic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093" y="3400687"/>
            <a:ext cx="7497277" cy="1356604"/>
          </a:xfrm>
        </p:spPr>
        <p:txBody>
          <a:bodyPr/>
          <a:lstStyle/>
          <a:p>
            <a:r>
              <a:rPr lang="en-US" dirty="0"/>
              <a:t>Dependent, independent, and controlled variables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706628"/>
            <a:ext cx="9144000" cy="1356604"/>
          </a:xfrm>
          <a:prstGeom prst="rect">
            <a:avLst/>
          </a:prstGeom>
        </p:spPr>
        <p:txBody>
          <a:bodyPr rtlCol="0" anchor="b"/>
          <a:lstStyle>
            <a:lvl1pPr algn="l" rtl="0" eaLnBrk="1" latinLnBrk="0" hangingPunct="1">
              <a:spcBef>
                <a:spcPct val="0"/>
              </a:spcBef>
              <a:buNone/>
              <a:defRPr sz="4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/>
              <a:t>Flight Level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9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220686" y="1992354"/>
            <a:ext cx="6618514" cy="6948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spcBef>
                <a:spcPts val="0"/>
              </a:spcBef>
            </a:pP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INDEPENDENT VARIABLE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163286" y="1311085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>
                <a:solidFill>
                  <a:srgbClr val="65B131">
                    <a:alpha val="64000"/>
                  </a:srgbClr>
                </a:solidFill>
                <a:cs typeface="Arial" pitchFamily="34" charset="0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2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0" y="723390"/>
            <a:ext cx="6618514" cy="6948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spcBef>
                <a:spcPts val="0"/>
              </a:spcBef>
            </a:pP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INDEPENDENT VARIABLE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418252"/>
            <a:ext cx="3890865" cy="320195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000" dirty="0"/>
              <a:t>The independent variable is the</a:t>
            </a:r>
          </a:p>
          <a:p>
            <a:r>
              <a:rPr lang="en-US" sz="2000" dirty="0"/>
              <a:t>variable that is purposely changed. </a:t>
            </a:r>
          </a:p>
          <a:p>
            <a:endParaRPr lang="en-US" sz="2000" dirty="0"/>
          </a:p>
          <a:p>
            <a:r>
              <a:rPr lang="en-US" sz="2000" dirty="0"/>
              <a:t>In this case, that could include the fin number and shape, the nose cone shape and mass, the plunger depth, and the straw length.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924" y="1418252"/>
            <a:ext cx="2543577" cy="316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4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80522" y="2253611"/>
            <a:ext cx="6058678" cy="75084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spcBef>
                <a:spcPts val="0"/>
              </a:spcBef>
            </a:pP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DEPENDENT VARIABLE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522061" y="1600334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1192" y="1274817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>
                <a:solidFill>
                  <a:srgbClr val="65B131">
                    <a:alpha val="64000"/>
                  </a:srgbClr>
                </a:solidFill>
                <a:latin typeface="+mj-lt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8445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0" y="686068"/>
            <a:ext cx="6058678" cy="75084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spcBef>
                <a:spcPts val="0"/>
              </a:spcBef>
            </a:pP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DEPENDENT VARIABLE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36914"/>
            <a:ext cx="3657600" cy="295158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000" dirty="0"/>
              <a:t>The dependent variable is the variable being observed. </a:t>
            </a:r>
          </a:p>
          <a:p>
            <a:endParaRPr lang="en-US" sz="2000" dirty="0"/>
          </a:p>
          <a:p>
            <a:r>
              <a:rPr lang="en-US" sz="2000" dirty="0"/>
              <a:t>In this case, that is how far the rocket flies. Measuring changes in the dependent variable should answer the question the experiment was designed to investigate.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36914"/>
            <a:ext cx="4286215" cy="32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76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593910" y="2253611"/>
            <a:ext cx="6245290" cy="65754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000" dirty="0"/>
              <a:t>CONTROLLED VARIABLE</a:t>
            </a:r>
          </a:p>
        </p:txBody>
      </p:sp>
      <p:sp>
        <p:nvSpPr>
          <p:cNvPr id="3" name="Oval 2"/>
          <p:cNvSpPr/>
          <p:nvPr/>
        </p:nvSpPr>
        <p:spPr>
          <a:xfrm>
            <a:off x="536510" y="1553681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5610" y="122816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>
                <a:solidFill>
                  <a:srgbClr val="65B131">
                    <a:alpha val="64000"/>
                  </a:srgbClr>
                </a:solidFill>
                <a:latin typeface="+mj-lt"/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6208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49289" y="779374"/>
            <a:ext cx="6245290" cy="65754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4000" dirty="0"/>
              <a:t>CONTROLLED VARIABLE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9289" y="1436914"/>
            <a:ext cx="7620000" cy="97971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000" dirty="0"/>
              <a:t>A variable that is not changed during the experiment is called a controlled variable.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" y="2146300"/>
            <a:ext cx="83439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1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971800" y="2328256"/>
            <a:ext cx="5867400" cy="80683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spcBef>
                <a:spcPts val="0"/>
              </a:spcBef>
            </a:pP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DOCUMENTATION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745996" y="1702971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8798" y="137745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>
                <a:solidFill>
                  <a:srgbClr val="65B131">
                    <a:alpha val="64000"/>
                  </a:srgbClr>
                </a:solidFill>
                <a:latin typeface="+mj-lt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1204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0" y="667407"/>
            <a:ext cx="5867400" cy="80683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spcBef>
                <a:spcPts val="0"/>
              </a:spcBef>
            </a:pP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DOCUMENTATION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38538" y="1333655"/>
            <a:ext cx="8462865" cy="2379928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US" dirty="0"/>
              <a:t>Much of engineering design depends on good documentation of the design process. </a:t>
            </a:r>
          </a:p>
          <a:p>
            <a:endParaRPr lang="en-US" dirty="0"/>
          </a:p>
          <a:p>
            <a:r>
              <a:rPr lang="en-US" dirty="0"/>
              <a:t>For an experiment to be valid, it must be designed so that only the independent variable can cause the change in the dependent variable. </a:t>
            </a:r>
          </a:p>
          <a:p>
            <a:endParaRPr lang="en-US" dirty="0"/>
          </a:p>
          <a:p>
            <a:r>
              <a:rPr lang="en-US" dirty="0"/>
              <a:t>To find the optimum straw rocket, all variables except one independent variable must be controlled, or kept the same during each test. </a:t>
            </a:r>
          </a:p>
          <a:p>
            <a:endParaRPr lang="en-US" dirty="0"/>
          </a:p>
          <a:p>
            <a:r>
              <a:rPr lang="en-US" dirty="0"/>
              <a:t>Also, in any experiment, students should perform multiple tests on each variable.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627" y="3505135"/>
            <a:ext cx="4506686" cy="136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316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ab0f4392cf7c309015c465f8ae9cd58769309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7" ma:contentTypeDescription="Create a new document." ma:contentTypeScope="" ma:versionID="e95328fa23588749f9fa2b140771f3d7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c59f9b6bc57a2e50ffec2a2a7fa37e71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4C83CE-C5E7-43B0-AEC5-3FB77A3D9E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4DFC53-0B03-46DA-92CE-2E249C08B8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MS_Yellow</Template>
  <TotalTime>0</TotalTime>
  <Words>203</Words>
  <Application>Microsoft Office PowerPoint</Application>
  <PresentationFormat>On-screen Show (16:9)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Tw Cen MT</vt:lpstr>
      <vt:lpstr>Wingdings</vt:lpstr>
      <vt:lpstr>Wingdings 2</vt:lpstr>
      <vt:lpstr>MS_Yellow</vt:lpstr>
      <vt:lpstr>Dependent, independent, and controlled 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2016-01-05T02:38:42Z</dcterms:created>
  <dcterms:modified xsi:type="dcterms:W3CDTF">2024-08-23T22:32:38Z</dcterms:modified>
  <cp:category/>
</cp:coreProperties>
</file>