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3"/>
  </p:sldMasterIdLst>
  <p:sldIdLst>
    <p:sldId id="256" r:id="rId4"/>
    <p:sldId id="257" r:id="rId5"/>
    <p:sldId id="258" r:id="rId6"/>
    <p:sldId id="259" r:id="rId7"/>
    <p:sldId id="260" r:id="rId8"/>
  </p:sldIdLst>
  <p:sldSz cx="9144000" cy="5143500" type="screen16x9"/>
  <p:notesSz cx="6858000" cy="9144000"/>
  <p:custDataLst>
    <p:tags r:id="rId9"/>
  </p:custDataLst>
  <p:defaultTextStyle>
    <a:lvl1pPr marL="0" algn="l" rtl="0" latinLnBrk="0">
      <a:defRPr sz="1800" kern="1200">
        <a:solidFill>
          <a:schemeClr val="tx1"/>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a:extLst/>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000079"/>
    <a:srgbClr val="673276"/>
    <a:srgbClr val="7452CA"/>
    <a:srgbClr val="0C1930"/>
    <a:srgbClr val="CA6727"/>
    <a:srgbClr val="F47D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17" autoAdjust="0"/>
    <p:restoredTop sz="97293" autoAdjust="0"/>
  </p:normalViewPr>
  <p:slideViewPr>
    <p:cSldViewPr snapToGrid="0" showGuides="1">
      <p:cViewPr varScale="1">
        <p:scale>
          <a:sx n="140" d="100"/>
          <a:sy n="140" d="100"/>
        </p:scale>
        <p:origin x="664" y="10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ableStyles" Target="tableStyles.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tags" Target="tags/tag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sp>
        <p:nvSpPr>
          <p:cNvPr id="12" name="Title 11"/>
          <p:cNvSpPr>
            <a:spLocks noGrp="1"/>
          </p:cNvSpPr>
          <p:nvPr>
            <p:ph type="title"/>
          </p:nvPr>
        </p:nvSpPr>
        <p:spPr>
          <a:xfrm>
            <a:off x="1333500" y="834146"/>
            <a:ext cx="6477000" cy="1356604"/>
          </a:xfrm>
          <a:prstGeom prst="rect">
            <a:avLst/>
          </a:prstGeom>
        </p:spPr>
        <p:txBody>
          <a:bodyPr rtlCol="0" anchor="b"/>
          <a:lstStyle>
            <a:lvl1pPr>
              <a:defRPr cap="all" baseline="0"/>
            </a:lvl1pPr>
            <a:extLst/>
          </a:lstStyle>
          <a:p>
            <a:r>
              <a:rPr lang="en-US"/>
              <a:t>Click to edit Master title style</a:t>
            </a:r>
            <a:endParaRPr lang="en-US" dirty="0"/>
          </a:p>
        </p:txBody>
      </p:sp>
      <p:sp>
        <p:nvSpPr>
          <p:cNvPr id="22" name="TextBox 21"/>
          <p:cNvSpPr txBox="1"/>
          <p:nvPr/>
        </p:nvSpPr>
        <p:spPr>
          <a:xfrm>
            <a:off x="152400" y="50453"/>
            <a:ext cx="4114800" cy="553998"/>
          </a:xfrm>
          <a:prstGeom prst="rect">
            <a:avLst/>
          </a:prstGeom>
          <a:noFill/>
          <a:ln>
            <a:noFill/>
          </a:ln>
        </p:spPr>
        <p:txBody>
          <a:bodyPr wrap="square" rtlCol="0">
            <a:spAutoFit/>
          </a:bodyPr>
          <a:lstStyle/>
          <a:p>
            <a:r>
              <a:rPr lang="en-US" sz="3000" b="0" kern="1300" spc="300" dirty="0">
                <a:solidFill>
                  <a:schemeClr val="bg1"/>
                </a:solidFill>
                <a:latin typeface="+mj-lt"/>
                <a:ea typeface="+mn-ea"/>
                <a:cs typeface="Arial" pitchFamily="34" charset="0"/>
              </a:rPr>
              <a:t>TE </a:t>
            </a:r>
            <a:r>
              <a:rPr lang="en-US" sz="3000" b="0" kern="1300" spc="300" baseline="0" dirty="0">
                <a:solidFill>
                  <a:schemeClr val="bg1"/>
                </a:solidFill>
                <a:latin typeface="+mj-lt"/>
                <a:ea typeface="+mn-ea"/>
                <a:cs typeface="Arial" pitchFamily="34" charset="0"/>
              </a:rPr>
              <a:t>STEM ACADEMY</a:t>
            </a:r>
            <a:endParaRPr lang="en-US" sz="3000" b="0" kern="1300" spc="300" baseline="30000" dirty="0">
              <a:solidFill>
                <a:schemeClr val="bg1"/>
              </a:solidFill>
              <a:latin typeface="+mj-lt"/>
              <a:ea typeface="+mn-ea"/>
              <a:cs typeface="Arial" pitchFamily="34" charset="0"/>
            </a:endParaRPr>
          </a:p>
        </p:txBody>
      </p:sp>
      <p:sp>
        <p:nvSpPr>
          <p:cNvPr id="16" name="Parallelogram 1"/>
          <p:cNvSpPr/>
          <p:nvPr userDrawn="1"/>
        </p:nvSpPr>
        <p:spPr>
          <a:xfrm>
            <a:off x="0" y="-16711"/>
            <a:ext cx="850259" cy="502507"/>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46705"/>
              <a:gd name="connsiteY0" fmla="*/ 561142 h 582574"/>
              <a:gd name="connsiteX1" fmla="*/ 0 w 8346705"/>
              <a:gd name="connsiteY1" fmla="*/ 7144 h 582574"/>
              <a:gd name="connsiteX2" fmla="*/ 1574461 w 8346705"/>
              <a:gd name="connsiteY2" fmla="*/ 0 h 582574"/>
              <a:gd name="connsiteX3" fmla="*/ 8346705 w 8346705"/>
              <a:gd name="connsiteY3" fmla="*/ 582574 h 582574"/>
              <a:gd name="connsiteX4" fmla="*/ 584217 w 8346705"/>
              <a:gd name="connsiteY4" fmla="*/ 561142 h 582574"/>
              <a:gd name="connsiteX0" fmla="*/ 584217 w 2215272"/>
              <a:gd name="connsiteY0" fmla="*/ 561142 h 589718"/>
              <a:gd name="connsiteX1" fmla="*/ 0 w 2215272"/>
              <a:gd name="connsiteY1" fmla="*/ 7144 h 589718"/>
              <a:gd name="connsiteX2" fmla="*/ 1574461 w 2215272"/>
              <a:gd name="connsiteY2" fmla="*/ 0 h 589718"/>
              <a:gd name="connsiteX3" fmla="*/ 2215272 w 2215272"/>
              <a:gd name="connsiteY3" fmla="*/ 589718 h 589718"/>
              <a:gd name="connsiteX4" fmla="*/ 584217 w 2215272"/>
              <a:gd name="connsiteY4" fmla="*/ 561142 h 589718"/>
              <a:gd name="connsiteX0" fmla="*/ 584217 w 2215272"/>
              <a:gd name="connsiteY0" fmla="*/ 561142 h 570668"/>
              <a:gd name="connsiteX1" fmla="*/ 0 w 2215272"/>
              <a:gd name="connsiteY1" fmla="*/ 7144 h 570668"/>
              <a:gd name="connsiteX2" fmla="*/ 1574461 w 2215272"/>
              <a:gd name="connsiteY2" fmla="*/ 0 h 570668"/>
              <a:gd name="connsiteX3" fmla="*/ 2215272 w 2215272"/>
              <a:gd name="connsiteY3" fmla="*/ 570668 h 570668"/>
              <a:gd name="connsiteX4" fmla="*/ 584217 w 2215272"/>
              <a:gd name="connsiteY4" fmla="*/ 561142 h 570668"/>
              <a:gd name="connsiteX0" fmla="*/ 584217 w 2215272"/>
              <a:gd name="connsiteY0" fmla="*/ 556380 h 565906"/>
              <a:gd name="connsiteX1" fmla="*/ 0 w 2215272"/>
              <a:gd name="connsiteY1" fmla="*/ 2382 h 565906"/>
              <a:gd name="connsiteX2" fmla="*/ 1620850 w 2215272"/>
              <a:gd name="connsiteY2" fmla="*/ 0 h 565906"/>
              <a:gd name="connsiteX3" fmla="*/ 2215272 w 2215272"/>
              <a:gd name="connsiteY3" fmla="*/ 565906 h 565906"/>
              <a:gd name="connsiteX4" fmla="*/ 584217 w 2215272"/>
              <a:gd name="connsiteY4" fmla="*/ 556380 h 565906"/>
              <a:gd name="connsiteX0" fmla="*/ 584217 w 2215272"/>
              <a:gd name="connsiteY0" fmla="*/ 556380 h 561090"/>
              <a:gd name="connsiteX1" fmla="*/ 0 w 2215272"/>
              <a:gd name="connsiteY1" fmla="*/ 2382 h 561090"/>
              <a:gd name="connsiteX2" fmla="*/ 1620850 w 2215272"/>
              <a:gd name="connsiteY2" fmla="*/ 0 h 561090"/>
              <a:gd name="connsiteX3" fmla="*/ 2215272 w 2215272"/>
              <a:gd name="connsiteY3" fmla="*/ 561090 h 561090"/>
              <a:gd name="connsiteX4" fmla="*/ 584217 w 2215272"/>
              <a:gd name="connsiteY4" fmla="*/ 556380 h 561090"/>
              <a:gd name="connsiteX0" fmla="*/ 584217 w 2215272"/>
              <a:gd name="connsiteY0" fmla="*/ 553998 h 558708"/>
              <a:gd name="connsiteX1" fmla="*/ 0 w 2215272"/>
              <a:gd name="connsiteY1" fmla="*/ 0 h 558708"/>
              <a:gd name="connsiteX2" fmla="*/ 1642647 w 2215272"/>
              <a:gd name="connsiteY2" fmla="*/ 27 h 558708"/>
              <a:gd name="connsiteX3" fmla="*/ 2215272 w 2215272"/>
              <a:gd name="connsiteY3" fmla="*/ 558708 h 558708"/>
              <a:gd name="connsiteX4" fmla="*/ 584217 w 2215272"/>
              <a:gd name="connsiteY4" fmla="*/ 553998 h 558708"/>
              <a:gd name="connsiteX0" fmla="*/ 584217 w 2215272"/>
              <a:gd name="connsiteY0" fmla="*/ 553998 h 558708"/>
              <a:gd name="connsiteX1" fmla="*/ 0 w 2215272"/>
              <a:gd name="connsiteY1" fmla="*/ 0 h 558708"/>
              <a:gd name="connsiteX2" fmla="*/ 615475 w 2215272"/>
              <a:gd name="connsiteY2" fmla="*/ 118024 h 558708"/>
              <a:gd name="connsiteX3" fmla="*/ 2215272 w 2215272"/>
              <a:gd name="connsiteY3" fmla="*/ 558708 h 558708"/>
              <a:gd name="connsiteX4" fmla="*/ 584217 w 2215272"/>
              <a:gd name="connsiteY4" fmla="*/ 553998 h 558708"/>
              <a:gd name="connsiteX0" fmla="*/ 469783 w 2100838"/>
              <a:gd name="connsiteY0" fmla="*/ 436001 h 440711"/>
              <a:gd name="connsiteX1" fmla="*/ 0 w 2100838"/>
              <a:gd name="connsiteY1" fmla="*/ 0 h 440711"/>
              <a:gd name="connsiteX2" fmla="*/ 501041 w 2100838"/>
              <a:gd name="connsiteY2" fmla="*/ 27 h 440711"/>
              <a:gd name="connsiteX3" fmla="*/ 2100838 w 2100838"/>
              <a:gd name="connsiteY3" fmla="*/ 440711 h 440711"/>
              <a:gd name="connsiteX4" fmla="*/ 469783 w 2100838"/>
              <a:gd name="connsiteY4" fmla="*/ 436001 h 440711"/>
              <a:gd name="connsiteX0" fmla="*/ 469783 w 972856"/>
              <a:gd name="connsiteY0" fmla="*/ 436001 h 436001"/>
              <a:gd name="connsiteX1" fmla="*/ 0 w 972856"/>
              <a:gd name="connsiteY1" fmla="*/ 0 h 436001"/>
              <a:gd name="connsiteX2" fmla="*/ 501041 w 972856"/>
              <a:gd name="connsiteY2" fmla="*/ 27 h 436001"/>
              <a:gd name="connsiteX3" fmla="*/ 972856 w 972856"/>
              <a:gd name="connsiteY3" fmla="*/ 435895 h 436001"/>
              <a:gd name="connsiteX4" fmla="*/ 469783 w 972856"/>
              <a:gd name="connsiteY4" fmla="*/ 436001 h 4360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2856" h="436001">
                <a:moveTo>
                  <a:pt x="469783" y="436001"/>
                </a:moveTo>
                <a:lnTo>
                  <a:pt x="0" y="0"/>
                </a:lnTo>
                <a:lnTo>
                  <a:pt x="501041" y="27"/>
                </a:lnTo>
                <a:lnTo>
                  <a:pt x="972856" y="435895"/>
                </a:lnTo>
                <a:lnTo>
                  <a:pt x="469783" y="436001"/>
                </a:lnTo>
                <a:close/>
              </a:path>
            </a:pathLst>
          </a:custGeom>
          <a:solidFill>
            <a:srgbClr val="0C193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Parallelogram 1"/>
          <p:cNvSpPr/>
          <p:nvPr userDrawn="1"/>
        </p:nvSpPr>
        <p:spPr>
          <a:xfrm>
            <a:off x="430853" y="-16737"/>
            <a:ext cx="1936109" cy="643931"/>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46705"/>
              <a:gd name="connsiteY0" fmla="*/ 561142 h 582574"/>
              <a:gd name="connsiteX1" fmla="*/ 0 w 8346705"/>
              <a:gd name="connsiteY1" fmla="*/ 7144 h 582574"/>
              <a:gd name="connsiteX2" fmla="*/ 1574461 w 8346705"/>
              <a:gd name="connsiteY2" fmla="*/ 0 h 582574"/>
              <a:gd name="connsiteX3" fmla="*/ 8346705 w 8346705"/>
              <a:gd name="connsiteY3" fmla="*/ 582574 h 582574"/>
              <a:gd name="connsiteX4" fmla="*/ 584217 w 8346705"/>
              <a:gd name="connsiteY4" fmla="*/ 561142 h 582574"/>
              <a:gd name="connsiteX0" fmla="*/ 584217 w 2215272"/>
              <a:gd name="connsiteY0" fmla="*/ 561142 h 589718"/>
              <a:gd name="connsiteX1" fmla="*/ 0 w 2215272"/>
              <a:gd name="connsiteY1" fmla="*/ 7144 h 589718"/>
              <a:gd name="connsiteX2" fmla="*/ 1574461 w 2215272"/>
              <a:gd name="connsiteY2" fmla="*/ 0 h 589718"/>
              <a:gd name="connsiteX3" fmla="*/ 2215272 w 2215272"/>
              <a:gd name="connsiteY3" fmla="*/ 589718 h 589718"/>
              <a:gd name="connsiteX4" fmla="*/ 584217 w 2215272"/>
              <a:gd name="connsiteY4" fmla="*/ 561142 h 589718"/>
              <a:gd name="connsiteX0" fmla="*/ 584217 w 2215272"/>
              <a:gd name="connsiteY0" fmla="*/ 561142 h 570668"/>
              <a:gd name="connsiteX1" fmla="*/ 0 w 2215272"/>
              <a:gd name="connsiteY1" fmla="*/ 7144 h 570668"/>
              <a:gd name="connsiteX2" fmla="*/ 1574461 w 2215272"/>
              <a:gd name="connsiteY2" fmla="*/ 0 h 570668"/>
              <a:gd name="connsiteX3" fmla="*/ 2215272 w 2215272"/>
              <a:gd name="connsiteY3" fmla="*/ 570668 h 570668"/>
              <a:gd name="connsiteX4" fmla="*/ 584217 w 2215272"/>
              <a:gd name="connsiteY4" fmla="*/ 561142 h 570668"/>
              <a:gd name="connsiteX0" fmla="*/ 584217 w 2215272"/>
              <a:gd name="connsiteY0" fmla="*/ 556380 h 565906"/>
              <a:gd name="connsiteX1" fmla="*/ 0 w 2215272"/>
              <a:gd name="connsiteY1" fmla="*/ 2382 h 565906"/>
              <a:gd name="connsiteX2" fmla="*/ 1620850 w 2215272"/>
              <a:gd name="connsiteY2" fmla="*/ 0 h 565906"/>
              <a:gd name="connsiteX3" fmla="*/ 2215272 w 2215272"/>
              <a:gd name="connsiteY3" fmla="*/ 565906 h 565906"/>
              <a:gd name="connsiteX4" fmla="*/ 584217 w 2215272"/>
              <a:gd name="connsiteY4" fmla="*/ 556380 h 565906"/>
              <a:gd name="connsiteX0" fmla="*/ 584217 w 2215272"/>
              <a:gd name="connsiteY0" fmla="*/ 556380 h 561090"/>
              <a:gd name="connsiteX1" fmla="*/ 0 w 2215272"/>
              <a:gd name="connsiteY1" fmla="*/ 2382 h 561090"/>
              <a:gd name="connsiteX2" fmla="*/ 1620850 w 2215272"/>
              <a:gd name="connsiteY2" fmla="*/ 0 h 561090"/>
              <a:gd name="connsiteX3" fmla="*/ 2215272 w 2215272"/>
              <a:gd name="connsiteY3" fmla="*/ 561090 h 561090"/>
              <a:gd name="connsiteX4" fmla="*/ 584217 w 2215272"/>
              <a:gd name="connsiteY4" fmla="*/ 556380 h 561090"/>
              <a:gd name="connsiteX0" fmla="*/ 584217 w 2215272"/>
              <a:gd name="connsiteY0" fmla="*/ 553998 h 558708"/>
              <a:gd name="connsiteX1" fmla="*/ 0 w 2215272"/>
              <a:gd name="connsiteY1" fmla="*/ 0 h 558708"/>
              <a:gd name="connsiteX2" fmla="*/ 1642647 w 2215272"/>
              <a:gd name="connsiteY2" fmla="*/ 27 h 558708"/>
              <a:gd name="connsiteX3" fmla="*/ 2215272 w 2215272"/>
              <a:gd name="connsiteY3" fmla="*/ 558708 h 558708"/>
              <a:gd name="connsiteX4" fmla="*/ 584217 w 2215272"/>
              <a:gd name="connsiteY4" fmla="*/ 553998 h 5587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15272" h="558708">
                <a:moveTo>
                  <a:pt x="584217" y="553998"/>
                </a:moveTo>
                <a:lnTo>
                  <a:pt x="0" y="0"/>
                </a:lnTo>
                <a:lnTo>
                  <a:pt x="1642647" y="27"/>
                </a:lnTo>
                <a:lnTo>
                  <a:pt x="2215272" y="558708"/>
                </a:lnTo>
                <a:lnTo>
                  <a:pt x="584217" y="553998"/>
                </a:lnTo>
                <a:close/>
              </a:path>
            </a:pathLst>
          </a:custGeom>
          <a:solidFill>
            <a:schemeClr val="bg1">
              <a:lumMod val="85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Parallelogram 1"/>
          <p:cNvSpPr/>
          <p:nvPr userDrawn="1"/>
        </p:nvSpPr>
        <p:spPr>
          <a:xfrm>
            <a:off x="80646" y="4934143"/>
            <a:ext cx="205750" cy="210174"/>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9834719"/>
              <a:gd name="connsiteY0" fmla="*/ 101784 h 103127"/>
              <a:gd name="connsiteX1" fmla="*/ 104107 w 9834719"/>
              <a:gd name="connsiteY1" fmla="*/ 103127 h 103127"/>
              <a:gd name="connsiteX2" fmla="*/ 0 w 9834719"/>
              <a:gd name="connsiteY2" fmla="*/ 4043 h 103127"/>
              <a:gd name="connsiteX3" fmla="*/ 7158112 w 9834719"/>
              <a:gd name="connsiteY3" fmla="*/ 0 h 103127"/>
              <a:gd name="connsiteX4" fmla="*/ 9834719 w 9834719"/>
              <a:gd name="connsiteY4" fmla="*/ 101784 h 103127"/>
              <a:gd name="connsiteX0" fmla="*/ 7084170 w 7158121"/>
              <a:gd name="connsiteY0" fmla="*/ 103827 h 103827"/>
              <a:gd name="connsiteX1" fmla="*/ 104107 w 7158121"/>
              <a:gd name="connsiteY1" fmla="*/ 103127 h 103827"/>
              <a:gd name="connsiteX2" fmla="*/ 0 w 7158121"/>
              <a:gd name="connsiteY2" fmla="*/ 4043 h 103827"/>
              <a:gd name="connsiteX3" fmla="*/ 7158112 w 7158121"/>
              <a:gd name="connsiteY3" fmla="*/ 0 h 103827"/>
              <a:gd name="connsiteX4" fmla="*/ 7084170 w 7158121"/>
              <a:gd name="connsiteY4" fmla="*/ 103827 h 103827"/>
              <a:gd name="connsiteX0" fmla="*/ 3302165 w 7158112"/>
              <a:gd name="connsiteY0" fmla="*/ 103827 h 103827"/>
              <a:gd name="connsiteX1" fmla="*/ 104107 w 7158112"/>
              <a:gd name="connsiteY1" fmla="*/ 103127 h 103827"/>
              <a:gd name="connsiteX2" fmla="*/ 0 w 7158112"/>
              <a:gd name="connsiteY2" fmla="*/ 4043 h 103827"/>
              <a:gd name="connsiteX3" fmla="*/ 7158112 w 7158112"/>
              <a:gd name="connsiteY3" fmla="*/ 0 h 103827"/>
              <a:gd name="connsiteX4" fmla="*/ 3302165 w 7158112"/>
              <a:gd name="connsiteY4" fmla="*/ 103827 h 103827"/>
              <a:gd name="connsiteX0" fmla="*/ 3302165 w 3302208"/>
              <a:gd name="connsiteY0" fmla="*/ 101784 h 101784"/>
              <a:gd name="connsiteX1" fmla="*/ 104107 w 3302208"/>
              <a:gd name="connsiteY1" fmla="*/ 101084 h 101784"/>
              <a:gd name="connsiteX2" fmla="*/ 0 w 3302208"/>
              <a:gd name="connsiteY2" fmla="*/ 2000 h 101784"/>
              <a:gd name="connsiteX3" fmla="*/ 3269687 w 3302208"/>
              <a:gd name="connsiteY3" fmla="*/ 0 h 101784"/>
              <a:gd name="connsiteX4" fmla="*/ 3302165 w 3302208"/>
              <a:gd name="connsiteY4" fmla="*/ 101784 h 101784"/>
              <a:gd name="connsiteX0" fmla="*/ 3302165 w 3302164"/>
              <a:gd name="connsiteY0" fmla="*/ 101784 h 101784"/>
              <a:gd name="connsiteX1" fmla="*/ 104107 w 3302164"/>
              <a:gd name="connsiteY1" fmla="*/ 101084 h 101784"/>
              <a:gd name="connsiteX2" fmla="*/ 0 w 3302164"/>
              <a:gd name="connsiteY2" fmla="*/ 2000 h 101784"/>
              <a:gd name="connsiteX3" fmla="*/ 917531 w 3302164"/>
              <a:gd name="connsiteY3" fmla="*/ 0 h 101784"/>
              <a:gd name="connsiteX4" fmla="*/ 3302165 w 3302164"/>
              <a:gd name="connsiteY4" fmla="*/ 101784 h 101784"/>
              <a:gd name="connsiteX0" fmla="*/ 158681 w 917531"/>
              <a:gd name="connsiteY0" fmla="*/ 99741 h 101084"/>
              <a:gd name="connsiteX1" fmla="*/ 104107 w 917531"/>
              <a:gd name="connsiteY1" fmla="*/ 101084 h 101084"/>
              <a:gd name="connsiteX2" fmla="*/ 0 w 917531"/>
              <a:gd name="connsiteY2" fmla="*/ 2000 h 101084"/>
              <a:gd name="connsiteX3" fmla="*/ 917531 w 917531"/>
              <a:gd name="connsiteY3" fmla="*/ 0 h 101084"/>
              <a:gd name="connsiteX4" fmla="*/ 158681 w 917531"/>
              <a:gd name="connsiteY4" fmla="*/ 99741 h 101084"/>
              <a:gd name="connsiteX0" fmla="*/ 158681 w 158696"/>
              <a:gd name="connsiteY0" fmla="*/ 97741 h 99084"/>
              <a:gd name="connsiteX1" fmla="*/ 104107 w 158696"/>
              <a:gd name="connsiteY1" fmla="*/ 99084 h 99084"/>
              <a:gd name="connsiteX2" fmla="*/ 0 w 158696"/>
              <a:gd name="connsiteY2" fmla="*/ 0 h 99084"/>
              <a:gd name="connsiteX3" fmla="*/ 66171 w 158696"/>
              <a:gd name="connsiteY3" fmla="*/ 43 h 99084"/>
              <a:gd name="connsiteX4" fmla="*/ 158681 w 158696"/>
              <a:gd name="connsiteY4" fmla="*/ 97741 h 99084"/>
              <a:gd name="connsiteX0" fmla="*/ 145037 w 145055"/>
              <a:gd name="connsiteY0" fmla="*/ 97741 h 99084"/>
              <a:gd name="connsiteX1" fmla="*/ 104107 w 145055"/>
              <a:gd name="connsiteY1" fmla="*/ 99084 h 99084"/>
              <a:gd name="connsiteX2" fmla="*/ 0 w 145055"/>
              <a:gd name="connsiteY2" fmla="*/ 0 h 99084"/>
              <a:gd name="connsiteX3" fmla="*/ 66171 w 145055"/>
              <a:gd name="connsiteY3" fmla="*/ 43 h 99084"/>
              <a:gd name="connsiteX4" fmla="*/ 145037 w 145055"/>
              <a:gd name="connsiteY4" fmla="*/ 97741 h 99084"/>
              <a:gd name="connsiteX0" fmla="*/ 145037 w 145460"/>
              <a:gd name="connsiteY0" fmla="*/ 97741 h 99084"/>
              <a:gd name="connsiteX1" fmla="*/ 104107 w 145460"/>
              <a:gd name="connsiteY1" fmla="*/ 99084 h 99084"/>
              <a:gd name="connsiteX2" fmla="*/ 0 w 145460"/>
              <a:gd name="connsiteY2" fmla="*/ 0 h 99084"/>
              <a:gd name="connsiteX3" fmla="*/ 66171 w 145460"/>
              <a:gd name="connsiteY3" fmla="*/ 43 h 99084"/>
              <a:gd name="connsiteX4" fmla="*/ 145037 w 145460"/>
              <a:gd name="connsiteY4" fmla="*/ 97741 h 99084"/>
              <a:gd name="connsiteX0" fmla="*/ 145037 w 145037"/>
              <a:gd name="connsiteY0" fmla="*/ 97741 h 99084"/>
              <a:gd name="connsiteX1" fmla="*/ 104107 w 145037"/>
              <a:gd name="connsiteY1" fmla="*/ 99084 h 99084"/>
              <a:gd name="connsiteX2" fmla="*/ 0 w 145037"/>
              <a:gd name="connsiteY2" fmla="*/ 0 h 99084"/>
              <a:gd name="connsiteX3" fmla="*/ 66171 w 145037"/>
              <a:gd name="connsiteY3" fmla="*/ 43 h 99084"/>
              <a:gd name="connsiteX4" fmla="*/ 145037 w 145037"/>
              <a:gd name="connsiteY4" fmla="*/ 97741 h 990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88935 w 188935"/>
              <a:gd name="connsiteY0" fmla="*/ 186454 h 186454"/>
              <a:gd name="connsiteX1" fmla="*/ 126175 w 188935"/>
              <a:gd name="connsiteY1" fmla="*/ 185754 h 186454"/>
              <a:gd name="connsiteX2" fmla="*/ 22068 w 188935"/>
              <a:gd name="connsiteY2" fmla="*/ 86670 h 186454"/>
              <a:gd name="connsiteX3" fmla="*/ 0 w 188935"/>
              <a:gd name="connsiteY3" fmla="*/ 0 h 186454"/>
              <a:gd name="connsiteX4" fmla="*/ 188935 w 188935"/>
              <a:gd name="connsiteY4" fmla="*/ 186454 h 186454"/>
              <a:gd name="connsiteX0" fmla="*/ 233045 w 233045"/>
              <a:gd name="connsiteY0" fmla="*/ 186454 h 186454"/>
              <a:gd name="connsiteX1" fmla="*/ 170285 w 233045"/>
              <a:gd name="connsiteY1" fmla="*/ 185754 h 186454"/>
              <a:gd name="connsiteX2" fmla="*/ 0 w 233045"/>
              <a:gd name="connsiteY2" fmla="*/ 12345 h 186454"/>
              <a:gd name="connsiteX3" fmla="*/ 44110 w 233045"/>
              <a:gd name="connsiteY3" fmla="*/ 0 h 186454"/>
              <a:gd name="connsiteX4" fmla="*/ 233045 w 233045"/>
              <a:gd name="connsiteY4" fmla="*/ 186454 h 186454"/>
              <a:gd name="connsiteX0" fmla="*/ 249417 w 249417"/>
              <a:gd name="connsiteY0" fmla="*/ 188411 h 188411"/>
              <a:gd name="connsiteX1" fmla="*/ 186657 w 249417"/>
              <a:gd name="connsiteY1" fmla="*/ 187711 h 188411"/>
              <a:gd name="connsiteX2" fmla="*/ 0 w 249417"/>
              <a:gd name="connsiteY2" fmla="*/ 0 h 188411"/>
              <a:gd name="connsiteX3" fmla="*/ 60482 w 249417"/>
              <a:gd name="connsiteY3" fmla="*/ 1957 h 188411"/>
              <a:gd name="connsiteX4" fmla="*/ 249417 w 249417"/>
              <a:gd name="connsiteY4" fmla="*/ 188411 h 188411"/>
              <a:gd name="connsiteX0" fmla="*/ 249417 w 249417"/>
              <a:gd name="connsiteY0" fmla="*/ 188411 h 188411"/>
              <a:gd name="connsiteX1" fmla="*/ 186657 w 249417"/>
              <a:gd name="connsiteY1" fmla="*/ 187711 h 188411"/>
              <a:gd name="connsiteX2" fmla="*/ 0 w 249417"/>
              <a:gd name="connsiteY2" fmla="*/ 0 h 188411"/>
              <a:gd name="connsiteX3" fmla="*/ 71397 w 249417"/>
              <a:gd name="connsiteY3" fmla="*/ 8086 h 188411"/>
              <a:gd name="connsiteX4" fmla="*/ 249417 w 249417"/>
              <a:gd name="connsiteY4" fmla="*/ 188411 h 188411"/>
              <a:gd name="connsiteX0" fmla="*/ 235774 w 235774"/>
              <a:gd name="connsiteY0" fmla="*/ 180325 h 180325"/>
              <a:gd name="connsiteX1" fmla="*/ 173014 w 235774"/>
              <a:gd name="connsiteY1" fmla="*/ 179625 h 180325"/>
              <a:gd name="connsiteX2" fmla="*/ 0 w 235774"/>
              <a:gd name="connsiteY2" fmla="*/ 86 h 180325"/>
              <a:gd name="connsiteX3" fmla="*/ 57754 w 235774"/>
              <a:gd name="connsiteY3" fmla="*/ 0 h 180325"/>
              <a:gd name="connsiteX4" fmla="*/ 235774 w 235774"/>
              <a:gd name="connsiteY4" fmla="*/ 180325 h 1803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5774" h="180325">
                <a:moveTo>
                  <a:pt x="235774" y="180325"/>
                </a:moveTo>
                <a:lnTo>
                  <a:pt x="173014" y="179625"/>
                </a:lnTo>
                <a:lnTo>
                  <a:pt x="0" y="86"/>
                </a:lnTo>
                <a:lnTo>
                  <a:pt x="57754" y="0"/>
                </a:lnTo>
                <a:cubicBezTo>
                  <a:pt x="162423" y="100055"/>
                  <a:pt x="141677" y="83798"/>
                  <a:pt x="235774" y="180325"/>
                </a:cubicBezTo>
                <a:close/>
              </a:path>
            </a:pathLst>
          </a:custGeom>
          <a:solidFill>
            <a:srgbClr val="D9D9D9"/>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Parallelogram 1"/>
          <p:cNvSpPr/>
          <p:nvPr userDrawn="1"/>
        </p:nvSpPr>
        <p:spPr>
          <a:xfrm>
            <a:off x="-3240" y="4608624"/>
            <a:ext cx="410796" cy="534875"/>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9834719"/>
              <a:gd name="connsiteY0" fmla="*/ 101784 h 103127"/>
              <a:gd name="connsiteX1" fmla="*/ 104107 w 9834719"/>
              <a:gd name="connsiteY1" fmla="*/ 103127 h 103127"/>
              <a:gd name="connsiteX2" fmla="*/ 0 w 9834719"/>
              <a:gd name="connsiteY2" fmla="*/ 4043 h 103127"/>
              <a:gd name="connsiteX3" fmla="*/ 7158112 w 9834719"/>
              <a:gd name="connsiteY3" fmla="*/ 0 h 103127"/>
              <a:gd name="connsiteX4" fmla="*/ 9834719 w 9834719"/>
              <a:gd name="connsiteY4" fmla="*/ 101784 h 103127"/>
              <a:gd name="connsiteX0" fmla="*/ 7084170 w 7158121"/>
              <a:gd name="connsiteY0" fmla="*/ 103827 h 103827"/>
              <a:gd name="connsiteX1" fmla="*/ 104107 w 7158121"/>
              <a:gd name="connsiteY1" fmla="*/ 103127 h 103827"/>
              <a:gd name="connsiteX2" fmla="*/ 0 w 7158121"/>
              <a:gd name="connsiteY2" fmla="*/ 4043 h 103827"/>
              <a:gd name="connsiteX3" fmla="*/ 7158112 w 7158121"/>
              <a:gd name="connsiteY3" fmla="*/ 0 h 103827"/>
              <a:gd name="connsiteX4" fmla="*/ 7084170 w 7158121"/>
              <a:gd name="connsiteY4" fmla="*/ 103827 h 103827"/>
              <a:gd name="connsiteX0" fmla="*/ 3302165 w 7158112"/>
              <a:gd name="connsiteY0" fmla="*/ 103827 h 103827"/>
              <a:gd name="connsiteX1" fmla="*/ 104107 w 7158112"/>
              <a:gd name="connsiteY1" fmla="*/ 103127 h 103827"/>
              <a:gd name="connsiteX2" fmla="*/ 0 w 7158112"/>
              <a:gd name="connsiteY2" fmla="*/ 4043 h 103827"/>
              <a:gd name="connsiteX3" fmla="*/ 7158112 w 7158112"/>
              <a:gd name="connsiteY3" fmla="*/ 0 h 103827"/>
              <a:gd name="connsiteX4" fmla="*/ 3302165 w 7158112"/>
              <a:gd name="connsiteY4" fmla="*/ 103827 h 103827"/>
              <a:gd name="connsiteX0" fmla="*/ 3302165 w 3302208"/>
              <a:gd name="connsiteY0" fmla="*/ 101784 h 101784"/>
              <a:gd name="connsiteX1" fmla="*/ 104107 w 3302208"/>
              <a:gd name="connsiteY1" fmla="*/ 101084 h 101784"/>
              <a:gd name="connsiteX2" fmla="*/ 0 w 3302208"/>
              <a:gd name="connsiteY2" fmla="*/ 2000 h 101784"/>
              <a:gd name="connsiteX3" fmla="*/ 3269687 w 3302208"/>
              <a:gd name="connsiteY3" fmla="*/ 0 h 101784"/>
              <a:gd name="connsiteX4" fmla="*/ 3302165 w 3302208"/>
              <a:gd name="connsiteY4" fmla="*/ 101784 h 101784"/>
              <a:gd name="connsiteX0" fmla="*/ 3302165 w 3302164"/>
              <a:gd name="connsiteY0" fmla="*/ 101784 h 101784"/>
              <a:gd name="connsiteX1" fmla="*/ 104107 w 3302164"/>
              <a:gd name="connsiteY1" fmla="*/ 101084 h 101784"/>
              <a:gd name="connsiteX2" fmla="*/ 0 w 3302164"/>
              <a:gd name="connsiteY2" fmla="*/ 2000 h 101784"/>
              <a:gd name="connsiteX3" fmla="*/ 917531 w 3302164"/>
              <a:gd name="connsiteY3" fmla="*/ 0 h 101784"/>
              <a:gd name="connsiteX4" fmla="*/ 3302165 w 3302164"/>
              <a:gd name="connsiteY4" fmla="*/ 101784 h 101784"/>
              <a:gd name="connsiteX0" fmla="*/ 158681 w 917531"/>
              <a:gd name="connsiteY0" fmla="*/ 99741 h 101084"/>
              <a:gd name="connsiteX1" fmla="*/ 104107 w 917531"/>
              <a:gd name="connsiteY1" fmla="*/ 101084 h 101084"/>
              <a:gd name="connsiteX2" fmla="*/ 0 w 917531"/>
              <a:gd name="connsiteY2" fmla="*/ 2000 h 101084"/>
              <a:gd name="connsiteX3" fmla="*/ 917531 w 917531"/>
              <a:gd name="connsiteY3" fmla="*/ 0 h 101084"/>
              <a:gd name="connsiteX4" fmla="*/ 158681 w 917531"/>
              <a:gd name="connsiteY4" fmla="*/ 99741 h 101084"/>
              <a:gd name="connsiteX0" fmla="*/ 158681 w 158696"/>
              <a:gd name="connsiteY0" fmla="*/ 97741 h 99084"/>
              <a:gd name="connsiteX1" fmla="*/ 104107 w 158696"/>
              <a:gd name="connsiteY1" fmla="*/ 99084 h 99084"/>
              <a:gd name="connsiteX2" fmla="*/ 0 w 158696"/>
              <a:gd name="connsiteY2" fmla="*/ 0 h 99084"/>
              <a:gd name="connsiteX3" fmla="*/ 66171 w 158696"/>
              <a:gd name="connsiteY3" fmla="*/ 43 h 99084"/>
              <a:gd name="connsiteX4" fmla="*/ 158681 w 158696"/>
              <a:gd name="connsiteY4" fmla="*/ 97741 h 99084"/>
              <a:gd name="connsiteX0" fmla="*/ 145037 w 145055"/>
              <a:gd name="connsiteY0" fmla="*/ 97741 h 99084"/>
              <a:gd name="connsiteX1" fmla="*/ 104107 w 145055"/>
              <a:gd name="connsiteY1" fmla="*/ 99084 h 99084"/>
              <a:gd name="connsiteX2" fmla="*/ 0 w 145055"/>
              <a:gd name="connsiteY2" fmla="*/ 0 h 99084"/>
              <a:gd name="connsiteX3" fmla="*/ 66171 w 145055"/>
              <a:gd name="connsiteY3" fmla="*/ 43 h 99084"/>
              <a:gd name="connsiteX4" fmla="*/ 145037 w 145055"/>
              <a:gd name="connsiteY4" fmla="*/ 97741 h 99084"/>
              <a:gd name="connsiteX0" fmla="*/ 145037 w 145460"/>
              <a:gd name="connsiteY0" fmla="*/ 97741 h 99084"/>
              <a:gd name="connsiteX1" fmla="*/ 104107 w 145460"/>
              <a:gd name="connsiteY1" fmla="*/ 99084 h 99084"/>
              <a:gd name="connsiteX2" fmla="*/ 0 w 145460"/>
              <a:gd name="connsiteY2" fmla="*/ 0 h 99084"/>
              <a:gd name="connsiteX3" fmla="*/ 66171 w 145460"/>
              <a:gd name="connsiteY3" fmla="*/ 43 h 99084"/>
              <a:gd name="connsiteX4" fmla="*/ 145037 w 145460"/>
              <a:gd name="connsiteY4" fmla="*/ 97741 h 99084"/>
              <a:gd name="connsiteX0" fmla="*/ 145037 w 145037"/>
              <a:gd name="connsiteY0" fmla="*/ 97741 h 99084"/>
              <a:gd name="connsiteX1" fmla="*/ 104107 w 145037"/>
              <a:gd name="connsiteY1" fmla="*/ 99084 h 99084"/>
              <a:gd name="connsiteX2" fmla="*/ 0 w 145037"/>
              <a:gd name="connsiteY2" fmla="*/ 0 h 99084"/>
              <a:gd name="connsiteX3" fmla="*/ 66171 w 145037"/>
              <a:gd name="connsiteY3" fmla="*/ 43 h 99084"/>
              <a:gd name="connsiteX4" fmla="*/ 145037 w 145037"/>
              <a:gd name="connsiteY4" fmla="*/ 97741 h 990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379708 w 379708"/>
              <a:gd name="connsiteY0" fmla="*/ 304091 h 304091"/>
              <a:gd name="connsiteX1" fmla="*/ 316948 w 379708"/>
              <a:gd name="connsiteY1" fmla="*/ 303391 h 304091"/>
              <a:gd name="connsiteX2" fmla="*/ 0 w 379708"/>
              <a:gd name="connsiteY2" fmla="*/ 0 h 304091"/>
              <a:gd name="connsiteX3" fmla="*/ 279012 w 379708"/>
              <a:gd name="connsiteY3" fmla="*/ 204350 h 304091"/>
              <a:gd name="connsiteX4" fmla="*/ 379708 w 379708"/>
              <a:gd name="connsiteY4" fmla="*/ 304091 h 304091"/>
              <a:gd name="connsiteX0" fmla="*/ 379708 w 379708"/>
              <a:gd name="connsiteY0" fmla="*/ 304091 h 304091"/>
              <a:gd name="connsiteX1" fmla="*/ 316948 w 379708"/>
              <a:gd name="connsiteY1" fmla="*/ 303391 h 304091"/>
              <a:gd name="connsiteX2" fmla="*/ 0 w 379708"/>
              <a:gd name="connsiteY2" fmla="*/ 0 h 304091"/>
              <a:gd name="connsiteX3" fmla="*/ 68900 w 379708"/>
              <a:gd name="connsiteY3" fmla="*/ 2086 h 304091"/>
              <a:gd name="connsiteX4" fmla="*/ 379708 w 379708"/>
              <a:gd name="connsiteY4" fmla="*/ 304091 h 304091"/>
              <a:gd name="connsiteX0" fmla="*/ 379708 w 379708"/>
              <a:gd name="connsiteY0" fmla="*/ 304091 h 304091"/>
              <a:gd name="connsiteX1" fmla="*/ 316948 w 379708"/>
              <a:gd name="connsiteY1" fmla="*/ 303391 h 304091"/>
              <a:gd name="connsiteX2" fmla="*/ 0 w 379708"/>
              <a:gd name="connsiteY2" fmla="*/ 0 h 304091"/>
              <a:gd name="connsiteX3" fmla="*/ 68900 w 379708"/>
              <a:gd name="connsiteY3" fmla="*/ 2086 h 304091"/>
              <a:gd name="connsiteX4" fmla="*/ 379708 w 379708"/>
              <a:gd name="connsiteY4" fmla="*/ 304091 h 304091"/>
              <a:gd name="connsiteX0" fmla="*/ 379708 w 379708"/>
              <a:gd name="connsiteY0" fmla="*/ 302048 h 302048"/>
              <a:gd name="connsiteX1" fmla="*/ 316948 w 379708"/>
              <a:gd name="connsiteY1" fmla="*/ 301348 h 302048"/>
              <a:gd name="connsiteX2" fmla="*/ 0 w 379708"/>
              <a:gd name="connsiteY2" fmla="*/ 0 h 302048"/>
              <a:gd name="connsiteX3" fmla="*/ 68900 w 379708"/>
              <a:gd name="connsiteY3" fmla="*/ 43 h 302048"/>
              <a:gd name="connsiteX4" fmla="*/ 379708 w 379708"/>
              <a:gd name="connsiteY4" fmla="*/ 302048 h 302048"/>
              <a:gd name="connsiteX0" fmla="*/ 484491 w 484491"/>
              <a:gd name="connsiteY0" fmla="*/ 405276 h 405276"/>
              <a:gd name="connsiteX1" fmla="*/ 421731 w 484491"/>
              <a:gd name="connsiteY1" fmla="*/ 404576 h 405276"/>
              <a:gd name="connsiteX2" fmla="*/ 0 w 484491"/>
              <a:gd name="connsiteY2" fmla="*/ 0 h 405276"/>
              <a:gd name="connsiteX3" fmla="*/ 173683 w 484491"/>
              <a:gd name="connsiteY3" fmla="*/ 103271 h 405276"/>
              <a:gd name="connsiteX4" fmla="*/ 484491 w 484491"/>
              <a:gd name="connsiteY4" fmla="*/ 405276 h 405276"/>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70740 w 470740"/>
              <a:gd name="connsiteY0" fmla="*/ 458913 h 458913"/>
              <a:gd name="connsiteX1" fmla="*/ 407980 w 470740"/>
              <a:gd name="connsiteY1" fmla="*/ 458213 h 458913"/>
              <a:gd name="connsiteX2" fmla="*/ 2622 w 470740"/>
              <a:gd name="connsiteY2" fmla="*/ 69981 h 458913"/>
              <a:gd name="connsiteX3" fmla="*/ 0 w 470740"/>
              <a:gd name="connsiteY3" fmla="*/ 0 h 458913"/>
              <a:gd name="connsiteX4" fmla="*/ 470740 w 470740"/>
              <a:gd name="connsiteY4" fmla="*/ 458913 h 4589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0740" h="458913">
                <a:moveTo>
                  <a:pt x="470740" y="458913"/>
                </a:moveTo>
                <a:lnTo>
                  <a:pt x="407980" y="458213"/>
                </a:lnTo>
                <a:lnTo>
                  <a:pt x="2622" y="69981"/>
                </a:lnTo>
                <a:lnTo>
                  <a:pt x="0" y="0"/>
                </a:lnTo>
                <a:cubicBezTo>
                  <a:pt x="474166" y="459291"/>
                  <a:pt x="376643" y="362386"/>
                  <a:pt x="470740" y="458913"/>
                </a:cubicBezTo>
                <a:close/>
              </a:path>
            </a:pathLst>
          </a:custGeom>
          <a:solidFill>
            <a:schemeClr val="bg1">
              <a:lumMod val="85000"/>
            </a:schemeClr>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lumMod val="85000"/>
                </a:schemeClr>
              </a:solidFill>
            </a:endParaRPr>
          </a:p>
        </p:txBody>
      </p:sp>
      <p:sp>
        <p:nvSpPr>
          <p:cNvPr id="13" name="Parallelogram 1"/>
          <p:cNvSpPr/>
          <p:nvPr userDrawn="1"/>
        </p:nvSpPr>
        <p:spPr>
          <a:xfrm>
            <a:off x="1702139" y="-8355"/>
            <a:ext cx="7479448" cy="753809"/>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662664 w 8439233"/>
              <a:gd name="connsiteY0" fmla="*/ 625319 h 646751"/>
              <a:gd name="connsiteX1" fmla="*/ 0 w 8439233"/>
              <a:gd name="connsiteY1" fmla="*/ 0 h 646751"/>
              <a:gd name="connsiteX2" fmla="*/ 8439233 w 8439233"/>
              <a:gd name="connsiteY2" fmla="*/ 65192 h 646751"/>
              <a:gd name="connsiteX3" fmla="*/ 8425152 w 8439233"/>
              <a:gd name="connsiteY3" fmla="*/ 646751 h 646751"/>
              <a:gd name="connsiteX4" fmla="*/ 662664 w 8439233"/>
              <a:gd name="connsiteY4" fmla="*/ 625319 h 646751"/>
              <a:gd name="connsiteX0" fmla="*/ 662664 w 8433629"/>
              <a:gd name="connsiteY0" fmla="*/ 627253 h 648685"/>
              <a:gd name="connsiteX1" fmla="*/ 0 w 8433629"/>
              <a:gd name="connsiteY1" fmla="*/ 1934 h 648685"/>
              <a:gd name="connsiteX2" fmla="*/ 8433629 w 8433629"/>
              <a:gd name="connsiteY2" fmla="*/ 0 h 648685"/>
              <a:gd name="connsiteX3" fmla="*/ 8425152 w 8433629"/>
              <a:gd name="connsiteY3" fmla="*/ 648685 h 648685"/>
              <a:gd name="connsiteX4" fmla="*/ 662664 w 8433629"/>
              <a:gd name="connsiteY4" fmla="*/ 627253 h 648685"/>
              <a:gd name="connsiteX0" fmla="*/ 662664 w 8570840"/>
              <a:gd name="connsiteY0" fmla="*/ 627253 h 648685"/>
              <a:gd name="connsiteX1" fmla="*/ 0 w 8570840"/>
              <a:gd name="connsiteY1" fmla="*/ 1934 h 648685"/>
              <a:gd name="connsiteX2" fmla="*/ 8433629 w 8570840"/>
              <a:gd name="connsiteY2" fmla="*/ 0 h 648685"/>
              <a:gd name="connsiteX3" fmla="*/ 8570840 w 8570840"/>
              <a:gd name="connsiteY3" fmla="*/ 648685 h 648685"/>
              <a:gd name="connsiteX4" fmla="*/ 662664 w 8570840"/>
              <a:gd name="connsiteY4" fmla="*/ 627253 h 648685"/>
              <a:gd name="connsiteX0" fmla="*/ 662664 w 8570840"/>
              <a:gd name="connsiteY0" fmla="*/ 625319 h 646751"/>
              <a:gd name="connsiteX1" fmla="*/ 0 w 8570840"/>
              <a:gd name="connsiteY1" fmla="*/ 0 h 646751"/>
              <a:gd name="connsiteX2" fmla="*/ 8545696 w 8570840"/>
              <a:gd name="connsiteY2" fmla="*/ 2262 h 646751"/>
              <a:gd name="connsiteX3" fmla="*/ 8570840 w 8570840"/>
              <a:gd name="connsiteY3" fmla="*/ 646751 h 646751"/>
              <a:gd name="connsiteX4" fmla="*/ 662664 w 8570840"/>
              <a:gd name="connsiteY4" fmla="*/ 625319 h 6467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70840" h="646751">
                <a:moveTo>
                  <a:pt x="662664" y="625319"/>
                </a:moveTo>
                <a:lnTo>
                  <a:pt x="0" y="0"/>
                </a:lnTo>
                <a:lnTo>
                  <a:pt x="8545696" y="2262"/>
                </a:lnTo>
                <a:lnTo>
                  <a:pt x="8570840" y="646751"/>
                </a:lnTo>
                <a:lnTo>
                  <a:pt x="662664" y="625319"/>
                </a:lnTo>
                <a:close/>
              </a:path>
            </a:pathLst>
          </a:custGeom>
          <a:solidFill>
            <a:srgbClr val="0C193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Parallelogram 1"/>
          <p:cNvSpPr/>
          <p:nvPr userDrawn="1"/>
        </p:nvSpPr>
        <p:spPr>
          <a:xfrm>
            <a:off x="304800" y="4954038"/>
            <a:ext cx="8902290" cy="207841"/>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10080371"/>
              <a:gd name="connsiteY0" fmla="*/ 107998 h 109341"/>
              <a:gd name="connsiteX1" fmla="*/ 104107 w 10080371"/>
              <a:gd name="connsiteY1" fmla="*/ 109341 h 109341"/>
              <a:gd name="connsiteX2" fmla="*/ 0 w 10080371"/>
              <a:gd name="connsiteY2" fmla="*/ 10257 h 109341"/>
              <a:gd name="connsiteX3" fmla="*/ 10080369 w 10080371"/>
              <a:gd name="connsiteY3" fmla="*/ 0 h 109341"/>
              <a:gd name="connsiteX4" fmla="*/ 9834719 w 10080371"/>
              <a:gd name="connsiteY4" fmla="*/ 107998 h 109341"/>
              <a:gd name="connsiteX0" fmla="*/ 9834719 w 10096915"/>
              <a:gd name="connsiteY0" fmla="*/ 97741 h 99084"/>
              <a:gd name="connsiteX1" fmla="*/ 104107 w 10096915"/>
              <a:gd name="connsiteY1" fmla="*/ 99084 h 99084"/>
              <a:gd name="connsiteX2" fmla="*/ 0 w 10096915"/>
              <a:gd name="connsiteY2" fmla="*/ 0 h 99084"/>
              <a:gd name="connsiteX3" fmla="*/ 10096913 w 10096915"/>
              <a:gd name="connsiteY3" fmla="*/ 22776 h 99084"/>
              <a:gd name="connsiteX4" fmla="*/ 9834719 w 10096915"/>
              <a:gd name="connsiteY4" fmla="*/ 97741 h 99084"/>
              <a:gd name="connsiteX0" fmla="*/ 9834719 w 10118975"/>
              <a:gd name="connsiteY0" fmla="*/ 97741 h 99084"/>
              <a:gd name="connsiteX1" fmla="*/ 104107 w 10118975"/>
              <a:gd name="connsiteY1" fmla="*/ 99084 h 99084"/>
              <a:gd name="connsiteX2" fmla="*/ 0 w 10118975"/>
              <a:gd name="connsiteY2" fmla="*/ 0 h 99084"/>
              <a:gd name="connsiteX3" fmla="*/ 10118973 w 10118975"/>
              <a:gd name="connsiteY3" fmla="*/ 6260 h 99084"/>
              <a:gd name="connsiteX4" fmla="*/ 9834719 w 10118975"/>
              <a:gd name="connsiteY4" fmla="*/ 97741 h 99084"/>
              <a:gd name="connsiteX0" fmla="*/ 10110464 w 10119054"/>
              <a:gd name="connsiteY0" fmla="*/ 184453 h 184453"/>
              <a:gd name="connsiteX1" fmla="*/ 104107 w 10119054"/>
              <a:gd name="connsiteY1" fmla="*/ 99084 h 184453"/>
              <a:gd name="connsiteX2" fmla="*/ 0 w 10119054"/>
              <a:gd name="connsiteY2" fmla="*/ 0 h 184453"/>
              <a:gd name="connsiteX3" fmla="*/ 10118973 w 10119054"/>
              <a:gd name="connsiteY3" fmla="*/ 6260 h 184453"/>
              <a:gd name="connsiteX4" fmla="*/ 10110464 w 10119054"/>
              <a:gd name="connsiteY4" fmla="*/ 184453 h 184453"/>
              <a:gd name="connsiteX0" fmla="*/ 10110464 w 10119054"/>
              <a:gd name="connsiteY0" fmla="*/ 184453 h 184453"/>
              <a:gd name="connsiteX1" fmla="*/ 181315 w 10119054"/>
              <a:gd name="connsiteY1" fmla="*/ 181666 h 184453"/>
              <a:gd name="connsiteX2" fmla="*/ 0 w 10119054"/>
              <a:gd name="connsiteY2" fmla="*/ 0 h 184453"/>
              <a:gd name="connsiteX3" fmla="*/ 10118973 w 10119054"/>
              <a:gd name="connsiteY3" fmla="*/ 6260 h 184453"/>
              <a:gd name="connsiteX4" fmla="*/ 10110464 w 10119054"/>
              <a:gd name="connsiteY4" fmla="*/ 184453 h 184453"/>
              <a:gd name="connsiteX0" fmla="*/ 10110464 w 10119054"/>
              <a:gd name="connsiteY0" fmla="*/ 178324 h 178324"/>
              <a:gd name="connsiteX1" fmla="*/ 181315 w 10119054"/>
              <a:gd name="connsiteY1" fmla="*/ 175537 h 178324"/>
              <a:gd name="connsiteX2" fmla="*/ 0 w 10119054"/>
              <a:gd name="connsiteY2" fmla="*/ 0 h 178324"/>
              <a:gd name="connsiteX3" fmla="*/ 10118973 w 10119054"/>
              <a:gd name="connsiteY3" fmla="*/ 131 h 178324"/>
              <a:gd name="connsiteX4" fmla="*/ 10110464 w 10119054"/>
              <a:gd name="connsiteY4" fmla="*/ 178324 h 1783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119054" h="178324">
                <a:moveTo>
                  <a:pt x="10110464" y="178324"/>
                </a:moveTo>
                <a:lnTo>
                  <a:pt x="181315" y="175537"/>
                </a:lnTo>
                <a:lnTo>
                  <a:pt x="0" y="0"/>
                </a:lnTo>
                <a:lnTo>
                  <a:pt x="10118973" y="131"/>
                </a:lnTo>
                <a:cubicBezTo>
                  <a:pt x="10119951" y="55239"/>
                  <a:pt x="10111873" y="81797"/>
                  <a:pt x="10110464" y="178324"/>
                </a:cubicBezTo>
                <a:close/>
              </a:path>
            </a:pathLst>
          </a:custGeom>
          <a:solidFill>
            <a:srgbClr val="0C193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extBox 24"/>
          <p:cNvSpPr txBox="1"/>
          <p:nvPr userDrawn="1"/>
        </p:nvSpPr>
        <p:spPr>
          <a:xfrm>
            <a:off x="455870" y="4922777"/>
            <a:ext cx="8688129" cy="246221"/>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solidFill>
                  <a:srgbClr val="D9D9D9"/>
                </a:solidFill>
                <a:latin typeface="Arial Narrow"/>
                <a:cs typeface="Arial Narrow"/>
              </a:rPr>
              <a:t>STEM101.ORG</a:t>
            </a:r>
            <a:r>
              <a:rPr lang="en-US" sz="1000" i="0" baseline="0" dirty="0">
                <a:solidFill>
                  <a:srgbClr val="D9D9D9"/>
                </a:solidFill>
                <a:latin typeface="Arial Narrow"/>
                <a:cs typeface="Arial Narrow"/>
              </a:rPr>
              <a:t>                                                                                                                                                                                                                 </a:t>
            </a:r>
            <a:r>
              <a:rPr lang="en-US" sz="1000" i="0" dirty="0">
                <a:solidFill>
                  <a:srgbClr val="D9D9D9"/>
                </a:solidFill>
                <a:latin typeface="Arial Narrow"/>
                <a:cs typeface="Arial Narrow"/>
              </a:rPr>
              <a:t>A Non-Profit</a:t>
            </a:r>
            <a:r>
              <a:rPr lang="en-US" sz="1000" i="0" baseline="0" dirty="0">
                <a:solidFill>
                  <a:srgbClr val="D9D9D9"/>
                </a:solidFill>
                <a:latin typeface="Arial Narrow"/>
                <a:cs typeface="Arial Narrow"/>
              </a:rPr>
              <a:t> K-16 Education Program</a:t>
            </a:r>
            <a:endParaRPr lang="en-US" sz="1000" dirty="0">
              <a:solidFill>
                <a:srgbClr val="D9D9D9"/>
              </a:solidFill>
              <a:latin typeface="Arial Narrow"/>
              <a:cs typeface="Arial Narrow"/>
            </a:endParaRPr>
          </a:p>
        </p:txBody>
      </p:sp>
      <p:pic>
        <p:nvPicPr>
          <p:cNvPr id="18" name="Picture 17" descr="stem-branding blue.jpg"/>
          <p:cNvPicPr>
            <a:picLocks noChangeAspect="1"/>
          </p:cNvPicPr>
          <p:nvPr userDrawn="1"/>
        </p:nvPicPr>
        <p:blipFill rotWithShape="1">
          <a:blip r:embed="rId2" cstate="print">
            <a:extLst>
              <a:ext uri="{28A0092B-C50C-407E-A947-70E740481C1C}">
                <a14:useLocalDpi xmlns:a14="http://schemas.microsoft.com/office/drawing/2010/main" val="0"/>
              </a:ext>
            </a:extLst>
          </a:blip>
          <a:srcRect t="22313" b="22417"/>
          <a:stretch/>
        </p:blipFill>
        <p:spPr>
          <a:xfrm>
            <a:off x="6528765" y="35778"/>
            <a:ext cx="2523683" cy="657267"/>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TextBox 1"/>
          <p:cNvSpPr txBox="1"/>
          <p:nvPr/>
        </p:nvSpPr>
        <p:spPr>
          <a:xfrm>
            <a:off x="152400" y="50453"/>
            <a:ext cx="4114800" cy="553998"/>
          </a:xfrm>
          <a:prstGeom prst="rect">
            <a:avLst/>
          </a:prstGeom>
          <a:noFill/>
          <a:ln>
            <a:noFill/>
          </a:ln>
        </p:spPr>
        <p:txBody>
          <a:bodyPr wrap="square" rtlCol="0">
            <a:spAutoFit/>
          </a:bodyPr>
          <a:lstStyle/>
          <a:p>
            <a:r>
              <a:rPr lang="en-US" sz="3000" b="0" kern="1300" spc="300" dirty="0">
                <a:solidFill>
                  <a:schemeClr val="bg1"/>
                </a:solidFill>
                <a:latin typeface="+mj-lt"/>
                <a:ea typeface="+mn-ea"/>
                <a:cs typeface="Arial" pitchFamily="34" charset="0"/>
              </a:rPr>
              <a:t>TE </a:t>
            </a:r>
            <a:r>
              <a:rPr lang="en-US" sz="3000" b="0" kern="1300" spc="300" baseline="0" dirty="0">
                <a:solidFill>
                  <a:schemeClr val="bg1"/>
                </a:solidFill>
                <a:latin typeface="+mj-lt"/>
                <a:ea typeface="+mn-ea"/>
                <a:cs typeface="Arial" pitchFamily="34" charset="0"/>
              </a:rPr>
              <a:t>STEM ACADEMY</a:t>
            </a:r>
            <a:endParaRPr lang="en-US" sz="3000" b="0" kern="1300" spc="300" baseline="30000" dirty="0">
              <a:solidFill>
                <a:schemeClr val="bg1"/>
              </a:solidFill>
              <a:latin typeface="+mj-lt"/>
              <a:ea typeface="+mn-ea"/>
              <a:cs typeface="Arial" pitchFamily="34" charset="0"/>
            </a:endParaRPr>
          </a:p>
        </p:txBody>
      </p:sp>
      <p:sp>
        <p:nvSpPr>
          <p:cNvPr id="12" name="Parallelogram 1"/>
          <p:cNvSpPr/>
          <p:nvPr userDrawn="1"/>
        </p:nvSpPr>
        <p:spPr>
          <a:xfrm>
            <a:off x="0" y="-16711"/>
            <a:ext cx="850259" cy="502507"/>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46705"/>
              <a:gd name="connsiteY0" fmla="*/ 561142 h 582574"/>
              <a:gd name="connsiteX1" fmla="*/ 0 w 8346705"/>
              <a:gd name="connsiteY1" fmla="*/ 7144 h 582574"/>
              <a:gd name="connsiteX2" fmla="*/ 1574461 w 8346705"/>
              <a:gd name="connsiteY2" fmla="*/ 0 h 582574"/>
              <a:gd name="connsiteX3" fmla="*/ 8346705 w 8346705"/>
              <a:gd name="connsiteY3" fmla="*/ 582574 h 582574"/>
              <a:gd name="connsiteX4" fmla="*/ 584217 w 8346705"/>
              <a:gd name="connsiteY4" fmla="*/ 561142 h 582574"/>
              <a:gd name="connsiteX0" fmla="*/ 584217 w 2215272"/>
              <a:gd name="connsiteY0" fmla="*/ 561142 h 589718"/>
              <a:gd name="connsiteX1" fmla="*/ 0 w 2215272"/>
              <a:gd name="connsiteY1" fmla="*/ 7144 h 589718"/>
              <a:gd name="connsiteX2" fmla="*/ 1574461 w 2215272"/>
              <a:gd name="connsiteY2" fmla="*/ 0 h 589718"/>
              <a:gd name="connsiteX3" fmla="*/ 2215272 w 2215272"/>
              <a:gd name="connsiteY3" fmla="*/ 589718 h 589718"/>
              <a:gd name="connsiteX4" fmla="*/ 584217 w 2215272"/>
              <a:gd name="connsiteY4" fmla="*/ 561142 h 589718"/>
              <a:gd name="connsiteX0" fmla="*/ 584217 w 2215272"/>
              <a:gd name="connsiteY0" fmla="*/ 561142 h 570668"/>
              <a:gd name="connsiteX1" fmla="*/ 0 w 2215272"/>
              <a:gd name="connsiteY1" fmla="*/ 7144 h 570668"/>
              <a:gd name="connsiteX2" fmla="*/ 1574461 w 2215272"/>
              <a:gd name="connsiteY2" fmla="*/ 0 h 570668"/>
              <a:gd name="connsiteX3" fmla="*/ 2215272 w 2215272"/>
              <a:gd name="connsiteY3" fmla="*/ 570668 h 570668"/>
              <a:gd name="connsiteX4" fmla="*/ 584217 w 2215272"/>
              <a:gd name="connsiteY4" fmla="*/ 561142 h 570668"/>
              <a:gd name="connsiteX0" fmla="*/ 584217 w 2215272"/>
              <a:gd name="connsiteY0" fmla="*/ 556380 h 565906"/>
              <a:gd name="connsiteX1" fmla="*/ 0 w 2215272"/>
              <a:gd name="connsiteY1" fmla="*/ 2382 h 565906"/>
              <a:gd name="connsiteX2" fmla="*/ 1620850 w 2215272"/>
              <a:gd name="connsiteY2" fmla="*/ 0 h 565906"/>
              <a:gd name="connsiteX3" fmla="*/ 2215272 w 2215272"/>
              <a:gd name="connsiteY3" fmla="*/ 565906 h 565906"/>
              <a:gd name="connsiteX4" fmla="*/ 584217 w 2215272"/>
              <a:gd name="connsiteY4" fmla="*/ 556380 h 565906"/>
              <a:gd name="connsiteX0" fmla="*/ 584217 w 2215272"/>
              <a:gd name="connsiteY0" fmla="*/ 556380 h 561090"/>
              <a:gd name="connsiteX1" fmla="*/ 0 w 2215272"/>
              <a:gd name="connsiteY1" fmla="*/ 2382 h 561090"/>
              <a:gd name="connsiteX2" fmla="*/ 1620850 w 2215272"/>
              <a:gd name="connsiteY2" fmla="*/ 0 h 561090"/>
              <a:gd name="connsiteX3" fmla="*/ 2215272 w 2215272"/>
              <a:gd name="connsiteY3" fmla="*/ 561090 h 561090"/>
              <a:gd name="connsiteX4" fmla="*/ 584217 w 2215272"/>
              <a:gd name="connsiteY4" fmla="*/ 556380 h 561090"/>
              <a:gd name="connsiteX0" fmla="*/ 584217 w 2215272"/>
              <a:gd name="connsiteY0" fmla="*/ 553998 h 558708"/>
              <a:gd name="connsiteX1" fmla="*/ 0 w 2215272"/>
              <a:gd name="connsiteY1" fmla="*/ 0 h 558708"/>
              <a:gd name="connsiteX2" fmla="*/ 1642647 w 2215272"/>
              <a:gd name="connsiteY2" fmla="*/ 27 h 558708"/>
              <a:gd name="connsiteX3" fmla="*/ 2215272 w 2215272"/>
              <a:gd name="connsiteY3" fmla="*/ 558708 h 558708"/>
              <a:gd name="connsiteX4" fmla="*/ 584217 w 2215272"/>
              <a:gd name="connsiteY4" fmla="*/ 553998 h 558708"/>
              <a:gd name="connsiteX0" fmla="*/ 584217 w 2215272"/>
              <a:gd name="connsiteY0" fmla="*/ 553998 h 558708"/>
              <a:gd name="connsiteX1" fmla="*/ 0 w 2215272"/>
              <a:gd name="connsiteY1" fmla="*/ 0 h 558708"/>
              <a:gd name="connsiteX2" fmla="*/ 615475 w 2215272"/>
              <a:gd name="connsiteY2" fmla="*/ 118024 h 558708"/>
              <a:gd name="connsiteX3" fmla="*/ 2215272 w 2215272"/>
              <a:gd name="connsiteY3" fmla="*/ 558708 h 558708"/>
              <a:gd name="connsiteX4" fmla="*/ 584217 w 2215272"/>
              <a:gd name="connsiteY4" fmla="*/ 553998 h 558708"/>
              <a:gd name="connsiteX0" fmla="*/ 469783 w 2100838"/>
              <a:gd name="connsiteY0" fmla="*/ 436001 h 440711"/>
              <a:gd name="connsiteX1" fmla="*/ 0 w 2100838"/>
              <a:gd name="connsiteY1" fmla="*/ 0 h 440711"/>
              <a:gd name="connsiteX2" fmla="*/ 501041 w 2100838"/>
              <a:gd name="connsiteY2" fmla="*/ 27 h 440711"/>
              <a:gd name="connsiteX3" fmla="*/ 2100838 w 2100838"/>
              <a:gd name="connsiteY3" fmla="*/ 440711 h 440711"/>
              <a:gd name="connsiteX4" fmla="*/ 469783 w 2100838"/>
              <a:gd name="connsiteY4" fmla="*/ 436001 h 440711"/>
              <a:gd name="connsiteX0" fmla="*/ 469783 w 972856"/>
              <a:gd name="connsiteY0" fmla="*/ 436001 h 436001"/>
              <a:gd name="connsiteX1" fmla="*/ 0 w 972856"/>
              <a:gd name="connsiteY1" fmla="*/ 0 h 436001"/>
              <a:gd name="connsiteX2" fmla="*/ 501041 w 972856"/>
              <a:gd name="connsiteY2" fmla="*/ 27 h 436001"/>
              <a:gd name="connsiteX3" fmla="*/ 972856 w 972856"/>
              <a:gd name="connsiteY3" fmla="*/ 435895 h 436001"/>
              <a:gd name="connsiteX4" fmla="*/ 469783 w 972856"/>
              <a:gd name="connsiteY4" fmla="*/ 436001 h 4360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2856" h="436001">
                <a:moveTo>
                  <a:pt x="469783" y="436001"/>
                </a:moveTo>
                <a:lnTo>
                  <a:pt x="0" y="0"/>
                </a:lnTo>
                <a:lnTo>
                  <a:pt x="501041" y="27"/>
                </a:lnTo>
                <a:lnTo>
                  <a:pt x="972856" y="435895"/>
                </a:lnTo>
                <a:lnTo>
                  <a:pt x="469783" y="436001"/>
                </a:lnTo>
                <a:close/>
              </a:path>
            </a:pathLst>
          </a:custGeom>
          <a:solidFill>
            <a:srgbClr val="0C193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Parallelogram 1"/>
          <p:cNvSpPr/>
          <p:nvPr userDrawn="1"/>
        </p:nvSpPr>
        <p:spPr>
          <a:xfrm>
            <a:off x="430853" y="-16737"/>
            <a:ext cx="1936109" cy="643931"/>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46705"/>
              <a:gd name="connsiteY0" fmla="*/ 561142 h 582574"/>
              <a:gd name="connsiteX1" fmla="*/ 0 w 8346705"/>
              <a:gd name="connsiteY1" fmla="*/ 7144 h 582574"/>
              <a:gd name="connsiteX2" fmla="*/ 1574461 w 8346705"/>
              <a:gd name="connsiteY2" fmla="*/ 0 h 582574"/>
              <a:gd name="connsiteX3" fmla="*/ 8346705 w 8346705"/>
              <a:gd name="connsiteY3" fmla="*/ 582574 h 582574"/>
              <a:gd name="connsiteX4" fmla="*/ 584217 w 8346705"/>
              <a:gd name="connsiteY4" fmla="*/ 561142 h 582574"/>
              <a:gd name="connsiteX0" fmla="*/ 584217 w 2215272"/>
              <a:gd name="connsiteY0" fmla="*/ 561142 h 589718"/>
              <a:gd name="connsiteX1" fmla="*/ 0 w 2215272"/>
              <a:gd name="connsiteY1" fmla="*/ 7144 h 589718"/>
              <a:gd name="connsiteX2" fmla="*/ 1574461 w 2215272"/>
              <a:gd name="connsiteY2" fmla="*/ 0 h 589718"/>
              <a:gd name="connsiteX3" fmla="*/ 2215272 w 2215272"/>
              <a:gd name="connsiteY3" fmla="*/ 589718 h 589718"/>
              <a:gd name="connsiteX4" fmla="*/ 584217 w 2215272"/>
              <a:gd name="connsiteY4" fmla="*/ 561142 h 589718"/>
              <a:gd name="connsiteX0" fmla="*/ 584217 w 2215272"/>
              <a:gd name="connsiteY0" fmla="*/ 561142 h 570668"/>
              <a:gd name="connsiteX1" fmla="*/ 0 w 2215272"/>
              <a:gd name="connsiteY1" fmla="*/ 7144 h 570668"/>
              <a:gd name="connsiteX2" fmla="*/ 1574461 w 2215272"/>
              <a:gd name="connsiteY2" fmla="*/ 0 h 570668"/>
              <a:gd name="connsiteX3" fmla="*/ 2215272 w 2215272"/>
              <a:gd name="connsiteY3" fmla="*/ 570668 h 570668"/>
              <a:gd name="connsiteX4" fmla="*/ 584217 w 2215272"/>
              <a:gd name="connsiteY4" fmla="*/ 561142 h 570668"/>
              <a:gd name="connsiteX0" fmla="*/ 584217 w 2215272"/>
              <a:gd name="connsiteY0" fmla="*/ 556380 h 565906"/>
              <a:gd name="connsiteX1" fmla="*/ 0 w 2215272"/>
              <a:gd name="connsiteY1" fmla="*/ 2382 h 565906"/>
              <a:gd name="connsiteX2" fmla="*/ 1620850 w 2215272"/>
              <a:gd name="connsiteY2" fmla="*/ 0 h 565906"/>
              <a:gd name="connsiteX3" fmla="*/ 2215272 w 2215272"/>
              <a:gd name="connsiteY3" fmla="*/ 565906 h 565906"/>
              <a:gd name="connsiteX4" fmla="*/ 584217 w 2215272"/>
              <a:gd name="connsiteY4" fmla="*/ 556380 h 565906"/>
              <a:gd name="connsiteX0" fmla="*/ 584217 w 2215272"/>
              <a:gd name="connsiteY0" fmla="*/ 556380 h 561090"/>
              <a:gd name="connsiteX1" fmla="*/ 0 w 2215272"/>
              <a:gd name="connsiteY1" fmla="*/ 2382 h 561090"/>
              <a:gd name="connsiteX2" fmla="*/ 1620850 w 2215272"/>
              <a:gd name="connsiteY2" fmla="*/ 0 h 561090"/>
              <a:gd name="connsiteX3" fmla="*/ 2215272 w 2215272"/>
              <a:gd name="connsiteY3" fmla="*/ 561090 h 561090"/>
              <a:gd name="connsiteX4" fmla="*/ 584217 w 2215272"/>
              <a:gd name="connsiteY4" fmla="*/ 556380 h 561090"/>
              <a:gd name="connsiteX0" fmla="*/ 584217 w 2215272"/>
              <a:gd name="connsiteY0" fmla="*/ 553998 h 558708"/>
              <a:gd name="connsiteX1" fmla="*/ 0 w 2215272"/>
              <a:gd name="connsiteY1" fmla="*/ 0 h 558708"/>
              <a:gd name="connsiteX2" fmla="*/ 1642647 w 2215272"/>
              <a:gd name="connsiteY2" fmla="*/ 27 h 558708"/>
              <a:gd name="connsiteX3" fmla="*/ 2215272 w 2215272"/>
              <a:gd name="connsiteY3" fmla="*/ 558708 h 558708"/>
              <a:gd name="connsiteX4" fmla="*/ 584217 w 2215272"/>
              <a:gd name="connsiteY4" fmla="*/ 553998 h 5587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15272" h="558708">
                <a:moveTo>
                  <a:pt x="584217" y="553998"/>
                </a:moveTo>
                <a:lnTo>
                  <a:pt x="0" y="0"/>
                </a:lnTo>
                <a:lnTo>
                  <a:pt x="1642647" y="27"/>
                </a:lnTo>
                <a:lnTo>
                  <a:pt x="2215272" y="558708"/>
                </a:lnTo>
                <a:lnTo>
                  <a:pt x="584217" y="553998"/>
                </a:lnTo>
                <a:close/>
              </a:path>
            </a:pathLst>
          </a:custGeom>
          <a:solidFill>
            <a:schemeClr val="bg1">
              <a:lumMod val="85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Parallelogram 1"/>
          <p:cNvSpPr/>
          <p:nvPr userDrawn="1"/>
        </p:nvSpPr>
        <p:spPr>
          <a:xfrm>
            <a:off x="80646" y="4934143"/>
            <a:ext cx="205750" cy="210174"/>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9834719"/>
              <a:gd name="connsiteY0" fmla="*/ 101784 h 103127"/>
              <a:gd name="connsiteX1" fmla="*/ 104107 w 9834719"/>
              <a:gd name="connsiteY1" fmla="*/ 103127 h 103127"/>
              <a:gd name="connsiteX2" fmla="*/ 0 w 9834719"/>
              <a:gd name="connsiteY2" fmla="*/ 4043 h 103127"/>
              <a:gd name="connsiteX3" fmla="*/ 7158112 w 9834719"/>
              <a:gd name="connsiteY3" fmla="*/ 0 h 103127"/>
              <a:gd name="connsiteX4" fmla="*/ 9834719 w 9834719"/>
              <a:gd name="connsiteY4" fmla="*/ 101784 h 103127"/>
              <a:gd name="connsiteX0" fmla="*/ 7084170 w 7158121"/>
              <a:gd name="connsiteY0" fmla="*/ 103827 h 103827"/>
              <a:gd name="connsiteX1" fmla="*/ 104107 w 7158121"/>
              <a:gd name="connsiteY1" fmla="*/ 103127 h 103827"/>
              <a:gd name="connsiteX2" fmla="*/ 0 w 7158121"/>
              <a:gd name="connsiteY2" fmla="*/ 4043 h 103827"/>
              <a:gd name="connsiteX3" fmla="*/ 7158112 w 7158121"/>
              <a:gd name="connsiteY3" fmla="*/ 0 h 103827"/>
              <a:gd name="connsiteX4" fmla="*/ 7084170 w 7158121"/>
              <a:gd name="connsiteY4" fmla="*/ 103827 h 103827"/>
              <a:gd name="connsiteX0" fmla="*/ 3302165 w 7158112"/>
              <a:gd name="connsiteY0" fmla="*/ 103827 h 103827"/>
              <a:gd name="connsiteX1" fmla="*/ 104107 w 7158112"/>
              <a:gd name="connsiteY1" fmla="*/ 103127 h 103827"/>
              <a:gd name="connsiteX2" fmla="*/ 0 w 7158112"/>
              <a:gd name="connsiteY2" fmla="*/ 4043 h 103827"/>
              <a:gd name="connsiteX3" fmla="*/ 7158112 w 7158112"/>
              <a:gd name="connsiteY3" fmla="*/ 0 h 103827"/>
              <a:gd name="connsiteX4" fmla="*/ 3302165 w 7158112"/>
              <a:gd name="connsiteY4" fmla="*/ 103827 h 103827"/>
              <a:gd name="connsiteX0" fmla="*/ 3302165 w 3302208"/>
              <a:gd name="connsiteY0" fmla="*/ 101784 h 101784"/>
              <a:gd name="connsiteX1" fmla="*/ 104107 w 3302208"/>
              <a:gd name="connsiteY1" fmla="*/ 101084 h 101784"/>
              <a:gd name="connsiteX2" fmla="*/ 0 w 3302208"/>
              <a:gd name="connsiteY2" fmla="*/ 2000 h 101784"/>
              <a:gd name="connsiteX3" fmla="*/ 3269687 w 3302208"/>
              <a:gd name="connsiteY3" fmla="*/ 0 h 101784"/>
              <a:gd name="connsiteX4" fmla="*/ 3302165 w 3302208"/>
              <a:gd name="connsiteY4" fmla="*/ 101784 h 101784"/>
              <a:gd name="connsiteX0" fmla="*/ 3302165 w 3302164"/>
              <a:gd name="connsiteY0" fmla="*/ 101784 h 101784"/>
              <a:gd name="connsiteX1" fmla="*/ 104107 w 3302164"/>
              <a:gd name="connsiteY1" fmla="*/ 101084 h 101784"/>
              <a:gd name="connsiteX2" fmla="*/ 0 w 3302164"/>
              <a:gd name="connsiteY2" fmla="*/ 2000 h 101784"/>
              <a:gd name="connsiteX3" fmla="*/ 917531 w 3302164"/>
              <a:gd name="connsiteY3" fmla="*/ 0 h 101784"/>
              <a:gd name="connsiteX4" fmla="*/ 3302165 w 3302164"/>
              <a:gd name="connsiteY4" fmla="*/ 101784 h 101784"/>
              <a:gd name="connsiteX0" fmla="*/ 158681 w 917531"/>
              <a:gd name="connsiteY0" fmla="*/ 99741 h 101084"/>
              <a:gd name="connsiteX1" fmla="*/ 104107 w 917531"/>
              <a:gd name="connsiteY1" fmla="*/ 101084 h 101084"/>
              <a:gd name="connsiteX2" fmla="*/ 0 w 917531"/>
              <a:gd name="connsiteY2" fmla="*/ 2000 h 101084"/>
              <a:gd name="connsiteX3" fmla="*/ 917531 w 917531"/>
              <a:gd name="connsiteY3" fmla="*/ 0 h 101084"/>
              <a:gd name="connsiteX4" fmla="*/ 158681 w 917531"/>
              <a:gd name="connsiteY4" fmla="*/ 99741 h 101084"/>
              <a:gd name="connsiteX0" fmla="*/ 158681 w 158696"/>
              <a:gd name="connsiteY0" fmla="*/ 97741 h 99084"/>
              <a:gd name="connsiteX1" fmla="*/ 104107 w 158696"/>
              <a:gd name="connsiteY1" fmla="*/ 99084 h 99084"/>
              <a:gd name="connsiteX2" fmla="*/ 0 w 158696"/>
              <a:gd name="connsiteY2" fmla="*/ 0 h 99084"/>
              <a:gd name="connsiteX3" fmla="*/ 66171 w 158696"/>
              <a:gd name="connsiteY3" fmla="*/ 43 h 99084"/>
              <a:gd name="connsiteX4" fmla="*/ 158681 w 158696"/>
              <a:gd name="connsiteY4" fmla="*/ 97741 h 99084"/>
              <a:gd name="connsiteX0" fmla="*/ 145037 w 145055"/>
              <a:gd name="connsiteY0" fmla="*/ 97741 h 99084"/>
              <a:gd name="connsiteX1" fmla="*/ 104107 w 145055"/>
              <a:gd name="connsiteY1" fmla="*/ 99084 h 99084"/>
              <a:gd name="connsiteX2" fmla="*/ 0 w 145055"/>
              <a:gd name="connsiteY2" fmla="*/ 0 h 99084"/>
              <a:gd name="connsiteX3" fmla="*/ 66171 w 145055"/>
              <a:gd name="connsiteY3" fmla="*/ 43 h 99084"/>
              <a:gd name="connsiteX4" fmla="*/ 145037 w 145055"/>
              <a:gd name="connsiteY4" fmla="*/ 97741 h 99084"/>
              <a:gd name="connsiteX0" fmla="*/ 145037 w 145460"/>
              <a:gd name="connsiteY0" fmla="*/ 97741 h 99084"/>
              <a:gd name="connsiteX1" fmla="*/ 104107 w 145460"/>
              <a:gd name="connsiteY1" fmla="*/ 99084 h 99084"/>
              <a:gd name="connsiteX2" fmla="*/ 0 w 145460"/>
              <a:gd name="connsiteY2" fmla="*/ 0 h 99084"/>
              <a:gd name="connsiteX3" fmla="*/ 66171 w 145460"/>
              <a:gd name="connsiteY3" fmla="*/ 43 h 99084"/>
              <a:gd name="connsiteX4" fmla="*/ 145037 w 145460"/>
              <a:gd name="connsiteY4" fmla="*/ 97741 h 99084"/>
              <a:gd name="connsiteX0" fmla="*/ 145037 w 145037"/>
              <a:gd name="connsiteY0" fmla="*/ 97741 h 99084"/>
              <a:gd name="connsiteX1" fmla="*/ 104107 w 145037"/>
              <a:gd name="connsiteY1" fmla="*/ 99084 h 99084"/>
              <a:gd name="connsiteX2" fmla="*/ 0 w 145037"/>
              <a:gd name="connsiteY2" fmla="*/ 0 h 99084"/>
              <a:gd name="connsiteX3" fmla="*/ 66171 w 145037"/>
              <a:gd name="connsiteY3" fmla="*/ 43 h 99084"/>
              <a:gd name="connsiteX4" fmla="*/ 145037 w 145037"/>
              <a:gd name="connsiteY4" fmla="*/ 97741 h 990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88935 w 188935"/>
              <a:gd name="connsiteY0" fmla="*/ 186454 h 186454"/>
              <a:gd name="connsiteX1" fmla="*/ 126175 w 188935"/>
              <a:gd name="connsiteY1" fmla="*/ 185754 h 186454"/>
              <a:gd name="connsiteX2" fmla="*/ 22068 w 188935"/>
              <a:gd name="connsiteY2" fmla="*/ 86670 h 186454"/>
              <a:gd name="connsiteX3" fmla="*/ 0 w 188935"/>
              <a:gd name="connsiteY3" fmla="*/ 0 h 186454"/>
              <a:gd name="connsiteX4" fmla="*/ 188935 w 188935"/>
              <a:gd name="connsiteY4" fmla="*/ 186454 h 186454"/>
              <a:gd name="connsiteX0" fmla="*/ 233045 w 233045"/>
              <a:gd name="connsiteY0" fmla="*/ 186454 h 186454"/>
              <a:gd name="connsiteX1" fmla="*/ 170285 w 233045"/>
              <a:gd name="connsiteY1" fmla="*/ 185754 h 186454"/>
              <a:gd name="connsiteX2" fmla="*/ 0 w 233045"/>
              <a:gd name="connsiteY2" fmla="*/ 12345 h 186454"/>
              <a:gd name="connsiteX3" fmla="*/ 44110 w 233045"/>
              <a:gd name="connsiteY3" fmla="*/ 0 h 186454"/>
              <a:gd name="connsiteX4" fmla="*/ 233045 w 233045"/>
              <a:gd name="connsiteY4" fmla="*/ 186454 h 186454"/>
              <a:gd name="connsiteX0" fmla="*/ 249417 w 249417"/>
              <a:gd name="connsiteY0" fmla="*/ 188411 h 188411"/>
              <a:gd name="connsiteX1" fmla="*/ 186657 w 249417"/>
              <a:gd name="connsiteY1" fmla="*/ 187711 h 188411"/>
              <a:gd name="connsiteX2" fmla="*/ 0 w 249417"/>
              <a:gd name="connsiteY2" fmla="*/ 0 h 188411"/>
              <a:gd name="connsiteX3" fmla="*/ 60482 w 249417"/>
              <a:gd name="connsiteY3" fmla="*/ 1957 h 188411"/>
              <a:gd name="connsiteX4" fmla="*/ 249417 w 249417"/>
              <a:gd name="connsiteY4" fmla="*/ 188411 h 188411"/>
              <a:gd name="connsiteX0" fmla="*/ 249417 w 249417"/>
              <a:gd name="connsiteY0" fmla="*/ 188411 h 188411"/>
              <a:gd name="connsiteX1" fmla="*/ 186657 w 249417"/>
              <a:gd name="connsiteY1" fmla="*/ 187711 h 188411"/>
              <a:gd name="connsiteX2" fmla="*/ 0 w 249417"/>
              <a:gd name="connsiteY2" fmla="*/ 0 h 188411"/>
              <a:gd name="connsiteX3" fmla="*/ 71397 w 249417"/>
              <a:gd name="connsiteY3" fmla="*/ 8086 h 188411"/>
              <a:gd name="connsiteX4" fmla="*/ 249417 w 249417"/>
              <a:gd name="connsiteY4" fmla="*/ 188411 h 188411"/>
              <a:gd name="connsiteX0" fmla="*/ 235774 w 235774"/>
              <a:gd name="connsiteY0" fmla="*/ 180325 h 180325"/>
              <a:gd name="connsiteX1" fmla="*/ 173014 w 235774"/>
              <a:gd name="connsiteY1" fmla="*/ 179625 h 180325"/>
              <a:gd name="connsiteX2" fmla="*/ 0 w 235774"/>
              <a:gd name="connsiteY2" fmla="*/ 86 h 180325"/>
              <a:gd name="connsiteX3" fmla="*/ 57754 w 235774"/>
              <a:gd name="connsiteY3" fmla="*/ 0 h 180325"/>
              <a:gd name="connsiteX4" fmla="*/ 235774 w 235774"/>
              <a:gd name="connsiteY4" fmla="*/ 180325 h 1803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5774" h="180325">
                <a:moveTo>
                  <a:pt x="235774" y="180325"/>
                </a:moveTo>
                <a:lnTo>
                  <a:pt x="173014" y="179625"/>
                </a:lnTo>
                <a:lnTo>
                  <a:pt x="0" y="86"/>
                </a:lnTo>
                <a:lnTo>
                  <a:pt x="57754" y="0"/>
                </a:lnTo>
                <a:cubicBezTo>
                  <a:pt x="162423" y="100055"/>
                  <a:pt x="141677" y="83798"/>
                  <a:pt x="235774" y="180325"/>
                </a:cubicBezTo>
                <a:close/>
              </a:path>
            </a:pathLst>
          </a:custGeom>
          <a:solidFill>
            <a:srgbClr val="D9D9D9"/>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Parallelogram 1"/>
          <p:cNvSpPr/>
          <p:nvPr userDrawn="1"/>
        </p:nvSpPr>
        <p:spPr>
          <a:xfrm>
            <a:off x="-3240" y="4608624"/>
            <a:ext cx="410796" cy="534875"/>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9834719"/>
              <a:gd name="connsiteY0" fmla="*/ 101784 h 103127"/>
              <a:gd name="connsiteX1" fmla="*/ 104107 w 9834719"/>
              <a:gd name="connsiteY1" fmla="*/ 103127 h 103127"/>
              <a:gd name="connsiteX2" fmla="*/ 0 w 9834719"/>
              <a:gd name="connsiteY2" fmla="*/ 4043 h 103127"/>
              <a:gd name="connsiteX3" fmla="*/ 7158112 w 9834719"/>
              <a:gd name="connsiteY3" fmla="*/ 0 h 103127"/>
              <a:gd name="connsiteX4" fmla="*/ 9834719 w 9834719"/>
              <a:gd name="connsiteY4" fmla="*/ 101784 h 103127"/>
              <a:gd name="connsiteX0" fmla="*/ 7084170 w 7158121"/>
              <a:gd name="connsiteY0" fmla="*/ 103827 h 103827"/>
              <a:gd name="connsiteX1" fmla="*/ 104107 w 7158121"/>
              <a:gd name="connsiteY1" fmla="*/ 103127 h 103827"/>
              <a:gd name="connsiteX2" fmla="*/ 0 w 7158121"/>
              <a:gd name="connsiteY2" fmla="*/ 4043 h 103827"/>
              <a:gd name="connsiteX3" fmla="*/ 7158112 w 7158121"/>
              <a:gd name="connsiteY3" fmla="*/ 0 h 103827"/>
              <a:gd name="connsiteX4" fmla="*/ 7084170 w 7158121"/>
              <a:gd name="connsiteY4" fmla="*/ 103827 h 103827"/>
              <a:gd name="connsiteX0" fmla="*/ 3302165 w 7158112"/>
              <a:gd name="connsiteY0" fmla="*/ 103827 h 103827"/>
              <a:gd name="connsiteX1" fmla="*/ 104107 w 7158112"/>
              <a:gd name="connsiteY1" fmla="*/ 103127 h 103827"/>
              <a:gd name="connsiteX2" fmla="*/ 0 w 7158112"/>
              <a:gd name="connsiteY2" fmla="*/ 4043 h 103827"/>
              <a:gd name="connsiteX3" fmla="*/ 7158112 w 7158112"/>
              <a:gd name="connsiteY3" fmla="*/ 0 h 103827"/>
              <a:gd name="connsiteX4" fmla="*/ 3302165 w 7158112"/>
              <a:gd name="connsiteY4" fmla="*/ 103827 h 103827"/>
              <a:gd name="connsiteX0" fmla="*/ 3302165 w 3302208"/>
              <a:gd name="connsiteY0" fmla="*/ 101784 h 101784"/>
              <a:gd name="connsiteX1" fmla="*/ 104107 w 3302208"/>
              <a:gd name="connsiteY1" fmla="*/ 101084 h 101784"/>
              <a:gd name="connsiteX2" fmla="*/ 0 w 3302208"/>
              <a:gd name="connsiteY2" fmla="*/ 2000 h 101784"/>
              <a:gd name="connsiteX3" fmla="*/ 3269687 w 3302208"/>
              <a:gd name="connsiteY3" fmla="*/ 0 h 101784"/>
              <a:gd name="connsiteX4" fmla="*/ 3302165 w 3302208"/>
              <a:gd name="connsiteY4" fmla="*/ 101784 h 101784"/>
              <a:gd name="connsiteX0" fmla="*/ 3302165 w 3302164"/>
              <a:gd name="connsiteY0" fmla="*/ 101784 h 101784"/>
              <a:gd name="connsiteX1" fmla="*/ 104107 w 3302164"/>
              <a:gd name="connsiteY1" fmla="*/ 101084 h 101784"/>
              <a:gd name="connsiteX2" fmla="*/ 0 w 3302164"/>
              <a:gd name="connsiteY2" fmla="*/ 2000 h 101784"/>
              <a:gd name="connsiteX3" fmla="*/ 917531 w 3302164"/>
              <a:gd name="connsiteY3" fmla="*/ 0 h 101784"/>
              <a:gd name="connsiteX4" fmla="*/ 3302165 w 3302164"/>
              <a:gd name="connsiteY4" fmla="*/ 101784 h 101784"/>
              <a:gd name="connsiteX0" fmla="*/ 158681 w 917531"/>
              <a:gd name="connsiteY0" fmla="*/ 99741 h 101084"/>
              <a:gd name="connsiteX1" fmla="*/ 104107 w 917531"/>
              <a:gd name="connsiteY1" fmla="*/ 101084 h 101084"/>
              <a:gd name="connsiteX2" fmla="*/ 0 w 917531"/>
              <a:gd name="connsiteY2" fmla="*/ 2000 h 101084"/>
              <a:gd name="connsiteX3" fmla="*/ 917531 w 917531"/>
              <a:gd name="connsiteY3" fmla="*/ 0 h 101084"/>
              <a:gd name="connsiteX4" fmla="*/ 158681 w 917531"/>
              <a:gd name="connsiteY4" fmla="*/ 99741 h 101084"/>
              <a:gd name="connsiteX0" fmla="*/ 158681 w 158696"/>
              <a:gd name="connsiteY0" fmla="*/ 97741 h 99084"/>
              <a:gd name="connsiteX1" fmla="*/ 104107 w 158696"/>
              <a:gd name="connsiteY1" fmla="*/ 99084 h 99084"/>
              <a:gd name="connsiteX2" fmla="*/ 0 w 158696"/>
              <a:gd name="connsiteY2" fmla="*/ 0 h 99084"/>
              <a:gd name="connsiteX3" fmla="*/ 66171 w 158696"/>
              <a:gd name="connsiteY3" fmla="*/ 43 h 99084"/>
              <a:gd name="connsiteX4" fmla="*/ 158681 w 158696"/>
              <a:gd name="connsiteY4" fmla="*/ 97741 h 99084"/>
              <a:gd name="connsiteX0" fmla="*/ 145037 w 145055"/>
              <a:gd name="connsiteY0" fmla="*/ 97741 h 99084"/>
              <a:gd name="connsiteX1" fmla="*/ 104107 w 145055"/>
              <a:gd name="connsiteY1" fmla="*/ 99084 h 99084"/>
              <a:gd name="connsiteX2" fmla="*/ 0 w 145055"/>
              <a:gd name="connsiteY2" fmla="*/ 0 h 99084"/>
              <a:gd name="connsiteX3" fmla="*/ 66171 w 145055"/>
              <a:gd name="connsiteY3" fmla="*/ 43 h 99084"/>
              <a:gd name="connsiteX4" fmla="*/ 145037 w 145055"/>
              <a:gd name="connsiteY4" fmla="*/ 97741 h 99084"/>
              <a:gd name="connsiteX0" fmla="*/ 145037 w 145460"/>
              <a:gd name="connsiteY0" fmla="*/ 97741 h 99084"/>
              <a:gd name="connsiteX1" fmla="*/ 104107 w 145460"/>
              <a:gd name="connsiteY1" fmla="*/ 99084 h 99084"/>
              <a:gd name="connsiteX2" fmla="*/ 0 w 145460"/>
              <a:gd name="connsiteY2" fmla="*/ 0 h 99084"/>
              <a:gd name="connsiteX3" fmla="*/ 66171 w 145460"/>
              <a:gd name="connsiteY3" fmla="*/ 43 h 99084"/>
              <a:gd name="connsiteX4" fmla="*/ 145037 w 145460"/>
              <a:gd name="connsiteY4" fmla="*/ 97741 h 99084"/>
              <a:gd name="connsiteX0" fmla="*/ 145037 w 145037"/>
              <a:gd name="connsiteY0" fmla="*/ 97741 h 99084"/>
              <a:gd name="connsiteX1" fmla="*/ 104107 w 145037"/>
              <a:gd name="connsiteY1" fmla="*/ 99084 h 99084"/>
              <a:gd name="connsiteX2" fmla="*/ 0 w 145037"/>
              <a:gd name="connsiteY2" fmla="*/ 0 h 99084"/>
              <a:gd name="connsiteX3" fmla="*/ 66171 w 145037"/>
              <a:gd name="connsiteY3" fmla="*/ 43 h 99084"/>
              <a:gd name="connsiteX4" fmla="*/ 145037 w 145037"/>
              <a:gd name="connsiteY4" fmla="*/ 97741 h 990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379708 w 379708"/>
              <a:gd name="connsiteY0" fmla="*/ 304091 h 304091"/>
              <a:gd name="connsiteX1" fmla="*/ 316948 w 379708"/>
              <a:gd name="connsiteY1" fmla="*/ 303391 h 304091"/>
              <a:gd name="connsiteX2" fmla="*/ 0 w 379708"/>
              <a:gd name="connsiteY2" fmla="*/ 0 h 304091"/>
              <a:gd name="connsiteX3" fmla="*/ 279012 w 379708"/>
              <a:gd name="connsiteY3" fmla="*/ 204350 h 304091"/>
              <a:gd name="connsiteX4" fmla="*/ 379708 w 379708"/>
              <a:gd name="connsiteY4" fmla="*/ 304091 h 304091"/>
              <a:gd name="connsiteX0" fmla="*/ 379708 w 379708"/>
              <a:gd name="connsiteY0" fmla="*/ 304091 h 304091"/>
              <a:gd name="connsiteX1" fmla="*/ 316948 w 379708"/>
              <a:gd name="connsiteY1" fmla="*/ 303391 h 304091"/>
              <a:gd name="connsiteX2" fmla="*/ 0 w 379708"/>
              <a:gd name="connsiteY2" fmla="*/ 0 h 304091"/>
              <a:gd name="connsiteX3" fmla="*/ 68900 w 379708"/>
              <a:gd name="connsiteY3" fmla="*/ 2086 h 304091"/>
              <a:gd name="connsiteX4" fmla="*/ 379708 w 379708"/>
              <a:gd name="connsiteY4" fmla="*/ 304091 h 304091"/>
              <a:gd name="connsiteX0" fmla="*/ 379708 w 379708"/>
              <a:gd name="connsiteY0" fmla="*/ 304091 h 304091"/>
              <a:gd name="connsiteX1" fmla="*/ 316948 w 379708"/>
              <a:gd name="connsiteY1" fmla="*/ 303391 h 304091"/>
              <a:gd name="connsiteX2" fmla="*/ 0 w 379708"/>
              <a:gd name="connsiteY2" fmla="*/ 0 h 304091"/>
              <a:gd name="connsiteX3" fmla="*/ 68900 w 379708"/>
              <a:gd name="connsiteY3" fmla="*/ 2086 h 304091"/>
              <a:gd name="connsiteX4" fmla="*/ 379708 w 379708"/>
              <a:gd name="connsiteY4" fmla="*/ 304091 h 304091"/>
              <a:gd name="connsiteX0" fmla="*/ 379708 w 379708"/>
              <a:gd name="connsiteY0" fmla="*/ 302048 h 302048"/>
              <a:gd name="connsiteX1" fmla="*/ 316948 w 379708"/>
              <a:gd name="connsiteY1" fmla="*/ 301348 h 302048"/>
              <a:gd name="connsiteX2" fmla="*/ 0 w 379708"/>
              <a:gd name="connsiteY2" fmla="*/ 0 h 302048"/>
              <a:gd name="connsiteX3" fmla="*/ 68900 w 379708"/>
              <a:gd name="connsiteY3" fmla="*/ 43 h 302048"/>
              <a:gd name="connsiteX4" fmla="*/ 379708 w 379708"/>
              <a:gd name="connsiteY4" fmla="*/ 302048 h 302048"/>
              <a:gd name="connsiteX0" fmla="*/ 484491 w 484491"/>
              <a:gd name="connsiteY0" fmla="*/ 405276 h 405276"/>
              <a:gd name="connsiteX1" fmla="*/ 421731 w 484491"/>
              <a:gd name="connsiteY1" fmla="*/ 404576 h 405276"/>
              <a:gd name="connsiteX2" fmla="*/ 0 w 484491"/>
              <a:gd name="connsiteY2" fmla="*/ 0 h 405276"/>
              <a:gd name="connsiteX3" fmla="*/ 173683 w 484491"/>
              <a:gd name="connsiteY3" fmla="*/ 103271 h 405276"/>
              <a:gd name="connsiteX4" fmla="*/ 484491 w 484491"/>
              <a:gd name="connsiteY4" fmla="*/ 405276 h 405276"/>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70740 w 470740"/>
              <a:gd name="connsiteY0" fmla="*/ 458913 h 458913"/>
              <a:gd name="connsiteX1" fmla="*/ 407980 w 470740"/>
              <a:gd name="connsiteY1" fmla="*/ 458213 h 458913"/>
              <a:gd name="connsiteX2" fmla="*/ 2622 w 470740"/>
              <a:gd name="connsiteY2" fmla="*/ 69981 h 458913"/>
              <a:gd name="connsiteX3" fmla="*/ 0 w 470740"/>
              <a:gd name="connsiteY3" fmla="*/ 0 h 458913"/>
              <a:gd name="connsiteX4" fmla="*/ 470740 w 470740"/>
              <a:gd name="connsiteY4" fmla="*/ 458913 h 4589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0740" h="458913">
                <a:moveTo>
                  <a:pt x="470740" y="458913"/>
                </a:moveTo>
                <a:lnTo>
                  <a:pt x="407980" y="458213"/>
                </a:lnTo>
                <a:lnTo>
                  <a:pt x="2622" y="69981"/>
                </a:lnTo>
                <a:lnTo>
                  <a:pt x="0" y="0"/>
                </a:lnTo>
                <a:cubicBezTo>
                  <a:pt x="474166" y="459291"/>
                  <a:pt x="376643" y="362386"/>
                  <a:pt x="470740" y="458913"/>
                </a:cubicBezTo>
                <a:close/>
              </a:path>
            </a:pathLst>
          </a:custGeom>
          <a:solidFill>
            <a:schemeClr val="bg1">
              <a:lumMod val="85000"/>
            </a:schemeClr>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lumMod val="85000"/>
                </a:schemeClr>
              </a:solidFill>
            </a:endParaRPr>
          </a:p>
        </p:txBody>
      </p:sp>
      <p:sp>
        <p:nvSpPr>
          <p:cNvPr id="11" name="Parallelogram 1"/>
          <p:cNvSpPr/>
          <p:nvPr userDrawn="1"/>
        </p:nvSpPr>
        <p:spPr>
          <a:xfrm>
            <a:off x="1702139" y="-8355"/>
            <a:ext cx="7479448" cy="753809"/>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662664 w 8439233"/>
              <a:gd name="connsiteY0" fmla="*/ 625319 h 646751"/>
              <a:gd name="connsiteX1" fmla="*/ 0 w 8439233"/>
              <a:gd name="connsiteY1" fmla="*/ 0 h 646751"/>
              <a:gd name="connsiteX2" fmla="*/ 8439233 w 8439233"/>
              <a:gd name="connsiteY2" fmla="*/ 65192 h 646751"/>
              <a:gd name="connsiteX3" fmla="*/ 8425152 w 8439233"/>
              <a:gd name="connsiteY3" fmla="*/ 646751 h 646751"/>
              <a:gd name="connsiteX4" fmla="*/ 662664 w 8439233"/>
              <a:gd name="connsiteY4" fmla="*/ 625319 h 646751"/>
              <a:gd name="connsiteX0" fmla="*/ 662664 w 8433629"/>
              <a:gd name="connsiteY0" fmla="*/ 627253 h 648685"/>
              <a:gd name="connsiteX1" fmla="*/ 0 w 8433629"/>
              <a:gd name="connsiteY1" fmla="*/ 1934 h 648685"/>
              <a:gd name="connsiteX2" fmla="*/ 8433629 w 8433629"/>
              <a:gd name="connsiteY2" fmla="*/ 0 h 648685"/>
              <a:gd name="connsiteX3" fmla="*/ 8425152 w 8433629"/>
              <a:gd name="connsiteY3" fmla="*/ 648685 h 648685"/>
              <a:gd name="connsiteX4" fmla="*/ 662664 w 8433629"/>
              <a:gd name="connsiteY4" fmla="*/ 627253 h 648685"/>
              <a:gd name="connsiteX0" fmla="*/ 662664 w 8570840"/>
              <a:gd name="connsiteY0" fmla="*/ 627253 h 648685"/>
              <a:gd name="connsiteX1" fmla="*/ 0 w 8570840"/>
              <a:gd name="connsiteY1" fmla="*/ 1934 h 648685"/>
              <a:gd name="connsiteX2" fmla="*/ 8433629 w 8570840"/>
              <a:gd name="connsiteY2" fmla="*/ 0 h 648685"/>
              <a:gd name="connsiteX3" fmla="*/ 8570840 w 8570840"/>
              <a:gd name="connsiteY3" fmla="*/ 648685 h 648685"/>
              <a:gd name="connsiteX4" fmla="*/ 662664 w 8570840"/>
              <a:gd name="connsiteY4" fmla="*/ 627253 h 648685"/>
              <a:gd name="connsiteX0" fmla="*/ 662664 w 8570840"/>
              <a:gd name="connsiteY0" fmla="*/ 625319 h 646751"/>
              <a:gd name="connsiteX1" fmla="*/ 0 w 8570840"/>
              <a:gd name="connsiteY1" fmla="*/ 0 h 646751"/>
              <a:gd name="connsiteX2" fmla="*/ 8545696 w 8570840"/>
              <a:gd name="connsiteY2" fmla="*/ 2262 h 646751"/>
              <a:gd name="connsiteX3" fmla="*/ 8570840 w 8570840"/>
              <a:gd name="connsiteY3" fmla="*/ 646751 h 646751"/>
              <a:gd name="connsiteX4" fmla="*/ 662664 w 8570840"/>
              <a:gd name="connsiteY4" fmla="*/ 625319 h 6467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70840" h="646751">
                <a:moveTo>
                  <a:pt x="662664" y="625319"/>
                </a:moveTo>
                <a:lnTo>
                  <a:pt x="0" y="0"/>
                </a:lnTo>
                <a:lnTo>
                  <a:pt x="8545696" y="2262"/>
                </a:lnTo>
                <a:lnTo>
                  <a:pt x="8570840" y="646751"/>
                </a:lnTo>
                <a:lnTo>
                  <a:pt x="662664" y="625319"/>
                </a:lnTo>
                <a:close/>
              </a:path>
            </a:pathLst>
          </a:custGeom>
          <a:solidFill>
            <a:srgbClr val="0C193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Parallelogram 1"/>
          <p:cNvSpPr/>
          <p:nvPr userDrawn="1"/>
        </p:nvSpPr>
        <p:spPr>
          <a:xfrm>
            <a:off x="304800" y="4954038"/>
            <a:ext cx="8902290" cy="207841"/>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10080371"/>
              <a:gd name="connsiteY0" fmla="*/ 107998 h 109341"/>
              <a:gd name="connsiteX1" fmla="*/ 104107 w 10080371"/>
              <a:gd name="connsiteY1" fmla="*/ 109341 h 109341"/>
              <a:gd name="connsiteX2" fmla="*/ 0 w 10080371"/>
              <a:gd name="connsiteY2" fmla="*/ 10257 h 109341"/>
              <a:gd name="connsiteX3" fmla="*/ 10080369 w 10080371"/>
              <a:gd name="connsiteY3" fmla="*/ 0 h 109341"/>
              <a:gd name="connsiteX4" fmla="*/ 9834719 w 10080371"/>
              <a:gd name="connsiteY4" fmla="*/ 107998 h 109341"/>
              <a:gd name="connsiteX0" fmla="*/ 9834719 w 10096915"/>
              <a:gd name="connsiteY0" fmla="*/ 97741 h 99084"/>
              <a:gd name="connsiteX1" fmla="*/ 104107 w 10096915"/>
              <a:gd name="connsiteY1" fmla="*/ 99084 h 99084"/>
              <a:gd name="connsiteX2" fmla="*/ 0 w 10096915"/>
              <a:gd name="connsiteY2" fmla="*/ 0 h 99084"/>
              <a:gd name="connsiteX3" fmla="*/ 10096913 w 10096915"/>
              <a:gd name="connsiteY3" fmla="*/ 22776 h 99084"/>
              <a:gd name="connsiteX4" fmla="*/ 9834719 w 10096915"/>
              <a:gd name="connsiteY4" fmla="*/ 97741 h 99084"/>
              <a:gd name="connsiteX0" fmla="*/ 9834719 w 10118975"/>
              <a:gd name="connsiteY0" fmla="*/ 97741 h 99084"/>
              <a:gd name="connsiteX1" fmla="*/ 104107 w 10118975"/>
              <a:gd name="connsiteY1" fmla="*/ 99084 h 99084"/>
              <a:gd name="connsiteX2" fmla="*/ 0 w 10118975"/>
              <a:gd name="connsiteY2" fmla="*/ 0 h 99084"/>
              <a:gd name="connsiteX3" fmla="*/ 10118973 w 10118975"/>
              <a:gd name="connsiteY3" fmla="*/ 6260 h 99084"/>
              <a:gd name="connsiteX4" fmla="*/ 9834719 w 10118975"/>
              <a:gd name="connsiteY4" fmla="*/ 97741 h 99084"/>
              <a:gd name="connsiteX0" fmla="*/ 10110464 w 10119054"/>
              <a:gd name="connsiteY0" fmla="*/ 184453 h 184453"/>
              <a:gd name="connsiteX1" fmla="*/ 104107 w 10119054"/>
              <a:gd name="connsiteY1" fmla="*/ 99084 h 184453"/>
              <a:gd name="connsiteX2" fmla="*/ 0 w 10119054"/>
              <a:gd name="connsiteY2" fmla="*/ 0 h 184453"/>
              <a:gd name="connsiteX3" fmla="*/ 10118973 w 10119054"/>
              <a:gd name="connsiteY3" fmla="*/ 6260 h 184453"/>
              <a:gd name="connsiteX4" fmla="*/ 10110464 w 10119054"/>
              <a:gd name="connsiteY4" fmla="*/ 184453 h 184453"/>
              <a:gd name="connsiteX0" fmla="*/ 10110464 w 10119054"/>
              <a:gd name="connsiteY0" fmla="*/ 184453 h 184453"/>
              <a:gd name="connsiteX1" fmla="*/ 181315 w 10119054"/>
              <a:gd name="connsiteY1" fmla="*/ 181666 h 184453"/>
              <a:gd name="connsiteX2" fmla="*/ 0 w 10119054"/>
              <a:gd name="connsiteY2" fmla="*/ 0 h 184453"/>
              <a:gd name="connsiteX3" fmla="*/ 10118973 w 10119054"/>
              <a:gd name="connsiteY3" fmla="*/ 6260 h 184453"/>
              <a:gd name="connsiteX4" fmla="*/ 10110464 w 10119054"/>
              <a:gd name="connsiteY4" fmla="*/ 184453 h 184453"/>
              <a:gd name="connsiteX0" fmla="*/ 10110464 w 10119054"/>
              <a:gd name="connsiteY0" fmla="*/ 178324 h 178324"/>
              <a:gd name="connsiteX1" fmla="*/ 181315 w 10119054"/>
              <a:gd name="connsiteY1" fmla="*/ 175537 h 178324"/>
              <a:gd name="connsiteX2" fmla="*/ 0 w 10119054"/>
              <a:gd name="connsiteY2" fmla="*/ 0 h 178324"/>
              <a:gd name="connsiteX3" fmla="*/ 10118973 w 10119054"/>
              <a:gd name="connsiteY3" fmla="*/ 131 h 178324"/>
              <a:gd name="connsiteX4" fmla="*/ 10110464 w 10119054"/>
              <a:gd name="connsiteY4" fmla="*/ 178324 h 1783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119054" h="178324">
                <a:moveTo>
                  <a:pt x="10110464" y="178324"/>
                </a:moveTo>
                <a:lnTo>
                  <a:pt x="181315" y="175537"/>
                </a:lnTo>
                <a:lnTo>
                  <a:pt x="0" y="0"/>
                </a:lnTo>
                <a:lnTo>
                  <a:pt x="10118973" y="131"/>
                </a:lnTo>
                <a:cubicBezTo>
                  <a:pt x="10119951" y="55239"/>
                  <a:pt x="10111873" y="81797"/>
                  <a:pt x="10110464" y="178324"/>
                </a:cubicBezTo>
                <a:close/>
              </a:path>
            </a:pathLst>
          </a:custGeom>
          <a:solidFill>
            <a:srgbClr val="0C193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p:cNvSpPr txBox="1"/>
          <p:nvPr userDrawn="1"/>
        </p:nvSpPr>
        <p:spPr>
          <a:xfrm>
            <a:off x="455870" y="4922777"/>
            <a:ext cx="8688129" cy="246221"/>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solidFill>
                  <a:srgbClr val="D9D9D9"/>
                </a:solidFill>
                <a:latin typeface="Arial Narrow"/>
                <a:cs typeface="Arial Narrow"/>
              </a:rPr>
              <a:t>STEM101.ORG</a:t>
            </a:r>
            <a:r>
              <a:rPr lang="en-US" sz="1000" i="0" baseline="0" dirty="0">
                <a:solidFill>
                  <a:srgbClr val="D9D9D9"/>
                </a:solidFill>
                <a:latin typeface="Arial Narrow"/>
                <a:cs typeface="Arial Narrow"/>
              </a:rPr>
              <a:t>                                                                                                                                                                                                                 </a:t>
            </a:r>
            <a:r>
              <a:rPr lang="en-US" sz="1000" i="0" dirty="0">
                <a:solidFill>
                  <a:srgbClr val="D9D9D9"/>
                </a:solidFill>
                <a:latin typeface="Arial Narrow"/>
                <a:cs typeface="Arial Narrow"/>
              </a:rPr>
              <a:t>A Non-Profit</a:t>
            </a:r>
            <a:r>
              <a:rPr lang="en-US" sz="1000" i="0" baseline="0" dirty="0">
                <a:solidFill>
                  <a:srgbClr val="D9D9D9"/>
                </a:solidFill>
                <a:latin typeface="Arial Narrow"/>
                <a:cs typeface="Arial Narrow"/>
              </a:rPr>
              <a:t> K-16 Education Program</a:t>
            </a:r>
            <a:endParaRPr lang="en-US" sz="1000" dirty="0">
              <a:solidFill>
                <a:srgbClr val="D9D9D9"/>
              </a:solidFill>
              <a:latin typeface="Arial Narrow"/>
              <a:cs typeface="Arial Narrow"/>
            </a:endParaRPr>
          </a:p>
        </p:txBody>
      </p:sp>
      <p:pic>
        <p:nvPicPr>
          <p:cNvPr id="15" name="Picture 14" descr="stem-branding blue.jpg"/>
          <p:cNvPicPr>
            <a:picLocks noChangeAspect="1"/>
          </p:cNvPicPr>
          <p:nvPr userDrawn="1"/>
        </p:nvPicPr>
        <p:blipFill rotWithShape="1">
          <a:blip r:embed="rId2" cstate="print">
            <a:extLst>
              <a:ext uri="{28A0092B-C50C-407E-A947-70E740481C1C}">
                <a14:useLocalDpi xmlns:a14="http://schemas.microsoft.com/office/drawing/2010/main" val="0"/>
              </a:ext>
            </a:extLst>
          </a:blip>
          <a:srcRect t="22313" b="22417"/>
          <a:stretch/>
        </p:blipFill>
        <p:spPr>
          <a:xfrm>
            <a:off x="6528765" y="35778"/>
            <a:ext cx="2523683" cy="657267"/>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Parallelogram 1"/>
          <p:cNvSpPr/>
          <p:nvPr/>
        </p:nvSpPr>
        <p:spPr>
          <a:xfrm>
            <a:off x="0" y="-16711"/>
            <a:ext cx="850259" cy="502507"/>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46705"/>
              <a:gd name="connsiteY0" fmla="*/ 561142 h 582574"/>
              <a:gd name="connsiteX1" fmla="*/ 0 w 8346705"/>
              <a:gd name="connsiteY1" fmla="*/ 7144 h 582574"/>
              <a:gd name="connsiteX2" fmla="*/ 1574461 w 8346705"/>
              <a:gd name="connsiteY2" fmla="*/ 0 h 582574"/>
              <a:gd name="connsiteX3" fmla="*/ 8346705 w 8346705"/>
              <a:gd name="connsiteY3" fmla="*/ 582574 h 582574"/>
              <a:gd name="connsiteX4" fmla="*/ 584217 w 8346705"/>
              <a:gd name="connsiteY4" fmla="*/ 561142 h 582574"/>
              <a:gd name="connsiteX0" fmla="*/ 584217 w 2215272"/>
              <a:gd name="connsiteY0" fmla="*/ 561142 h 589718"/>
              <a:gd name="connsiteX1" fmla="*/ 0 w 2215272"/>
              <a:gd name="connsiteY1" fmla="*/ 7144 h 589718"/>
              <a:gd name="connsiteX2" fmla="*/ 1574461 w 2215272"/>
              <a:gd name="connsiteY2" fmla="*/ 0 h 589718"/>
              <a:gd name="connsiteX3" fmla="*/ 2215272 w 2215272"/>
              <a:gd name="connsiteY3" fmla="*/ 589718 h 589718"/>
              <a:gd name="connsiteX4" fmla="*/ 584217 w 2215272"/>
              <a:gd name="connsiteY4" fmla="*/ 561142 h 589718"/>
              <a:gd name="connsiteX0" fmla="*/ 584217 w 2215272"/>
              <a:gd name="connsiteY0" fmla="*/ 561142 h 570668"/>
              <a:gd name="connsiteX1" fmla="*/ 0 w 2215272"/>
              <a:gd name="connsiteY1" fmla="*/ 7144 h 570668"/>
              <a:gd name="connsiteX2" fmla="*/ 1574461 w 2215272"/>
              <a:gd name="connsiteY2" fmla="*/ 0 h 570668"/>
              <a:gd name="connsiteX3" fmla="*/ 2215272 w 2215272"/>
              <a:gd name="connsiteY3" fmla="*/ 570668 h 570668"/>
              <a:gd name="connsiteX4" fmla="*/ 584217 w 2215272"/>
              <a:gd name="connsiteY4" fmla="*/ 561142 h 570668"/>
              <a:gd name="connsiteX0" fmla="*/ 584217 w 2215272"/>
              <a:gd name="connsiteY0" fmla="*/ 556380 h 565906"/>
              <a:gd name="connsiteX1" fmla="*/ 0 w 2215272"/>
              <a:gd name="connsiteY1" fmla="*/ 2382 h 565906"/>
              <a:gd name="connsiteX2" fmla="*/ 1620850 w 2215272"/>
              <a:gd name="connsiteY2" fmla="*/ 0 h 565906"/>
              <a:gd name="connsiteX3" fmla="*/ 2215272 w 2215272"/>
              <a:gd name="connsiteY3" fmla="*/ 565906 h 565906"/>
              <a:gd name="connsiteX4" fmla="*/ 584217 w 2215272"/>
              <a:gd name="connsiteY4" fmla="*/ 556380 h 565906"/>
              <a:gd name="connsiteX0" fmla="*/ 584217 w 2215272"/>
              <a:gd name="connsiteY0" fmla="*/ 556380 h 561090"/>
              <a:gd name="connsiteX1" fmla="*/ 0 w 2215272"/>
              <a:gd name="connsiteY1" fmla="*/ 2382 h 561090"/>
              <a:gd name="connsiteX2" fmla="*/ 1620850 w 2215272"/>
              <a:gd name="connsiteY2" fmla="*/ 0 h 561090"/>
              <a:gd name="connsiteX3" fmla="*/ 2215272 w 2215272"/>
              <a:gd name="connsiteY3" fmla="*/ 561090 h 561090"/>
              <a:gd name="connsiteX4" fmla="*/ 584217 w 2215272"/>
              <a:gd name="connsiteY4" fmla="*/ 556380 h 561090"/>
              <a:gd name="connsiteX0" fmla="*/ 584217 w 2215272"/>
              <a:gd name="connsiteY0" fmla="*/ 553998 h 558708"/>
              <a:gd name="connsiteX1" fmla="*/ 0 w 2215272"/>
              <a:gd name="connsiteY1" fmla="*/ 0 h 558708"/>
              <a:gd name="connsiteX2" fmla="*/ 1642647 w 2215272"/>
              <a:gd name="connsiteY2" fmla="*/ 27 h 558708"/>
              <a:gd name="connsiteX3" fmla="*/ 2215272 w 2215272"/>
              <a:gd name="connsiteY3" fmla="*/ 558708 h 558708"/>
              <a:gd name="connsiteX4" fmla="*/ 584217 w 2215272"/>
              <a:gd name="connsiteY4" fmla="*/ 553998 h 558708"/>
              <a:gd name="connsiteX0" fmla="*/ 584217 w 2215272"/>
              <a:gd name="connsiteY0" fmla="*/ 553998 h 558708"/>
              <a:gd name="connsiteX1" fmla="*/ 0 w 2215272"/>
              <a:gd name="connsiteY1" fmla="*/ 0 h 558708"/>
              <a:gd name="connsiteX2" fmla="*/ 615475 w 2215272"/>
              <a:gd name="connsiteY2" fmla="*/ 118024 h 558708"/>
              <a:gd name="connsiteX3" fmla="*/ 2215272 w 2215272"/>
              <a:gd name="connsiteY3" fmla="*/ 558708 h 558708"/>
              <a:gd name="connsiteX4" fmla="*/ 584217 w 2215272"/>
              <a:gd name="connsiteY4" fmla="*/ 553998 h 558708"/>
              <a:gd name="connsiteX0" fmla="*/ 469783 w 2100838"/>
              <a:gd name="connsiteY0" fmla="*/ 436001 h 440711"/>
              <a:gd name="connsiteX1" fmla="*/ 0 w 2100838"/>
              <a:gd name="connsiteY1" fmla="*/ 0 h 440711"/>
              <a:gd name="connsiteX2" fmla="*/ 501041 w 2100838"/>
              <a:gd name="connsiteY2" fmla="*/ 27 h 440711"/>
              <a:gd name="connsiteX3" fmla="*/ 2100838 w 2100838"/>
              <a:gd name="connsiteY3" fmla="*/ 440711 h 440711"/>
              <a:gd name="connsiteX4" fmla="*/ 469783 w 2100838"/>
              <a:gd name="connsiteY4" fmla="*/ 436001 h 440711"/>
              <a:gd name="connsiteX0" fmla="*/ 469783 w 972856"/>
              <a:gd name="connsiteY0" fmla="*/ 436001 h 436001"/>
              <a:gd name="connsiteX1" fmla="*/ 0 w 972856"/>
              <a:gd name="connsiteY1" fmla="*/ 0 h 436001"/>
              <a:gd name="connsiteX2" fmla="*/ 501041 w 972856"/>
              <a:gd name="connsiteY2" fmla="*/ 27 h 436001"/>
              <a:gd name="connsiteX3" fmla="*/ 972856 w 972856"/>
              <a:gd name="connsiteY3" fmla="*/ 435895 h 436001"/>
              <a:gd name="connsiteX4" fmla="*/ 469783 w 972856"/>
              <a:gd name="connsiteY4" fmla="*/ 436001 h 4360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2856" h="436001">
                <a:moveTo>
                  <a:pt x="469783" y="436001"/>
                </a:moveTo>
                <a:lnTo>
                  <a:pt x="0" y="0"/>
                </a:lnTo>
                <a:lnTo>
                  <a:pt x="501041" y="27"/>
                </a:lnTo>
                <a:lnTo>
                  <a:pt x="972856" y="435895"/>
                </a:lnTo>
                <a:lnTo>
                  <a:pt x="469783" y="436001"/>
                </a:lnTo>
                <a:close/>
              </a:path>
            </a:pathLst>
          </a:custGeom>
          <a:solidFill>
            <a:srgbClr val="0C193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Parallelogram 1"/>
          <p:cNvSpPr/>
          <p:nvPr/>
        </p:nvSpPr>
        <p:spPr>
          <a:xfrm>
            <a:off x="430853" y="-16737"/>
            <a:ext cx="1936109" cy="643931"/>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46705"/>
              <a:gd name="connsiteY0" fmla="*/ 561142 h 582574"/>
              <a:gd name="connsiteX1" fmla="*/ 0 w 8346705"/>
              <a:gd name="connsiteY1" fmla="*/ 7144 h 582574"/>
              <a:gd name="connsiteX2" fmla="*/ 1574461 w 8346705"/>
              <a:gd name="connsiteY2" fmla="*/ 0 h 582574"/>
              <a:gd name="connsiteX3" fmla="*/ 8346705 w 8346705"/>
              <a:gd name="connsiteY3" fmla="*/ 582574 h 582574"/>
              <a:gd name="connsiteX4" fmla="*/ 584217 w 8346705"/>
              <a:gd name="connsiteY4" fmla="*/ 561142 h 582574"/>
              <a:gd name="connsiteX0" fmla="*/ 584217 w 2215272"/>
              <a:gd name="connsiteY0" fmla="*/ 561142 h 589718"/>
              <a:gd name="connsiteX1" fmla="*/ 0 w 2215272"/>
              <a:gd name="connsiteY1" fmla="*/ 7144 h 589718"/>
              <a:gd name="connsiteX2" fmla="*/ 1574461 w 2215272"/>
              <a:gd name="connsiteY2" fmla="*/ 0 h 589718"/>
              <a:gd name="connsiteX3" fmla="*/ 2215272 w 2215272"/>
              <a:gd name="connsiteY3" fmla="*/ 589718 h 589718"/>
              <a:gd name="connsiteX4" fmla="*/ 584217 w 2215272"/>
              <a:gd name="connsiteY4" fmla="*/ 561142 h 589718"/>
              <a:gd name="connsiteX0" fmla="*/ 584217 w 2215272"/>
              <a:gd name="connsiteY0" fmla="*/ 561142 h 570668"/>
              <a:gd name="connsiteX1" fmla="*/ 0 w 2215272"/>
              <a:gd name="connsiteY1" fmla="*/ 7144 h 570668"/>
              <a:gd name="connsiteX2" fmla="*/ 1574461 w 2215272"/>
              <a:gd name="connsiteY2" fmla="*/ 0 h 570668"/>
              <a:gd name="connsiteX3" fmla="*/ 2215272 w 2215272"/>
              <a:gd name="connsiteY3" fmla="*/ 570668 h 570668"/>
              <a:gd name="connsiteX4" fmla="*/ 584217 w 2215272"/>
              <a:gd name="connsiteY4" fmla="*/ 561142 h 570668"/>
              <a:gd name="connsiteX0" fmla="*/ 584217 w 2215272"/>
              <a:gd name="connsiteY0" fmla="*/ 556380 h 565906"/>
              <a:gd name="connsiteX1" fmla="*/ 0 w 2215272"/>
              <a:gd name="connsiteY1" fmla="*/ 2382 h 565906"/>
              <a:gd name="connsiteX2" fmla="*/ 1620850 w 2215272"/>
              <a:gd name="connsiteY2" fmla="*/ 0 h 565906"/>
              <a:gd name="connsiteX3" fmla="*/ 2215272 w 2215272"/>
              <a:gd name="connsiteY3" fmla="*/ 565906 h 565906"/>
              <a:gd name="connsiteX4" fmla="*/ 584217 w 2215272"/>
              <a:gd name="connsiteY4" fmla="*/ 556380 h 565906"/>
              <a:gd name="connsiteX0" fmla="*/ 584217 w 2215272"/>
              <a:gd name="connsiteY0" fmla="*/ 556380 h 561090"/>
              <a:gd name="connsiteX1" fmla="*/ 0 w 2215272"/>
              <a:gd name="connsiteY1" fmla="*/ 2382 h 561090"/>
              <a:gd name="connsiteX2" fmla="*/ 1620850 w 2215272"/>
              <a:gd name="connsiteY2" fmla="*/ 0 h 561090"/>
              <a:gd name="connsiteX3" fmla="*/ 2215272 w 2215272"/>
              <a:gd name="connsiteY3" fmla="*/ 561090 h 561090"/>
              <a:gd name="connsiteX4" fmla="*/ 584217 w 2215272"/>
              <a:gd name="connsiteY4" fmla="*/ 556380 h 561090"/>
              <a:gd name="connsiteX0" fmla="*/ 584217 w 2215272"/>
              <a:gd name="connsiteY0" fmla="*/ 553998 h 558708"/>
              <a:gd name="connsiteX1" fmla="*/ 0 w 2215272"/>
              <a:gd name="connsiteY1" fmla="*/ 0 h 558708"/>
              <a:gd name="connsiteX2" fmla="*/ 1642647 w 2215272"/>
              <a:gd name="connsiteY2" fmla="*/ 27 h 558708"/>
              <a:gd name="connsiteX3" fmla="*/ 2215272 w 2215272"/>
              <a:gd name="connsiteY3" fmla="*/ 558708 h 558708"/>
              <a:gd name="connsiteX4" fmla="*/ 584217 w 2215272"/>
              <a:gd name="connsiteY4" fmla="*/ 553998 h 5587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15272" h="558708">
                <a:moveTo>
                  <a:pt x="584217" y="553998"/>
                </a:moveTo>
                <a:lnTo>
                  <a:pt x="0" y="0"/>
                </a:lnTo>
                <a:lnTo>
                  <a:pt x="1642647" y="27"/>
                </a:lnTo>
                <a:lnTo>
                  <a:pt x="2215272" y="558708"/>
                </a:lnTo>
                <a:lnTo>
                  <a:pt x="584217" y="553998"/>
                </a:lnTo>
                <a:close/>
              </a:path>
            </a:pathLst>
          </a:custGeom>
          <a:solidFill>
            <a:schemeClr val="bg1">
              <a:lumMod val="85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Parallelogram 1"/>
          <p:cNvSpPr/>
          <p:nvPr/>
        </p:nvSpPr>
        <p:spPr>
          <a:xfrm>
            <a:off x="1702139" y="-8355"/>
            <a:ext cx="7479448" cy="753809"/>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662664 w 8439233"/>
              <a:gd name="connsiteY0" fmla="*/ 625319 h 646751"/>
              <a:gd name="connsiteX1" fmla="*/ 0 w 8439233"/>
              <a:gd name="connsiteY1" fmla="*/ 0 h 646751"/>
              <a:gd name="connsiteX2" fmla="*/ 8439233 w 8439233"/>
              <a:gd name="connsiteY2" fmla="*/ 65192 h 646751"/>
              <a:gd name="connsiteX3" fmla="*/ 8425152 w 8439233"/>
              <a:gd name="connsiteY3" fmla="*/ 646751 h 646751"/>
              <a:gd name="connsiteX4" fmla="*/ 662664 w 8439233"/>
              <a:gd name="connsiteY4" fmla="*/ 625319 h 646751"/>
              <a:gd name="connsiteX0" fmla="*/ 662664 w 8433629"/>
              <a:gd name="connsiteY0" fmla="*/ 627253 h 648685"/>
              <a:gd name="connsiteX1" fmla="*/ 0 w 8433629"/>
              <a:gd name="connsiteY1" fmla="*/ 1934 h 648685"/>
              <a:gd name="connsiteX2" fmla="*/ 8433629 w 8433629"/>
              <a:gd name="connsiteY2" fmla="*/ 0 h 648685"/>
              <a:gd name="connsiteX3" fmla="*/ 8425152 w 8433629"/>
              <a:gd name="connsiteY3" fmla="*/ 648685 h 648685"/>
              <a:gd name="connsiteX4" fmla="*/ 662664 w 8433629"/>
              <a:gd name="connsiteY4" fmla="*/ 627253 h 648685"/>
              <a:gd name="connsiteX0" fmla="*/ 662664 w 8570840"/>
              <a:gd name="connsiteY0" fmla="*/ 627253 h 648685"/>
              <a:gd name="connsiteX1" fmla="*/ 0 w 8570840"/>
              <a:gd name="connsiteY1" fmla="*/ 1934 h 648685"/>
              <a:gd name="connsiteX2" fmla="*/ 8433629 w 8570840"/>
              <a:gd name="connsiteY2" fmla="*/ 0 h 648685"/>
              <a:gd name="connsiteX3" fmla="*/ 8570840 w 8570840"/>
              <a:gd name="connsiteY3" fmla="*/ 648685 h 648685"/>
              <a:gd name="connsiteX4" fmla="*/ 662664 w 8570840"/>
              <a:gd name="connsiteY4" fmla="*/ 627253 h 648685"/>
              <a:gd name="connsiteX0" fmla="*/ 662664 w 8570840"/>
              <a:gd name="connsiteY0" fmla="*/ 625319 h 646751"/>
              <a:gd name="connsiteX1" fmla="*/ 0 w 8570840"/>
              <a:gd name="connsiteY1" fmla="*/ 0 h 646751"/>
              <a:gd name="connsiteX2" fmla="*/ 8545696 w 8570840"/>
              <a:gd name="connsiteY2" fmla="*/ 2262 h 646751"/>
              <a:gd name="connsiteX3" fmla="*/ 8570840 w 8570840"/>
              <a:gd name="connsiteY3" fmla="*/ 646751 h 646751"/>
              <a:gd name="connsiteX4" fmla="*/ 662664 w 8570840"/>
              <a:gd name="connsiteY4" fmla="*/ 625319 h 6467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70840" h="646751">
                <a:moveTo>
                  <a:pt x="662664" y="625319"/>
                </a:moveTo>
                <a:lnTo>
                  <a:pt x="0" y="0"/>
                </a:lnTo>
                <a:lnTo>
                  <a:pt x="8545696" y="2262"/>
                </a:lnTo>
                <a:lnTo>
                  <a:pt x="8570840" y="646751"/>
                </a:lnTo>
                <a:lnTo>
                  <a:pt x="662664" y="625319"/>
                </a:lnTo>
                <a:close/>
              </a:path>
            </a:pathLst>
          </a:custGeom>
          <a:solidFill>
            <a:srgbClr val="0C193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arallelogram 1"/>
          <p:cNvSpPr/>
          <p:nvPr/>
        </p:nvSpPr>
        <p:spPr>
          <a:xfrm>
            <a:off x="80646" y="4934143"/>
            <a:ext cx="205750" cy="210174"/>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9834719"/>
              <a:gd name="connsiteY0" fmla="*/ 101784 h 103127"/>
              <a:gd name="connsiteX1" fmla="*/ 104107 w 9834719"/>
              <a:gd name="connsiteY1" fmla="*/ 103127 h 103127"/>
              <a:gd name="connsiteX2" fmla="*/ 0 w 9834719"/>
              <a:gd name="connsiteY2" fmla="*/ 4043 h 103127"/>
              <a:gd name="connsiteX3" fmla="*/ 7158112 w 9834719"/>
              <a:gd name="connsiteY3" fmla="*/ 0 h 103127"/>
              <a:gd name="connsiteX4" fmla="*/ 9834719 w 9834719"/>
              <a:gd name="connsiteY4" fmla="*/ 101784 h 103127"/>
              <a:gd name="connsiteX0" fmla="*/ 7084170 w 7158121"/>
              <a:gd name="connsiteY0" fmla="*/ 103827 h 103827"/>
              <a:gd name="connsiteX1" fmla="*/ 104107 w 7158121"/>
              <a:gd name="connsiteY1" fmla="*/ 103127 h 103827"/>
              <a:gd name="connsiteX2" fmla="*/ 0 w 7158121"/>
              <a:gd name="connsiteY2" fmla="*/ 4043 h 103827"/>
              <a:gd name="connsiteX3" fmla="*/ 7158112 w 7158121"/>
              <a:gd name="connsiteY3" fmla="*/ 0 h 103827"/>
              <a:gd name="connsiteX4" fmla="*/ 7084170 w 7158121"/>
              <a:gd name="connsiteY4" fmla="*/ 103827 h 103827"/>
              <a:gd name="connsiteX0" fmla="*/ 3302165 w 7158112"/>
              <a:gd name="connsiteY0" fmla="*/ 103827 h 103827"/>
              <a:gd name="connsiteX1" fmla="*/ 104107 w 7158112"/>
              <a:gd name="connsiteY1" fmla="*/ 103127 h 103827"/>
              <a:gd name="connsiteX2" fmla="*/ 0 w 7158112"/>
              <a:gd name="connsiteY2" fmla="*/ 4043 h 103827"/>
              <a:gd name="connsiteX3" fmla="*/ 7158112 w 7158112"/>
              <a:gd name="connsiteY3" fmla="*/ 0 h 103827"/>
              <a:gd name="connsiteX4" fmla="*/ 3302165 w 7158112"/>
              <a:gd name="connsiteY4" fmla="*/ 103827 h 103827"/>
              <a:gd name="connsiteX0" fmla="*/ 3302165 w 3302208"/>
              <a:gd name="connsiteY0" fmla="*/ 101784 h 101784"/>
              <a:gd name="connsiteX1" fmla="*/ 104107 w 3302208"/>
              <a:gd name="connsiteY1" fmla="*/ 101084 h 101784"/>
              <a:gd name="connsiteX2" fmla="*/ 0 w 3302208"/>
              <a:gd name="connsiteY2" fmla="*/ 2000 h 101784"/>
              <a:gd name="connsiteX3" fmla="*/ 3269687 w 3302208"/>
              <a:gd name="connsiteY3" fmla="*/ 0 h 101784"/>
              <a:gd name="connsiteX4" fmla="*/ 3302165 w 3302208"/>
              <a:gd name="connsiteY4" fmla="*/ 101784 h 101784"/>
              <a:gd name="connsiteX0" fmla="*/ 3302165 w 3302164"/>
              <a:gd name="connsiteY0" fmla="*/ 101784 h 101784"/>
              <a:gd name="connsiteX1" fmla="*/ 104107 w 3302164"/>
              <a:gd name="connsiteY1" fmla="*/ 101084 h 101784"/>
              <a:gd name="connsiteX2" fmla="*/ 0 w 3302164"/>
              <a:gd name="connsiteY2" fmla="*/ 2000 h 101784"/>
              <a:gd name="connsiteX3" fmla="*/ 917531 w 3302164"/>
              <a:gd name="connsiteY3" fmla="*/ 0 h 101784"/>
              <a:gd name="connsiteX4" fmla="*/ 3302165 w 3302164"/>
              <a:gd name="connsiteY4" fmla="*/ 101784 h 101784"/>
              <a:gd name="connsiteX0" fmla="*/ 158681 w 917531"/>
              <a:gd name="connsiteY0" fmla="*/ 99741 h 101084"/>
              <a:gd name="connsiteX1" fmla="*/ 104107 w 917531"/>
              <a:gd name="connsiteY1" fmla="*/ 101084 h 101084"/>
              <a:gd name="connsiteX2" fmla="*/ 0 w 917531"/>
              <a:gd name="connsiteY2" fmla="*/ 2000 h 101084"/>
              <a:gd name="connsiteX3" fmla="*/ 917531 w 917531"/>
              <a:gd name="connsiteY3" fmla="*/ 0 h 101084"/>
              <a:gd name="connsiteX4" fmla="*/ 158681 w 917531"/>
              <a:gd name="connsiteY4" fmla="*/ 99741 h 101084"/>
              <a:gd name="connsiteX0" fmla="*/ 158681 w 158696"/>
              <a:gd name="connsiteY0" fmla="*/ 97741 h 99084"/>
              <a:gd name="connsiteX1" fmla="*/ 104107 w 158696"/>
              <a:gd name="connsiteY1" fmla="*/ 99084 h 99084"/>
              <a:gd name="connsiteX2" fmla="*/ 0 w 158696"/>
              <a:gd name="connsiteY2" fmla="*/ 0 h 99084"/>
              <a:gd name="connsiteX3" fmla="*/ 66171 w 158696"/>
              <a:gd name="connsiteY3" fmla="*/ 43 h 99084"/>
              <a:gd name="connsiteX4" fmla="*/ 158681 w 158696"/>
              <a:gd name="connsiteY4" fmla="*/ 97741 h 99084"/>
              <a:gd name="connsiteX0" fmla="*/ 145037 w 145055"/>
              <a:gd name="connsiteY0" fmla="*/ 97741 h 99084"/>
              <a:gd name="connsiteX1" fmla="*/ 104107 w 145055"/>
              <a:gd name="connsiteY1" fmla="*/ 99084 h 99084"/>
              <a:gd name="connsiteX2" fmla="*/ 0 w 145055"/>
              <a:gd name="connsiteY2" fmla="*/ 0 h 99084"/>
              <a:gd name="connsiteX3" fmla="*/ 66171 w 145055"/>
              <a:gd name="connsiteY3" fmla="*/ 43 h 99084"/>
              <a:gd name="connsiteX4" fmla="*/ 145037 w 145055"/>
              <a:gd name="connsiteY4" fmla="*/ 97741 h 99084"/>
              <a:gd name="connsiteX0" fmla="*/ 145037 w 145460"/>
              <a:gd name="connsiteY0" fmla="*/ 97741 h 99084"/>
              <a:gd name="connsiteX1" fmla="*/ 104107 w 145460"/>
              <a:gd name="connsiteY1" fmla="*/ 99084 h 99084"/>
              <a:gd name="connsiteX2" fmla="*/ 0 w 145460"/>
              <a:gd name="connsiteY2" fmla="*/ 0 h 99084"/>
              <a:gd name="connsiteX3" fmla="*/ 66171 w 145460"/>
              <a:gd name="connsiteY3" fmla="*/ 43 h 99084"/>
              <a:gd name="connsiteX4" fmla="*/ 145037 w 145460"/>
              <a:gd name="connsiteY4" fmla="*/ 97741 h 99084"/>
              <a:gd name="connsiteX0" fmla="*/ 145037 w 145037"/>
              <a:gd name="connsiteY0" fmla="*/ 97741 h 99084"/>
              <a:gd name="connsiteX1" fmla="*/ 104107 w 145037"/>
              <a:gd name="connsiteY1" fmla="*/ 99084 h 99084"/>
              <a:gd name="connsiteX2" fmla="*/ 0 w 145037"/>
              <a:gd name="connsiteY2" fmla="*/ 0 h 99084"/>
              <a:gd name="connsiteX3" fmla="*/ 66171 w 145037"/>
              <a:gd name="connsiteY3" fmla="*/ 43 h 99084"/>
              <a:gd name="connsiteX4" fmla="*/ 145037 w 145037"/>
              <a:gd name="connsiteY4" fmla="*/ 97741 h 990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88935 w 188935"/>
              <a:gd name="connsiteY0" fmla="*/ 186454 h 186454"/>
              <a:gd name="connsiteX1" fmla="*/ 126175 w 188935"/>
              <a:gd name="connsiteY1" fmla="*/ 185754 h 186454"/>
              <a:gd name="connsiteX2" fmla="*/ 22068 w 188935"/>
              <a:gd name="connsiteY2" fmla="*/ 86670 h 186454"/>
              <a:gd name="connsiteX3" fmla="*/ 0 w 188935"/>
              <a:gd name="connsiteY3" fmla="*/ 0 h 186454"/>
              <a:gd name="connsiteX4" fmla="*/ 188935 w 188935"/>
              <a:gd name="connsiteY4" fmla="*/ 186454 h 186454"/>
              <a:gd name="connsiteX0" fmla="*/ 233045 w 233045"/>
              <a:gd name="connsiteY0" fmla="*/ 186454 h 186454"/>
              <a:gd name="connsiteX1" fmla="*/ 170285 w 233045"/>
              <a:gd name="connsiteY1" fmla="*/ 185754 h 186454"/>
              <a:gd name="connsiteX2" fmla="*/ 0 w 233045"/>
              <a:gd name="connsiteY2" fmla="*/ 12345 h 186454"/>
              <a:gd name="connsiteX3" fmla="*/ 44110 w 233045"/>
              <a:gd name="connsiteY3" fmla="*/ 0 h 186454"/>
              <a:gd name="connsiteX4" fmla="*/ 233045 w 233045"/>
              <a:gd name="connsiteY4" fmla="*/ 186454 h 186454"/>
              <a:gd name="connsiteX0" fmla="*/ 249417 w 249417"/>
              <a:gd name="connsiteY0" fmla="*/ 188411 h 188411"/>
              <a:gd name="connsiteX1" fmla="*/ 186657 w 249417"/>
              <a:gd name="connsiteY1" fmla="*/ 187711 h 188411"/>
              <a:gd name="connsiteX2" fmla="*/ 0 w 249417"/>
              <a:gd name="connsiteY2" fmla="*/ 0 h 188411"/>
              <a:gd name="connsiteX3" fmla="*/ 60482 w 249417"/>
              <a:gd name="connsiteY3" fmla="*/ 1957 h 188411"/>
              <a:gd name="connsiteX4" fmla="*/ 249417 w 249417"/>
              <a:gd name="connsiteY4" fmla="*/ 188411 h 188411"/>
              <a:gd name="connsiteX0" fmla="*/ 249417 w 249417"/>
              <a:gd name="connsiteY0" fmla="*/ 188411 h 188411"/>
              <a:gd name="connsiteX1" fmla="*/ 186657 w 249417"/>
              <a:gd name="connsiteY1" fmla="*/ 187711 h 188411"/>
              <a:gd name="connsiteX2" fmla="*/ 0 w 249417"/>
              <a:gd name="connsiteY2" fmla="*/ 0 h 188411"/>
              <a:gd name="connsiteX3" fmla="*/ 71397 w 249417"/>
              <a:gd name="connsiteY3" fmla="*/ 8086 h 188411"/>
              <a:gd name="connsiteX4" fmla="*/ 249417 w 249417"/>
              <a:gd name="connsiteY4" fmla="*/ 188411 h 188411"/>
              <a:gd name="connsiteX0" fmla="*/ 235774 w 235774"/>
              <a:gd name="connsiteY0" fmla="*/ 180325 h 180325"/>
              <a:gd name="connsiteX1" fmla="*/ 173014 w 235774"/>
              <a:gd name="connsiteY1" fmla="*/ 179625 h 180325"/>
              <a:gd name="connsiteX2" fmla="*/ 0 w 235774"/>
              <a:gd name="connsiteY2" fmla="*/ 86 h 180325"/>
              <a:gd name="connsiteX3" fmla="*/ 57754 w 235774"/>
              <a:gd name="connsiteY3" fmla="*/ 0 h 180325"/>
              <a:gd name="connsiteX4" fmla="*/ 235774 w 235774"/>
              <a:gd name="connsiteY4" fmla="*/ 180325 h 1803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5774" h="180325">
                <a:moveTo>
                  <a:pt x="235774" y="180325"/>
                </a:moveTo>
                <a:lnTo>
                  <a:pt x="173014" y="179625"/>
                </a:lnTo>
                <a:lnTo>
                  <a:pt x="0" y="86"/>
                </a:lnTo>
                <a:lnTo>
                  <a:pt x="57754" y="0"/>
                </a:lnTo>
                <a:cubicBezTo>
                  <a:pt x="162423" y="100055"/>
                  <a:pt x="141677" y="83798"/>
                  <a:pt x="235774" y="180325"/>
                </a:cubicBezTo>
                <a:close/>
              </a:path>
            </a:pathLst>
          </a:custGeom>
          <a:solidFill>
            <a:srgbClr val="D9D9D9"/>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Parallelogram 1"/>
          <p:cNvSpPr/>
          <p:nvPr/>
        </p:nvSpPr>
        <p:spPr>
          <a:xfrm>
            <a:off x="-3240" y="4608624"/>
            <a:ext cx="410796" cy="534875"/>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9834719"/>
              <a:gd name="connsiteY0" fmla="*/ 101784 h 103127"/>
              <a:gd name="connsiteX1" fmla="*/ 104107 w 9834719"/>
              <a:gd name="connsiteY1" fmla="*/ 103127 h 103127"/>
              <a:gd name="connsiteX2" fmla="*/ 0 w 9834719"/>
              <a:gd name="connsiteY2" fmla="*/ 4043 h 103127"/>
              <a:gd name="connsiteX3" fmla="*/ 7158112 w 9834719"/>
              <a:gd name="connsiteY3" fmla="*/ 0 h 103127"/>
              <a:gd name="connsiteX4" fmla="*/ 9834719 w 9834719"/>
              <a:gd name="connsiteY4" fmla="*/ 101784 h 103127"/>
              <a:gd name="connsiteX0" fmla="*/ 7084170 w 7158121"/>
              <a:gd name="connsiteY0" fmla="*/ 103827 h 103827"/>
              <a:gd name="connsiteX1" fmla="*/ 104107 w 7158121"/>
              <a:gd name="connsiteY1" fmla="*/ 103127 h 103827"/>
              <a:gd name="connsiteX2" fmla="*/ 0 w 7158121"/>
              <a:gd name="connsiteY2" fmla="*/ 4043 h 103827"/>
              <a:gd name="connsiteX3" fmla="*/ 7158112 w 7158121"/>
              <a:gd name="connsiteY3" fmla="*/ 0 h 103827"/>
              <a:gd name="connsiteX4" fmla="*/ 7084170 w 7158121"/>
              <a:gd name="connsiteY4" fmla="*/ 103827 h 103827"/>
              <a:gd name="connsiteX0" fmla="*/ 3302165 w 7158112"/>
              <a:gd name="connsiteY0" fmla="*/ 103827 h 103827"/>
              <a:gd name="connsiteX1" fmla="*/ 104107 w 7158112"/>
              <a:gd name="connsiteY1" fmla="*/ 103127 h 103827"/>
              <a:gd name="connsiteX2" fmla="*/ 0 w 7158112"/>
              <a:gd name="connsiteY2" fmla="*/ 4043 h 103827"/>
              <a:gd name="connsiteX3" fmla="*/ 7158112 w 7158112"/>
              <a:gd name="connsiteY3" fmla="*/ 0 h 103827"/>
              <a:gd name="connsiteX4" fmla="*/ 3302165 w 7158112"/>
              <a:gd name="connsiteY4" fmla="*/ 103827 h 103827"/>
              <a:gd name="connsiteX0" fmla="*/ 3302165 w 3302208"/>
              <a:gd name="connsiteY0" fmla="*/ 101784 h 101784"/>
              <a:gd name="connsiteX1" fmla="*/ 104107 w 3302208"/>
              <a:gd name="connsiteY1" fmla="*/ 101084 h 101784"/>
              <a:gd name="connsiteX2" fmla="*/ 0 w 3302208"/>
              <a:gd name="connsiteY2" fmla="*/ 2000 h 101784"/>
              <a:gd name="connsiteX3" fmla="*/ 3269687 w 3302208"/>
              <a:gd name="connsiteY3" fmla="*/ 0 h 101784"/>
              <a:gd name="connsiteX4" fmla="*/ 3302165 w 3302208"/>
              <a:gd name="connsiteY4" fmla="*/ 101784 h 101784"/>
              <a:gd name="connsiteX0" fmla="*/ 3302165 w 3302164"/>
              <a:gd name="connsiteY0" fmla="*/ 101784 h 101784"/>
              <a:gd name="connsiteX1" fmla="*/ 104107 w 3302164"/>
              <a:gd name="connsiteY1" fmla="*/ 101084 h 101784"/>
              <a:gd name="connsiteX2" fmla="*/ 0 w 3302164"/>
              <a:gd name="connsiteY2" fmla="*/ 2000 h 101784"/>
              <a:gd name="connsiteX3" fmla="*/ 917531 w 3302164"/>
              <a:gd name="connsiteY3" fmla="*/ 0 h 101784"/>
              <a:gd name="connsiteX4" fmla="*/ 3302165 w 3302164"/>
              <a:gd name="connsiteY4" fmla="*/ 101784 h 101784"/>
              <a:gd name="connsiteX0" fmla="*/ 158681 w 917531"/>
              <a:gd name="connsiteY0" fmla="*/ 99741 h 101084"/>
              <a:gd name="connsiteX1" fmla="*/ 104107 w 917531"/>
              <a:gd name="connsiteY1" fmla="*/ 101084 h 101084"/>
              <a:gd name="connsiteX2" fmla="*/ 0 w 917531"/>
              <a:gd name="connsiteY2" fmla="*/ 2000 h 101084"/>
              <a:gd name="connsiteX3" fmla="*/ 917531 w 917531"/>
              <a:gd name="connsiteY3" fmla="*/ 0 h 101084"/>
              <a:gd name="connsiteX4" fmla="*/ 158681 w 917531"/>
              <a:gd name="connsiteY4" fmla="*/ 99741 h 101084"/>
              <a:gd name="connsiteX0" fmla="*/ 158681 w 158696"/>
              <a:gd name="connsiteY0" fmla="*/ 97741 h 99084"/>
              <a:gd name="connsiteX1" fmla="*/ 104107 w 158696"/>
              <a:gd name="connsiteY1" fmla="*/ 99084 h 99084"/>
              <a:gd name="connsiteX2" fmla="*/ 0 w 158696"/>
              <a:gd name="connsiteY2" fmla="*/ 0 h 99084"/>
              <a:gd name="connsiteX3" fmla="*/ 66171 w 158696"/>
              <a:gd name="connsiteY3" fmla="*/ 43 h 99084"/>
              <a:gd name="connsiteX4" fmla="*/ 158681 w 158696"/>
              <a:gd name="connsiteY4" fmla="*/ 97741 h 99084"/>
              <a:gd name="connsiteX0" fmla="*/ 145037 w 145055"/>
              <a:gd name="connsiteY0" fmla="*/ 97741 h 99084"/>
              <a:gd name="connsiteX1" fmla="*/ 104107 w 145055"/>
              <a:gd name="connsiteY1" fmla="*/ 99084 h 99084"/>
              <a:gd name="connsiteX2" fmla="*/ 0 w 145055"/>
              <a:gd name="connsiteY2" fmla="*/ 0 h 99084"/>
              <a:gd name="connsiteX3" fmla="*/ 66171 w 145055"/>
              <a:gd name="connsiteY3" fmla="*/ 43 h 99084"/>
              <a:gd name="connsiteX4" fmla="*/ 145037 w 145055"/>
              <a:gd name="connsiteY4" fmla="*/ 97741 h 99084"/>
              <a:gd name="connsiteX0" fmla="*/ 145037 w 145460"/>
              <a:gd name="connsiteY0" fmla="*/ 97741 h 99084"/>
              <a:gd name="connsiteX1" fmla="*/ 104107 w 145460"/>
              <a:gd name="connsiteY1" fmla="*/ 99084 h 99084"/>
              <a:gd name="connsiteX2" fmla="*/ 0 w 145460"/>
              <a:gd name="connsiteY2" fmla="*/ 0 h 99084"/>
              <a:gd name="connsiteX3" fmla="*/ 66171 w 145460"/>
              <a:gd name="connsiteY3" fmla="*/ 43 h 99084"/>
              <a:gd name="connsiteX4" fmla="*/ 145037 w 145460"/>
              <a:gd name="connsiteY4" fmla="*/ 97741 h 99084"/>
              <a:gd name="connsiteX0" fmla="*/ 145037 w 145037"/>
              <a:gd name="connsiteY0" fmla="*/ 97741 h 99084"/>
              <a:gd name="connsiteX1" fmla="*/ 104107 w 145037"/>
              <a:gd name="connsiteY1" fmla="*/ 99084 h 99084"/>
              <a:gd name="connsiteX2" fmla="*/ 0 w 145037"/>
              <a:gd name="connsiteY2" fmla="*/ 0 h 99084"/>
              <a:gd name="connsiteX3" fmla="*/ 66171 w 145037"/>
              <a:gd name="connsiteY3" fmla="*/ 43 h 99084"/>
              <a:gd name="connsiteX4" fmla="*/ 145037 w 145037"/>
              <a:gd name="connsiteY4" fmla="*/ 97741 h 990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379708 w 379708"/>
              <a:gd name="connsiteY0" fmla="*/ 304091 h 304091"/>
              <a:gd name="connsiteX1" fmla="*/ 316948 w 379708"/>
              <a:gd name="connsiteY1" fmla="*/ 303391 h 304091"/>
              <a:gd name="connsiteX2" fmla="*/ 0 w 379708"/>
              <a:gd name="connsiteY2" fmla="*/ 0 h 304091"/>
              <a:gd name="connsiteX3" fmla="*/ 279012 w 379708"/>
              <a:gd name="connsiteY3" fmla="*/ 204350 h 304091"/>
              <a:gd name="connsiteX4" fmla="*/ 379708 w 379708"/>
              <a:gd name="connsiteY4" fmla="*/ 304091 h 304091"/>
              <a:gd name="connsiteX0" fmla="*/ 379708 w 379708"/>
              <a:gd name="connsiteY0" fmla="*/ 304091 h 304091"/>
              <a:gd name="connsiteX1" fmla="*/ 316948 w 379708"/>
              <a:gd name="connsiteY1" fmla="*/ 303391 h 304091"/>
              <a:gd name="connsiteX2" fmla="*/ 0 w 379708"/>
              <a:gd name="connsiteY2" fmla="*/ 0 h 304091"/>
              <a:gd name="connsiteX3" fmla="*/ 68900 w 379708"/>
              <a:gd name="connsiteY3" fmla="*/ 2086 h 304091"/>
              <a:gd name="connsiteX4" fmla="*/ 379708 w 379708"/>
              <a:gd name="connsiteY4" fmla="*/ 304091 h 304091"/>
              <a:gd name="connsiteX0" fmla="*/ 379708 w 379708"/>
              <a:gd name="connsiteY0" fmla="*/ 304091 h 304091"/>
              <a:gd name="connsiteX1" fmla="*/ 316948 w 379708"/>
              <a:gd name="connsiteY1" fmla="*/ 303391 h 304091"/>
              <a:gd name="connsiteX2" fmla="*/ 0 w 379708"/>
              <a:gd name="connsiteY2" fmla="*/ 0 h 304091"/>
              <a:gd name="connsiteX3" fmla="*/ 68900 w 379708"/>
              <a:gd name="connsiteY3" fmla="*/ 2086 h 304091"/>
              <a:gd name="connsiteX4" fmla="*/ 379708 w 379708"/>
              <a:gd name="connsiteY4" fmla="*/ 304091 h 304091"/>
              <a:gd name="connsiteX0" fmla="*/ 379708 w 379708"/>
              <a:gd name="connsiteY0" fmla="*/ 302048 h 302048"/>
              <a:gd name="connsiteX1" fmla="*/ 316948 w 379708"/>
              <a:gd name="connsiteY1" fmla="*/ 301348 h 302048"/>
              <a:gd name="connsiteX2" fmla="*/ 0 w 379708"/>
              <a:gd name="connsiteY2" fmla="*/ 0 h 302048"/>
              <a:gd name="connsiteX3" fmla="*/ 68900 w 379708"/>
              <a:gd name="connsiteY3" fmla="*/ 43 h 302048"/>
              <a:gd name="connsiteX4" fmla="*/ 379708 w 379708"/>
              <a:gd name="connsiteY4" fmla="*/ 302048 h 302048"/>
              <a:gd name="connsiteX0" fmla="*/ 484491 w 484491"/>
              <a:gd name="connsiteY0" fmla="*/ 405276 h 405276"/>
              <a:gd name="connsiteX1" fmla="*/ 421731 w 484491"/>
              <a:gd name="connsiteY1" fmla="*/ 404576 h 405276"/>
              <a:gd name="connsiteX2" fmla="*/ 0 w 484491"/>
              <a:gd name="connsiteY2" fmla="*/ 0 h 405276"/>
              <a:gd name="connsiteX3" fmla="*/ 173683 w 484491"/>
              <a:gd name="connsiteY3" fmla="*/ 103271 h 405276"/>
              <a:gd name="connsiteX4" fmla="*/ 484491 w 484491"/>
              <a:gd name="connsiteY4" fmla="*/ 405276 h 405276"/>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70740 w 470740"/>
              <a:gd name="connsiteY0" fmla="*/ 458913 h 458913"/>
              <a:gd name="connsiteX1" fmla="*/ 407980 w 470740"/>
              <a:gd name="connsiteY1" fmla="*/ 458213 h 458913"/>
              <a:gd name="connsiteX2" fmla="*/ 2622 w 470740"/>
              <a:gd name="connsiteY2" fmla="*/ 69981 h 458913"/>
              <a:gd name="connsiteX3" fmla="*/ 0 w 470740"/>
              <a:gd name="connsiteY3" fmla="*/ 0 h 458913"/>
              <a:gd name="connsiteX4" fmla="*/ 470740 w 470740"/>
              <a:gd name="connsiteY4" fmla="*/ 458913 h 4589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0740" h="458913">
                <a:moveTo>
                  <a:pt x="470740" y="458913"/>
                </a:moveTo>
                <a:lnTo>
                  <a:pt x="407980" y="458213"/>
                </a:lnTo>
                <a:lnTo>
                  <a:pt x="2622" y="69981"/>
                </a:lnTo>
                <a:lnTo>
                  <a:pt x="0" y="0"/>
                </a:lnTo>
                <a:cubicBezTo>
                  <a:pt x="474166" y="459291"/>
                  <a:pt x="376643" y="362386"/>
                  <a:pt x="470740" y="458913"/>
                </a:cubicBezTo>
                <a:close/>
              </a:path>
            </a:pathLst>
          </a:custGeom>
          <a:solidFill>
            <a:schemeClr val="bg1">
              <a:lumMod val="85000"/>
            </a:schemeClr>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lumMod val="85000"/>
                </a:schemeClr>
              </a:solidFill>
            </a:endParaRPr>
          </a:p>
        </p:txBody>
      </p:sp>
      <p:pic>
        <p:nvPicPr>
          <p:cNvPr id="11" name="Picture 10" descr="stem-branding blue.jpg"/>
          <p:cNvPicPr>
            <a:picLocks noChangeAspect="1"/>
          </p:cNvPicPr>
          <p:nvPr userDrawn="1"/>
        </p:nvPicPr>
        <p:blipFill rotWithShape="1">
          <a:blip r:embed="rId4" cstate="print">
            <a:extLst>
              <a:ext uri="{28A0092B-C50C-407E-A947-70E740481C1C}">
                <a14:useLocalDpi xmlns:a14="http://schemas.microsoft.com/office/drawing/2010/main" val="0"/>
              </a:ext>
            </a:extLst>
          </a:blip>
          <a:srcRect t="22313" b="22417"/>
          <a:stretch/>
        </p:blipFill>
        <p:spPr>
          <a:xfrm>
            <a:off x="6528765" y="35778"/>
            <a:ext cx="2523683" cy="657267"/>
          </a:xfrm>
          <a:prstGeom prst="rect">
            <a:avLst/>
          </a:prstGeom>
        </p:spPr>
      </p:pic>
      <p:sp>
        <p:nvSpPr>
          <p:cNvPr id="13" name="Parallelogram 1"/>
          <p:cNvSpPr/>
          <p:nvPr userDrawn="1"/>
        </p:nvSpPr>
        <p:spPr>
          <a:xfrm>
            <a:off x="304800" y="4954038"/>
            <a:ext cx="8902290" cy="207841"/>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10080371"/>
              <a:gd name="connsiteY0" fmla="*/ 107998 h 109341"/>
              <a:gd name="connsiteX1" fmla="*/ 104107 w 10080371"/>
              <a:gd name="connsiteY1" fmla="*/ 109341 h 109341"/>
              <a:gd name="connsiteX2" fmla="*/ 0 w 10080371"/>
              <a:gd name="connsiteY2" fmla="*/ 10257 h 109341"/>
              <a:gd name="connsiteX3" fmla="*/ 10080369 w 10080371"/>
              <a:gd name="connsiteY3" fmla="*/ 0 h 109341"/>
              <a:gd name="connsiteX4" fmla="*/ 9834719 w 10080371"/>
              <a:gd name="connsiteY4" fmla="*/ 107998 h 109341"/>
              <a:gd name="connsiteX0" fmla="*/ 9834719 w 10096915"/>
              <a:gd name="connsiteY0" fmla="*/ 97741 h 99084"/>
              <a:gd name="connsiteX1" fmla="*/ 104107 w 10096915"/>
              <a:gd name="connsiteY1" fmla="*/ 99084 h 99084"/>
              <a:gd name="connsiteX2" fmla="*/ 0 w 10096915"/>
              <a:gd name="connsiteY2" fmla="*/ 0 h 99084"/>
              <a:gd name="connsiteX3" fmla="*/ 10096913 w 10096915"/>
              <a:gd name="connsiteY3" fmla="*/ 22776 h 99084"/>
              <a:gd name="connsiteX4" fmla="*/ 9834719 w 10096915"/>
              <a:gd name="connsiteY4" fmla="*/ 97741 h 99084"/>
              <a:gd name="connsiteX0" fmla="*/ 9834719 w 10118975"/>
              <a:gd name="connsiteY0" fmla="*/ 97741 h 99084"/>
              <a:gd name="connsiteX1" fmla="*/ 104107 w 10118975"/>
              <a:gd name="connsiteY1" fmla="*/ 99084 h 99084"/>
              <a:gd name="connsiteX2" fmla="*/ 0 w 10118975"/>
              <a:gd name="connsiteY2" fmla="*/ 0 h 99084"/>
              <a:gd name="connsiteX3" fmla="*/ 10118973 w 10118975"/>
              <a:gd name="connsiteY3" fmla="*/ 6260 h 99084"/>
              <a:gd name="connsiteX4" fmla="*/ 9834719 w 10118975"/>
              <a:gd name="connsiteY4" fmla="*/ 97741 h 99084"/>
              <a:gd name="connsiteX0" fmla="*/ 10110464 w 10119054"/>
              <a:gd name="connsiteY0" fmla="*/ 184453 h 184453"/>
              <a:gd name="connsiteX1" fmla="*/ 104107 w 10119054"/>
              <a:gd name="connsiteY1" fmla="*/ 99084 h 184453"/>
              <a:gd name="connsiteX2" fmla="*/ 0 w 10119054"/>
              <a:gd name="connsiteY2" fmla="*/ 0 h 184453"/>
              <a:gd name="connsiteX3" fmla="*/ 10118973 w 10119054"/>
              <a:gd name="connsiteY3" fmla="*/ 6260 h 184453"/>
              <a:gd name="connsiteX4" fmla="*/ 10110464 w 10119054"/>
              <a:gd name="connsiteY4" fmla="*/ 184453 h 184453"/>
              <a:gd name="connsiteX0" fmla="*/ 10110464 w 10119054"/>
              <a:gd name="connsiteY0" fmla="*/ 184453 h 184453"/>
              <a:gd name="connsiteX1" fmla="*/ 181315 w 10119054"/>
              <a:gd name="connsiteY1" fmla="*/ 181666 h 184453"/>
              <a:gd name="connsiteX2" fmla="*/ 0 w 10119054"/>
              <a:gd name="connsiteY2" fmla="*/ 0 h 184453"/>
              <a:gd name="connsiteX3" fmla="*/ 10118973 w 10119054"/>
              <a:gd name="connsiteY3" fmla="*/ 6260 h 184453"/>
              <a:gd name="connsiteX4" fmla="*/ 10110464 w 10119054"/>
              <a:gd name="connsiteY4" fmla="*/ 184453 h 184453"/>
              <a:gd name="connsiteX0" fmla="*/ 10110464 w 10119054"/>
              <a:gd name="connsiteY0" fmla="*/ 178324 h 178324"/>
              <a:gd name="connsiteX1" fmla="*/ 181315 w 10119054"/>
              <a:gd name="connsiteY1" fmla="*/ 175537 h 178324"/>
              <a:gd name="connsiteX2" fmla="*/ 0 w 10119054"/>
              <a:gd name="connsiteY2" fmla="*/ 0 h 178324"/>
              <a:gd name="connsiteX3" fmla="*/ 10118973 w 10119054"/>
              <a:gd name="connsiteY3" fmla="*/ 131 h 178324"/>
              <a:gd name="connsiteX4" fmla="*/ 10110464 w 10119054"/>
              <a:gd name="connsiteY4" fmla="*/ 178324 h 1783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119054" h="178324">
                <a:moveTo>
                  <a:pt x="10110464" y="178324"/>
                </a:moveTo>
                <a:lnTo>
                  <a:pt x="181315" y="175537"/>
                </a:lnTo>
                <a:lnTo>
                  <a:pt x="0" y="0"/>
                </a:lnTo>
                <a:lnTo>
                  <a:pt x="10118973" y="131"/>
                </a:lnTo>
                <a:cubicBezTo>
                  <a:pt x="10119951" y="55239"/>
                  <a:pt x="10111873" y="81797"/>
                  <a:pt x="10110464" y="178324"/>
                </a:cubicBezTo>
                <a:close/>
              </a:path>
            </a:pathLst>
          </a:custGeom>
          <a:solidFill>
            <a:srgbClr val="0C193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p:cNvSpPr txBox="1"/>
          <p:nvPr userDrawn="1"/>
        </p:nvSpPr>
        <p:spPr>
          <a:xfrm>
            <a:off x="455870" y="4922777"/>
            <a:ext cx="8688129" cy="246221"/>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solidFill>
                  <a:srgbClr val="D9D9D9"/>
                </a:solidFill>
                <a:latin typeface="Arial Narrow"/>
                <a:cs typeface="Arial Narrow"/>
              </a:rPr>
              <a:t>STEM101.ORG</a:t>
            </a:r>
            <a:r>
              <a:rPr lang="en-US" sz="1000" i="0" baseline="0" dirty="0">
                <a:solidFill>
                  <a:srgbClr val="D9D9D9"/>
                </a:solidFill>
                <a:latin typeface="Arial Narrow"/>
                <a:cs typeface="Arial Narrow"/>
              </a:rPr>
              <a:t>                                                                                                                                                                                                                 </a:t>
            </a:r>
            <a:r>
              <a:rPr lang="en-US" sz="1000" i="0" dirty="0">
                <a:solidFill>
                  <a:srgbClr val="D9D9D9"/>
                </a:solidFill>
                <a:latin typeface="Arial Narrow"/>
                <a:cs typeface="Arial Narrow"/>
              </a:rPr>
              <a:t>A Non-Profit</a:t>
            </a:r>
            <a:r>
              <a:rPr lang="en-US" sz="1000" i="0" baseline="0" dirty="0">
                <a:solidFill>
                  <a:srgbClr val="D9D9D9"/>
                </a:solidFill>
                <a:latin typeface="Arial Narrow"/>
                <a:cs typeface="Arial Narrow"/>
              </a:rPr>
              <a:t> K-16 Education Program</a:t>
            </a:r>
            <a:endParaRPr lang="en-US" sz="1000" dirty="0">
              <a:solidFill>
                <a:srgbClr val="D9D9D9"/>
              </a:solidFill>
              <a:latin typeface="Arial Narrow"/>
              <a:cs typeface="Arial Narrow"/>
            </a:endParaRPr>
          </a:p>
        </p:txBody>
      </p:sp>
    </p:spTree>
  </p:cSld>
  <p:clrMap bg1="lt1" tx1="dk1" bg2="lt2" tx2="dk2" accent1="accent1" accent2="accent2" accent3="accent3" accent4="accent4" accent5="accent5" accent6="accent6" hlink="hlink" folHlink="folHlink"/>
  <p:sldLayoutIdLst>
    <p:sldLayoutId id="2147483649" r:id="rId1"/>
    <p:sldLayoutId id="2147483655" r:id="rId2"/>
  </p:sldLayoutIdLst>
  <p:txStyles>
    <p:titleStyle>
      <a:lvl1pPr algn="l" rtl="0" eaLnBrk="1" latinLnBrk="0" hangingPunct="1">
        <a:spcBef>
          <a:spcPct val="0"/>
        </a:spcBef>
        <a:buNone/>
        <a:defRPr sz="4200" kern="1200">
          <a:solidFill>
            <a:schemeClr val="tx2"/>
          </a:solidFill>
          <a:latin typeface="+mj-lt"/>
          <a:ea typeface="+mj-ea"/>
          <a:cs typeface="+mj-cs"/>
        </a:defRPr>
      </a:lvl1pPr>
      <a:extLst/>
    </p:titleStyle>
    <p:bodyStyle>
      <a:lvl1pPr marL="320040" indent="-320040" algn="l" rtl="0" eaLnBrk="1" latinLnBrk="0" hangingPunct="1">
        <a:spcBef>
          <a:spcPts val="700"/>
        </a:spcBef>
        <a:buClr>
          <a:schemeClr val="accent2"/>
        </a:buClr>
        <a:buSzPct val="60000"/>
        <a:buFont typeface="Wingdings"/>
        <a:buChar char=""/>
        <a:defRPr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None/>
        <a:defRPr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sz="1800" kern="1200" baseline="0">
          <a:solidFill>
            <a:schemeClr val="tx1"/>
          </a:solidFill>
          <a:latin typeface="+mn-lt"/>
          <a:ea typeface="+mn-ea"/>
          <a:cs typeface="+mn-cs"/>
        </a:defRPr>
      </a:lvl9pPr>
      <a:extLst/>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a:extLst/>
    </p:otherStyle>
  </p:txStyles>
  <p:extLst>
    <p:ext uri="{27BBF7A9-308A-43DC-89C8-2F10F3537804}">
      <p15:sldGuideLst xmlns:p15="http://schemas.microsoft.com/office/powerpoint/2012/main">
        <p15:guide id="1" orient="horz" pos="3108">
          <p15:clr>
            <a:srgbClr val="F26B43"/>
          </p15:clr>
        </p15:guide>
        <p15:guide id="2" pos="288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tags" Target="../tags/tag4.xm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image" Target="../media/image4.jpeg"/><Relationship Id="rId5" Type="http://schemas.openxmlformats.org/officeDocument/2006/relationships/slideLayout" Target="../slideLayouts/slideLayout2.xml"/><Relationship Id="rId4" Type="http://schemas.openxmlformats.org/officeDocument/2006/relationships/tags" Target="../tags/tag5.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8"/>
          <p:cNvSpPr txBox="1">
            <a:spLocks/>
          </p:cNvSpPr>
          <p:nvPr/>
        </p:nvSpPr>
        <p:spPr>
          <a:xfrm>
            <a:off x="5029735" y="2176754"/>
            <a:ext cx="2160037" cy="789992"/>
          </a:xfrm>
          <a:prstGeom prst="rect">
            <a:avLst/>
          </a:prstGeom>
        </p:spPr>
        <p:txBody>
          <a:bodyPr rtlCol="0" anchor="b">
            <a:noAutofit/>
          </a:bodyPr>
          <a:lstStyle>
            <a:lvl1pPr algn="l" rtl="0" eaLnBrk="1" latinLnBrk="0" hangingPunct="1">
              <a:spcBef>
                <a:spcPct val="0"/>
              </a:spcBef>
              <a:buNone/>
              <a:defRPr sz="4200" kern="1200" cap="all" baseline="0">
                <a:solidFill>
                  <a:schemeClr val="tx2"/>
                </a:solidFill>
                <a:latin typeface="+mj-lt"/>
                <a:ea typeface="+mj-ea"/>
                <a:cs typeface="+mj-cs"/>
              </a:defRPr>
            </a:lvl1pPr>
            <a:extLst/>
          </a:lstStyle>
          <a:p>
            <a:pPr>
              <a:spcBef>
                <a:spcPts val="0"/>
              </a:spcBef>
            </a:pPr>
            <a:r>
              <a:rPr lang="en-US" sz="4000" cap="none" dirty="0">
                <a:solidFill>
                  <a:prstClr val="black">
                    <a:lumMod val="85000"/>
                    <a:lumOff val="15000"/>
                  </a:prstClr>
                </a:solidFill>
                <a:ea typeface="+mn-ea"/>
                <a:cs typeface="+mn-cs"/>
              </a:rPr>
              <a:t>DESIGN</a:t>
            </a:r>
            <a:endParaRPr lang="en-US" sz="4000" cap="none" dirty="0">
              <a:solidFill>
                <a:prstClr val="black">
                  <a:lumMod val="50000"/>
                  <a:lumOff val="50000"/>
                </a:prstClr>
              </a:solidFill>
              <a:ea typeface="+mn-ea"/>
              <a:cs typeface="+mn-cs"/>
            </a:endParaRPr>
          </a:p>
        </p:txBody>
      </p:sp>
      <p:grpSp>
        <p:nvGrpSpPr>
          <p:cNvPr id="5" name="Group 4"/>
          <p:cNvGrpSpPr/>
          <p:nvPr/>
        </p:nvGrpSpPr>
        <p:grpSpPr>
          <a:xfrm>
            <a:off x="2247461" y="1248983"/>
            <a:ext cx="2454728" cy="2645534"/>
            <a:chOff x="6324600" y="1587511"/>
            <a:chExt cx="2057400" cy="2708434"/>
          </a:xfrm>
        </p:grpSpPr>
        <p:sp>
          <p:nvSpPr>
            <p:cNvPr id="6" name="Oval 5"/>
            <p:cNvSpPr/>
            <p:nvPr/>
          </p:nvSpPr>
          <p:spPr>
            <a:xfrm>
              <a:off x="6324600" y="1953643"/>
              <a:ext cx="2057400" cy="2057400"/>
            </a:xfrm>
            <a:prstGeom prst="ellipse">
              <a:avLst/>
            </a:prstGeom>
            <a:gradFill flip="none" rotWithShape="1">
              <a:gsLst>
                <a:gs pos="5000">
                  <a:srgbClr val="84D830"/>
                </a:gs>
                <a:gs pos="48000">
                  <a:srgbClr val="7BCF27"/>
                </a:gs>
                <a:gs pos="100000">
                  <a:srgbClr val="56901C"/>
                </a:gs>
              </a:gsLst>
              <a:path path="circle">
                <a:fillToRect l="50000" t="50000" r="50000" b="50000"/>
              </a:path>
              <a:tileRect/>
            </a:gradFill>
            <a:ln w="50800">
              <a:noFill/>
            </a:ln>
            <a:effectLst>
              <a:outerShdw blurRad="152400" dist="165100" dir="5400000" sx="90000" sy="-19000"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7" name="TextBox 6"/>
            <p:cNvSpPr txBox="1"/>
            <p:nvPr/>
          </p:nvSpPr>
          <p:spPr>
            <a:xfrm>
              <a:off x="6862685" y="1587511"/>
              <a:ext cx="1219200" cy="2708434"/>
            </a:xfrm>
            <a:prstGeom prst="rect">
              <a:avLst/>
            </a:prstGeom>
            <a:noFill/>
          </p:spPr>
          <p:txBody>
            <a:bodyPr wrap="square" rtlCol="0">
              <a:spAutoFit/>
            </a:bodyPr>
            <a:lstStyle/>
            <a:p>
              <a:r>
                <a:rPr lang="en-US" sz="17000" b="1" dirty="0">
                  <a:solidFill>
                    <a:srgbClr val="65B131">
                      <a:alpha val="64000"/>
                    </a:srgbClr>
                  </a:solidFill>
                  <a:latin typeface="+mj-lt"/>
                  <a:cs typeface="Arial" pitchFamily="34" charset="0"/>
                </a:rPr>
                <a:t>1</a:t>
              </a:r>
            </a:p>
          </p:txBody>
        </p:sp>
      </p:grpSp>
    </p:spTree>
    <p:extLst>
      <p:ext uri="{BB962C8B-B14F-4D97-AF65-F5344CB8AC3E}">
        <p14:creationId xmlns:p14="http://schemas.microsoft.com/office/powerpoint/2010/main" val="36626976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15821" y="638802"/>
            <a:ext cx="9144001" cy="457200"/>
          </a:xfrm>
          <a:prstGeom prst="rect">
            <a:avLst/>
          </a:prstGeom>
        </p:spPr>
        <p:txBody>
          <a:bodyPr>
            <a:noAutofit/>
          </a:bodyPr>
          <a:lstStyle>
            <a:lvl1pPr algn="l" rtl="0" eaLnBrk="1" latinLnBrk="0" hangingPunct="1">
              <a:spcBef>
                <a:spcPct val="0"/>
              </a:spcBef>
              <a:buNone/>
              <a:defRPr sz="4200" kern="1200">
                <a:solidFill>
                  <a:schemeClr val="tx2"/>
                </a:solidFill>
                <a:latin typeface="+mj-lt"/>
                <a:ea typeface="+mj-ea"/>
                <a:cs typeface="+mj-cs"/>
              </a:defRPr>
            </a:lvl1pPr>
            <a:extLst/>
          </a:lstStyle>
          <a:p>
            <a:r>
              <a:rPr lang="en-US" dirty="0">
                <a:solidFill>
                  <a:schemeClr val="tx1"/>
                </a:solidFill>
              </a:rPr>
              <a:t>     Designing a product</a:t>
            </a:r>
          </a:p>
        </p:txBody>
      </p:sp>
      <p:sp>
        <p:nvSpPr>
          <p:cNvPr id="3" name="TextBox 2"/>
          <p:cNvSpPr txBox="1"/>
          <p:nvPr/>
        </p:nvSpPr>
        <p:spPr>
          <a:xfrm>
            <a:off x="83602" y="1348273"/>
            <a:ext cx="8444578" cy="928396"/>
          </a:xfrm>
          <a:prstGeom prst="rect">
            <a:avLst/>
          </a:prstGeom>
          <a:noFill/>
        </p:spPr>
        <p:txBody>
          <a:bodyPr wrap="square" rtlCol="0">
            <a:normAutofit/>
          </a:bodyPr>
          <a:lstStyle/>
          <a:p>
            <a:r>
              <a:rPr lang="en-US" sz="1600" dirty="0"/>
              <a:t>To sell products, manufacturers must first design products that people will buy. As time passes, the needs and desires of customers change. To keep up with the demands of customers, manufacturers need to work efficiently and save on costs whenever possible.</a:t>
            </a:r>
          </a:p>
        </p:txBody>
      </p:sp>
      <p:sp>
        <p:nvSpPr>
          <p:cNvPr id="4" name="TextBox 3"/>
          <p:cNvSpPr txBox="1"/>
          <p:nvPr/>
        </p:nvSpPr>
        <p:spPr>
          <a:xfrm>
            <a:off x="83602" y="2176318"/>
            <a:ext cx="3581400" cy="1643743"/>
          </a:xfrm>
          <a:prstGeom prst="rect">
            <a:avLst/>
          </a:prstGeom>
          <a:noFill/>
        </p:spPr>
        <p:txBody>
          <a:bodyPr wrap="square" rtlCol="0">
            <a:normAutofit/>
          </a:bodyPr>
          <a:lstStyle/>
          <a:p>
            <a:r>
              <a:rPr lang="en-US" sz="1600" dirty="0"/>
              <a:t>Over the years, designs not only change for automobiles, but for clothing, appliances, and other products as well. Can you explain why designs continue to change over the years?</a:t>
            </a:r>
          </a:p>
        </p:txBody>
      </p:sp>
      <p:sp>
        <p:nvSpPr>
          <p:cNvPr id="5" name="Rectangle 4"/>
          <p:cNvSpPr/>
          <p:nvPr/>
        </p:nvSpPr>
        <p:spPr>
          <a:xfrm>
            <a:off x="83602" y="3670771"/>
            <a:ext cx="3581400" cy="1323439"/>
          </a:xfrm>
          <a:prstGeom prst="rect">
            <a:avLst/>
          </a:prstGeom>
        </p:spPr>
        <p:txBody>
          <a:bodyPr wrap="square">
            <a:spAutoFit/>
          </a:bodyPr>
          <a:lstStyle/>
          <a:p>
            <a:r>
              <a:rPr lang="en-US" sz="1600" dirty="0"/>
              <a:t>Engineers have to design the product to meet a specific need or want. They choose what materials are needed and often direct the process used to make the product. </a:t>
            </a:r>
          </a:p>
        </p:txBody>
      </p:sp>
      <p:pic>
        <p:nvPicPr>
          <p:cNvPr id="6" name="Picture 2" descr="http://www.nlcs.k12.in.us/oljrhi/brown/manufacturing/pink5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84521" y="2276669"/>
            <a:ext cx="3424139" cy="25681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69025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8"/>
          <p:cNvSpPr txBox="1">
            <a:spLocks/>
          </p:cNvSpPr>
          <p:nvPr/>
        </p:nvSpPr>
        <p:spPr>
          <a:xfrm>
            <a:off x="259299" y="729343"/>
            <a:ext cx="8229600" cy="726233"/>
          </a:xfrm>
          <a:prstGeom prst="rect">
            <a:avLst/>
          </a:prstGeom>
        </p:spPr>
        <p:txBody>
          <a:bodyPr>
            <a:normAutofit fontScale="90000"/>
          </a:bodyPr>
          <a:lstStyle>
            <a:lvl1pPr algn="l" rtl="0" eaLnBrk="1" latinLnBrk="0" hangingPunct="1">
              <a:spcBef>
                <a:spcPct val="0"/>
              </a:spcBef>
              <a:buNone/>
              <a:defRPr sz="4200" kern="1200">
                <a:solidFill>
                  <a:schemeClr val="tx2"/>
                </a:solidFill>
                <a:latin typeface="+mj-lt"/>
                <a:ea typeface="+mj-ea"/>
                <a:cs typeface="+mj-cs"/>
              </a:defRPr>
            </a:lvl1pPr>
            <a:extLst/>
          </a:lstStyle>
          <a:p>
            <a:pPr>
              <a:spcBef>
                <a:spcPts val="0"/>
              </a:spcBef>
            </a:pPr>
            <a:r>
              <a:rPr lang="en-US" dirty="0">
                <a:solidFill>
                  <a:schemeClr val="tx1"/>
                </a:solidFill>
                <a:ea typeface="+mn-ea"/>
                <a:cs typeface="+mn-cs"/>
              </a:rPr>
              <a:t>What is Design for Manufacturability?</a:t>
            </a:r>
            <a:endParaRPr lang="en-US" dirty="0">
              <a:solidFill>
                <a:schemeClr val="tx1"/>
              </a:solidFill>
            </a:endParaRPr>
          </a:p>
        </p:txBody>
      </p:sp>
      <p:sp>
        <p:nvSpPr>
          <p:cNvPr id="3" name="Rectangle 2"/>
          <p:cNvSpPr txBox="1">
            <a:spLocks/>
          </p:cNvSpPr>
          <p:nvPr>
            <p:custDataLst>
              <p:tags r:id="rId1"/>
            </p:custDataLst>
          </p:nvPr>
        </p:nvSpPr>
        <p:spPr>
          <a:xfrm>
            <a:off x="373599" y="1275183"/>
            <a:ext cx="8001000" cy="1262743"/>
          </a:xfrm>
          <a:prstGeom prst="rect">
            <a:avLst/>
          </a:prstGeom>
        </p:spPr>
        <p:txBody>
          <a:bodyPr>
            <a:normAutofit/>
          </a:bodyPr>
          <a:lstStyle/>
          <a:p>
            <a:pPr marL="342900" indent="-342900">
              <a:lnSpc>
                <a:spcPct val="114000"/>
              </a:lnSpc>
              <a:spcBef>
                <a:spcPct val="20000"/>
              </a:spcBef>
              <a:buFont typeface="Arial" pitchFamily="34" charset="0"/>
              <a:buNone/>
              <a:defRPr/>
            </a:pPr>
            <a:r>
              <a:rPr lang="en-US" sz="1600" dirty="0"/>
              <a:t>One way engineers save on cost and time is by designing products for manufacturability. What does this mean? It means engineers design products that will be easier to manufacture. Engineers have developed many ways to improve efficiency and keep costs down. For example, engineers might:</a:t>
            </a:r>
            <a:endParaRPr lang="en-US" sz="1600" dirty="0">
              <a:solidFill>
                <a:prstClr val="black"/>
              </a:solidFill>
            </a:endParaRPr>
          </a:p>
        </p:txBody>
      </p:sp>
      <p:sp>
        <p:nvSpPr>
          <p:cNvPr id="4" name="TextBox 3"/>
          <p:cNvSpPr txBox="1"/>
          <p:nvPr>
            <p:custDataLst>
              <p:tags r:id="rId2"/>
            </p:custDataLst>
          </p:nvPr>
        </p:nvSpPr>
        <p:spPr>
          <a:xfrm>
            <a:off x="3429000" y="2537926"/>
            <a:ext cx="5715000" cy="838200"/>
          </a:xfrm>
          <a:prstGeom prst="rect">
            <a:avLst/>
          </a:prstGeom>
          <a:noFill/>
        </p:spPr>
        <p:txBody>
          <a:bodyPr wrap="square" rtlCol="0">
            <a:normAutofit fontScale="92500" lnSpcReduction="10000"/>
          </a:bodyPr>
          <a:lstStyle/>
          <a:p>
            <a:r>
              <a:rPr lang="en-US" sz="1700" dirty="0">
                <a:solidFill>
                  <a:prstClr val="black">
                    <a:lumMod val="85000"/>
                    <a:lumOff val="15000"/>
                  </a:prstClr>
                </a:solidFill>
              </a:rPr>
              <a:t>Use </a:t>
            </a:r>
            <a:r>
              <a:rPr lang="en-US" sz="1700" dirty="0">
                <a:solidFill>
                  <a:srgbClr val="7BCF27"/>
                </a:solidFill>
              </a:rPr>
              <a:t>Materials </a:t>
            </a:r>
            <a:r>
              <a:rPr lang="en-US" sz="1700" dirty="0"/>
              <a:t>that are readily available instead of ones that are harder to obtain.</a:t>
            </a:r>
            <a:br>
              <a:rPr lang="en-US" sz="2400" dirty="0"/>
            </a:br>
            <a:endParaRPr lang="en-US" sz="2200" dirty="0">
              <a:solidFill>
                <a:prstClr val="black">
                  <a:lumMod val="85000"/>
                  <a:lumOff val="15000"/>
                </a:prstClr>
              </a:solidFill>
            </a:endParaRPr>
          </a:p>
        </p:txBody>
      </p:sp>
      <p:sp>
        <p:nvSpPr>
          <p:cNvPr id="5" name="TextBox 4"/>
          <p:cNvSpPr txBox="1"/>
          <p:nvPr>
            <p:custDataLst>
              <p:tags r:id="rId3"/>
            </p:custDataLst>
          </p:nvPr>
        </p:nvSpPr>
        <p:spPr>
          <a:xfrm>
            <a:off x="3429000" y="3068992"/>
            <a:ext cx="5867400" cy="838200"/>
          </a:xfrm>
          <a:prstGeom prst="rect">
            <a:avLst/>
          </a:prstGeom>
          <a:noFill/>
        </p:spPr>
        <p:txBody>
          <a:bodyPr wrap="square" rtlCol="0">
            <a:normAutofit/>
          </a:bodyPr>
          <a:lstStyle/>
          <a:p>
            <a:r>
              <a:rPr lang="en-US" sz="1600" dirty="0">
                <a:solidFill>
                  <a:prstClr val="black">
                    <a:lumMod val="85000"/>
                    <a:lumOff val="15000"/>
                  </a:prstClr>
                </a:solidFill>
              </a:rPr>
              <a:t>Use </a:t>
            </a:r>
            <a:r>
              <a:rPr lang="en-US" sz="1600" b="1" dirty="0">
                <a:solidFill>
                  <a:srgbClr val="7BCF27"/>
                </a:solidFill>
              </a:rPr>
              <a:t>Materials </a:t>
            </a:r>
            <a:r>
              <a:rPr lang="en-US" sz="1600" dirty="0"/>
              <a:t>that can eventually be recycled once a product's life cycle has ended.  (A product's life cycle is how long a product should last.)</a:t>
            </a:r>
          </a:p>
          <a:p>
            <a:endParaRPr lang="en-US" sz="2200" dirty="0">
              <a:solidFill>
                <a:prstClr val="black">
                  <a:lumMod val="85000"/>
                  <a:lumOff val="15000"/>
                </a:prstClr>
              </a:solidFill>
            </a:endParaRPr>
          </a:p>
        </p:txBody>
      </p:sp>
      <p:sp>
        <p:nvSpPr>
          <p:cNvPr id="6" name="TextBox 5"/>
          <p:cNvSpPr txBox="1"/>
          <p:nvPr>
            <p:custDataLst>
              <p:tags r:id="rId4"/>
            </p:custDataLst>
          </p:nvPr>
        </p:nvSpPr>
        <p:spPr>
          <a:xfrm>
            <a:off x="3429000" y="3932849"/>
            <a:ext cx="5867400" cy="838200"/>
          </a:xfrm>
          <a:prstGeom prst="rect">
            <a:avLst/>
          </a:prstGeom>
          <a:noFill/>
        </p:spPr>
        <p:txBody>
          <a:bodyPr wrap="square" rtlCol="0">
            <a:normAutofit/>
          </a:bodyPr>
          <a:lstStyle/>
          <a:p>
            <a:r>
              <a:rPr lang="en-US" sz="1600" dirty="0">
                <a:solidFill>
                  <a:prstClr val="black">
                    <a:lumMod val="85000"/>
                    <a:lumOff val="15000"/>
                  </a:prstClr>
                </a:solidFill>
              </a:rPr>
              <a:t>Design the </a:t>
            </a:r>
            <a:r>
              <a:rPr lang="en-US" sz="1600" b="1" dirty="0">
                <a:solidFill>
                  <a:srgbClr val="7BCF27"/>
                </a:solidFill>
              </a:rPr>
              <a:t>Product </a:t>
            </a:r>
            <a:r>
              <a:rPr lang="en-US" sz="1600" dirty="0"/>
              <a:t>to fit into an existing production process instead of having to create a whole new process. </a:t>
            </a:r>
            <a:endParaRPr lang="en-US" sz="1600" dirty="0">
              <a:solidFill>
                <a:prstClr val="black">
                  <a:lumMod val="85000"/>
                  <a:lumOff val="15000"/>
                </a:prstClr>
              </a:solidFill>
            </a:endParaRPr>
          </a:p>
        </p:txBody>
      </p:sp>
      <p:pic>
        <p:nvPicPr>
          <p:cNvPr id="7" name="Picture 2" descr="aluminum cans services"/>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83149" y="2537926"/>
            <a:ext cx="2076450" cy="1809751"/>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211674" y="4380524"/>
            <a:ext cx="2819400" cy="390525"/>
          </a:xfrm>
          <a:prstGeom prst="rect">
            <a:avLst/>
          </a:prstGeom>
          <a:noFill/>
        </p:spPr>
        <p:txBody>
          <a:bodyPr wrap="square" rtlCol="0">
            <a:normAutofit fontScale="85000" lnSpcReduction="20000"/>
          </a:bodyPr>
          <a:lstStyle/>
          <a:p>
            <a:pPr algn="ctr"/>
            <a:r>
              <a:rPr lang="en-US" sz="1400" dirty="0"/>
              <a:t>Aluminum cans are a good example of </a:t>
            </a:r>
            <a:br>
              <a:rPr lang="en-US" sz="1400" dirty="0"/>
            </a:br>
            <a:r>
              <a:rPr lang="en-US" sz="1400" dirty="0"/>
              <a:t>recyclable products.</a:t>
            </a:r>
          </a:p>
        </p:txBody>
      </p:sp>
    </p:spTree>
    <p:extLst>
      <p:ext uri="{BB962C8B-B14F-4D97-AF65-F5344CB8AC3E}">
        <p14:creationId xmlns:p14="http://schemas.microsoft.com/office/powerpoint/2010/main" val="3369711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8"/>
          <p:cNvSpPr txBox="1">
            <a:spLocks/>
          </p:cNvSpPr>
          <p:nvPr/>
        </p:nvSpPr>
        <p:spPr>
          <a:xfrm>
            <a:off x="248010" y="671804"/>
            <a:ext cx="6651978" cy="734291"/>
          </a:xfrm>
          <a:prstGeom prst="rect">
            <a:avLst/>
          </a:prstGeom>
        </p:spPr>
        <p:txBody>
          <a:bodyPr anchor="b">
            <a:normAutofit fontScale="92500"/>
          </a:bodyPr>
          <a:lstStyle>
            <a:lvl1pPr algn="l" rtl="0" eaLnBrk="1" latinLnBrk="0" hangingPunct="1">
              <a:spcBef>
                <a:spcPct val="0"/>
              </a:spcBef>
              <a:buNone/>
              <a:defRPr sz="4200" kern="1200">
                <a:solidFill>
                  <a:schemeClr val="tx2"/>
                </a:solidFill>
                <a:latin typeface="+mj-lt"/>
                <a:ea typeface="+mj-ea"/>
                <a:cs typeface="+mj-cs"/>
              </a:defRPr>
            </a:lvl1pPr>
            <a:extLst/>
          </a:lstStyle>
          <a:p>
            <a:pPr>
              <a:spcBef>
                <a:spcPts val="0"/>
              </a:spcBef>
            </a:pPr>
            <a:r>
              <a:rPr lang="en-US" dirty="0">
                <a:solidFill>
                  <a:schemeClr val="tx1"/>
                </a:solidFill>
                <a:ea typeface="+mn-ea"/>
                <a:cs typeface="+mn-cs"/>
              </a:rPr>
              <a:t>Computers in Manufacturing</a:t>
            </a:r>
            <a:endParaRPr lang="en-US" dirty="0">
              <a:solidFill>
                <a:schemeClr val="tx1"/>
              </a:solidFill>
            </a:endParaRPr>
          </a:p>
        </p:txBody>
      </p:sp>
      <p:sp>
        <p:nvSpPr>
          <p:cNvPr id="3" name="TextBox 2"/>
          <p:cNvSpPr txBox="1"/>
          <p:nvPr/>
        </p:nvSpPr>
        <p:spPr>
          <a:xfrm>
            <a:off x="248010" y="1273628"/>
            <a:ext cx="8444578" cy="741784"/>
          </a:xfrm>
          <a:prstGeom prst="rect">
            <a:avLst/>
          </a:prstGeom>
          <a:noFill/>
        </p:spPr>
        <p:txBody>
          <a:bodyPr wrap="square" rtlCol="0">
            <a:normAutofit/>
          </a:bodyPr>
          <a:lstStyle/>
          <a:p>
            <a:r>
              <a:rPr lang="en-US" dirty="0"/>
              <a:t>Computers play an important role in all stages of manufacturing. They are used to design products, to control processes and machines, and to manage businesses.</a:t>
            </a:r>
          </a:p>
        </p:txBody>
      </p:sp>
      <p:sp>
        <p:nvSpPr>
          <p:cNvPr id="4" name="TextBox 3"/>
          <p:cNvSpPr txBox="1"/>
          <p:nvPr/>
        </p:nvSpPr>
        <p:spPr>
          <a:xfrm>
            <a:off x="248010" y="2007919"/>
            <a:ext cx="8444578" cy="1676400"/>
          </a:xfrm>
          <a:prstGeom prst="rect">
            <a:avLst/>
          </a:prstGeom>
          <a:noFill/>
        </p:spPr>
        <p:txBody>
          <a:bodyPr wrap="square" rtlCol="0">
            <a:normAutofit/>
          </a:bodyPr>
          <a:lstStyle/>
          <a:p>
            <a:r>
              <a:rPr lang="en-US" sz="1900" dirty="0"/>
              <a:t>What is </a:t>
            </a:r>
            <a:r>
              <a:rPr lang="en-US" sz="1900" dirty="0">
                <a:solidFill>
                  <a:srgbClr val="0070C0"/>
                </a:solidFill>
              </a:rPr>
              <a:t>CAD</a:t>
            </a:r>
            <a:r>
              <a:rPr lang="en-US" sz="1900" dirty="0"/>
              <a:t>?  CAD is computer-aided design.  Engineers use CAD software to show what the product will look like, how it will work, how it should be made, and what materials will be used to make it.  CAD is faster to do than manual drafting.  Life-like three-dimensional models made by using CAD can also give more accurate details than 2d models. </a:t>
            </a:r>
          </a:p>
          <a:p>
            <a:endParaRPr lang="en-US" sz="2000" dirty="0"/>
          </a:p>
        </p:txBody>
      </p:sp>
      <p:pic>
        <p:nvPicPr>
          <p:cNvPr id="6" name="Picture 2" descr="http://payload.cargocollective.com/1/3/125143/1644051/prt_130902813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0217" y="3628878"/>
            <a:ext cx="1961985" cy="131453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http://img.scoop.it/q7DnP34UrLYMYneGu0b2MTl72eJkfbmt4t8yenImKBU8NzMXDbey6A_oozMjJETc"/>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33665" y="3623709"/>
            <a:ext cx="1759598" cy="1319699"/>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6" descr="http://fplreflib.findlay.co.uk/articles/17503/F-Rapid%20Socket.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84596" y="3623709"/>
            <a:ext cx="1343028" cy="12590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544169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design quot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3913" y="1287624"/>
            <a:ext cx="4217435" cy="31630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5278427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503b13e5b5c7c070d9c7aeb76de8d267b23ddc5"/>
</p:tagLst>
</file>

<file path=ppt/tags/tag2.xml><?xml version="1.0" encoding="utf-8"?>
<p:tagLst xmlns:a="http://schemas.openxmlformats.org/drawingml/2006/main" xmlns:r="http://schemas.openxmlformats.org/officeDocument/2006/relationships" xmlns:p="http://schemas.openxmlformats.org/presentationml/2006/main">
  <p:tag name="DVSHAPEID" val="jbkdZuEZ0Onown8fg9IOmK"/>
</p:tagLst>
</file>

<file path=ppt/tags/tag3.xml><?xml version="1.0" encoding="utf-8"?>
<p:tagLst xmlns:a="http://schemas.openxmlformats.org/drawingml/2006/main" xmlns:r="http://schemas.openxmlformats.org/officeDocument/2006/relationships" xmlns:p="http://schemas.openxmlformats.org/presentationml/2006/main">
  <p:tag name="DVSHAPEID" val="1zR10xIjSp9ydXfZCEUpfr"/>
</p:tagLst>
</file>

<file path=ppt/tags/tag4.xml><?xml version="1.0" encoding="utf-8"?>
<p:tagLst xmlns:a="http://schemas.openxmlformats.org/drawingml/2006/main" xmlns:r="http://schemas.openxmlformats.org/officeDocument/2006/relationships" xmlns:p="http://schemas.openxmlformats.org/presentationml/2006/main">
  <p:tag name="DVSHAPEID" val="1zR10xIjSp9ydXfZCEUpfr"/>
</p:tagLst>
</file>

<file path=ppt/tags/tag5.xml><?xml version="1.0" encoding="utf-8"?>
<p:tagLst xmlns:a="http://schemas.openxmlformats.org/drawingml/2006/main" xmlns:r="http://schemas.openxmlformats.org/officeDocument/2006/relationships" xmlns:p="http://schemas.openxmlformats.org/presentationml/2006/main">
  <p:tag name="DVSHAPEID" val="1zR10xIjSp9ydXfZCEUpfr"/>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S_Yellow">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gradFill rotWithShape="1">
          <a:gsLst>
            <a:gs pos="0">
              <a:schemeClr val="phClr">
                <a:shade val="45000"/>
                <a:satMod val="150000"/>
              </a:schemeClr>
            </a:gs>
            <a:gs pos="35000">
              <a:schemeClr val="phClr">
                <a:shade val="60000"/>
                <a:satMod val="150000"/>
              </a:schemeClr>
            </a:gs>
            <a:gs pos="100000">
              <a:schemeClr val="phClr">
                <a:tint val="97000"/>
                <a:satMod val="200000"/>
              </a:schemeClr>
            </a:gs>
          </a:gsLst>
          <a:lin ang="16200000" scaled="1"/>
        </a:gra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
        </a:blipFill>
      </a:bgFillStyleLst>
    </a:fmtScheme>
  </a:themeElements>
  <a:objectDefaults/>
  <a:extraClrSchemeLst/>
  <a:extLst>
    <a:ext uri="{05A4C25C-085E-4340-85A3-A5531E510DB2}">
      <thm15:themeFamily xmlns:thm15="http://schemas.microsoft.com/office/thememl/2012/main" name="MS_Yellow" id="{D98D778E-803A-4925-962B-C919C08277D0}" vid="{D2E614B3-B53F-4F1F-84A7-4A6B5F10BE6C}"/>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F527443B7F650468EB70DBA5F662911" ma:contentTypeVersion="17" ma:contentTypeDescription="Create a new document." ma:contentTypeScope="" ma:versionID="e95328fa23588749f9fa2b140771f3d7">
  <xsd:schema xmlns:xsd="http://www.w3.org/2001/XMLSchema" xmlns:xs="http://www.w3.org/2001/XMLSchema" xmlns:p="http://schemas.microsoft.com/office/2006/metadata/properties" xmlns:ns2="5796801b-3a89-4506-aaa3-b2b080dc6fff" xmlns:ns3="352a001b-fdfe-49a0-8a03-de813b89e960" targetNamespace="http://schemas.microsoft.com/office/2006/metadata/properties" ma:root="true" ma:fieldsID="c59f9b6bc57a2e50ffec2a2a7fa37e71" ns2:_="" ns3:_="">
    <xsd:import namespace="5796801b-3a89-4506-aaa3-b2b080dc6fff"/>
    <xsd:import namespace="352a001b-fdfe-49a0-8a03-de813b89e96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796801b-3a89-4506-aaa3-b2b080dc6ff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09b8d16d-ae89-43c7-a374-a853dcb0227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52a001b-fdfe-49a0-8a03-de813b89e960"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1a98a70c-eb8b-4cde-922a-1396e9e365c9}" ma:internalName="TaxCatchAll" ma:showField="CatchAllData" ma:web="352a001b-fdfe-49a0-8a03-de813b89e96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A85932F-0C97-4F5F-844E-934EFF010B93}">
  <ds:schemaRefs>
    <ds:schemaRef ds:uri="http://schemas.microsoft.com/sharepoint/v3/contenttype/forms"/>
  </ds:schemaRefs>
</ds:datastoreItem>
</file>

<file path=customXml/itemProps2.xml><?xml version="1.0" encoding="utf-8"?>
<ds:datastoreItem xmlns:ds="http://schemas.openxmlformats.org/officeDocument/2006/customXml" ds:itemID="{873D4B75-EE11-4344-BE80-886218F6662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796801b-3a89-4506-aaa3-b2b080dc6fff"/>
    <ds:schemaRef ds:uri="352a001b-fdfe-49a0-8a03-de813b89e96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MS_Yellow</Template>
  <TotalTime>0</TotalTime>
  <Words>353</Words>
  <Application>Microsoft Office PowerPoint</Application>
  <PresentationFormat>On-screen Show (16:9)</PresentationFormat>
  <Paragraphs>16</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Arial Narrow</vt:lpstr>
      <vt:lpstr>Tw Cen MT</vt:lpstr>
      <vt:lpstr>Wingdings</vt:lpstr>
      <vt:lpstr>Wingdings 2</vt:lpstr>
      <vt:lpstr>MS_Yellow</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2016-01-05T02:38:42Z</dcterms:created>
  <dcterms:modified xsi:type="dcterms:W3CDTF">2024-08-27T20:27:45Z</dcterms:modified>
  <cp:category/>
</cp:coreProperties>
</file>