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Layouts/slideLayout2.xml" ContentType="application/vnd.openxmlformats-officedocument.presentationml.slideLayout+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tags/tag1.xml" ContentType="application/vnd.openxmlformats-officedocument.presentationml.tag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custDataLst>
    <p:tags r:id="rId15"/>
  </p:custDataLst>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000079"/>
    <a:srgbClr val="673276"/>
    <a:srgbClr val="7452CA"/>
    <a:srgbClr val="0C1930"/>
    <a:srgbClr val="CA6727"/>
    <a:srgbClr val="F47D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17" autoAdjust="0"/>
    <p:restoredTop sz="89049" autoAdjust="0"/>
  </p:normalViewPr>
  <p:slideViewPr>
    <p:cSldViewPr snapToGrid="0" showGuides="1">
      <p:cViewPr varScale="1">
        <p:scale>
          <a:sx n="52" d="100"/>
          <a:sy n="52" d="100"/>
        </p:scale>
        <p:origin x="90" y="102"/>
      </p:cViewPr>
      <p:guideLst>
        <p:guide orient="horz" pos="1620"/>
        <p:guide pos="2880"/>
      </p:guideLst>
    </p:cSldViewPr>
  </p:slideViewPr>
  <p:outlineViewPr>
    <p:cViewPr>
      <p:scale>
        <a:sx n="33" d="100"/>
        <a:sy n="33" d="100"/>
      </p:scale>
      <p:origin x="0" y="0"/>
    </p:cViewPr>
  </p:outlineViewPr>
  <p:notesTextViewPr>
    <p:cViewPr>
      <p:scale>
        <a:sx n="1" d="1"/>
        <a:sy n="1" d="1"/>
      </p:scale>
      <p:origin x="0" y="-54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48DB69-CAC9-4396-87B4-1F4433D66430}" type="datetimeFigureOut">
              <a:rPr lang="en-US" smtClean="0"/>
              <a:t>1/26/2016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CF34C1-797B-475C-A700-3FC3D529A72E}" type="slidenum">
              <a:rPr lang="en-US" smtClean="0"/>
              <a:t>‹#›</a:t>
            </a:fld>
            <a:endParaRPr lang="en-US"/>
          </a:p>
        </p:txBody>
      </p:sp>
    </p:spTree>
    <p:extLst>
      <p:ext uri="{BB962C8B-B14F-4D97-AF65-F5344CB8AC3E}">
        <p14:creationId xmlns:p14="http://schemas.microsoft.com/office/powerpoint/2010/main" val="2961532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lipitorlawsuit.co/wp-content/uploads/2013/11/diabetes.jpg"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blog.joslin.org/wp-content/uploads/2012/01/omnipod-005.jp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All of these are medical technologies you might encounter every day. Some of them have been around relatively unchanged for decades, others have had major improvements in the past year. Many times other fields and technologies are brought together for the advancement of medical tech.</a:t>
            </a:r>
          </a:p>
          <a:p>
            <a:endParaRPr lang="en-US" dirty="0"/>
          </a:p>
        </p:txBody>
      </p:sp>
      <p:sp>
        <p:nvSpPr>
          <p:cNvPr id="4" name="Slide Number Placeholder 3"/>
          <p:cNvSpPr>
            <a:spLocks noGrp="1"/>
          </p:cNvSpPr>
          <p:nvPr>
            <p:ph type="sldNum" sz="quarter" idx="10"/>
          </p:nvPr>
        </p:nvSpPr>
        <p:spPr/>
        <p:txBody>
          <a:bodyPr/>
          <a:lstStyle/>
          <a:p>
            <a:fld id="{EDCF34C1-797B-475C-A700-3FC3D529A72E}" type="slidenum">
              <a:rPr lang="en-US" smtClean="0"/>
              <a:t>2</a:t>
            </a:fld>
            <a:endParaRPr lang="en-US"/>
          </a:p>
        </p:txBody>
      </p:sp>
    </p:spTree>
    <p:extLst>
      <p:ext uri="{BB962C8B-B14F-4D97-AF65-F5344CB8AC3E}">
        <p14:creationId xmlns:p14="http://schemas.microsoft.com/office/powerpoint/2010/main" val="26404911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Within the last hundred years, most of medicine was primarily diagnostic. This means doctors and physicians would try to figure out what was specifically wrong with you, but had no real means of combating or fixing said problem.</a:t>
            </a:r>
          </a:p>
          <a:p>
            <a:endParaRPr lang="en-US" dirty="0" smtClean="0"/>
          </a:p>
          <a:p>
            <a:r>
              <a:rPr lang="en-US" dirty="0" smtClean="0"/>
              <a:t>http://www.wsna.org/Centennial/1920s/images/1920-2.jpg</a:t>
            </a:r>
          </a:p>
          <a:p>
            <a:endParaRPr lang="en-US" dirty="0" smtClean="0"/>
          </a:p>
          <a:p>
            <a:r>
              <a:rPr lang="en-US" dirty="0" smtClean="0"/>
              <a:t>http://www.medicalwebexperts.com/blog/wp-content/uploads/2012/11/doctors.jpg</a:t>
            </a:r>
          </a:p>
          <a:p>
            <a:endParaRPr lang="en-US" dirty="0"/>
          </a:p>
        </p:txBody>
      </p:sp>
      <p:sp>
        <p:nvSpPr>
          <p:cNvPr id="4" name="Slide Number Placeholder 3"/>
          <p:cNvSpPr>
            <a:spLocks noGrp="1"/>
          </p:cNvSpPr>
          <p:nvPr>
            <p:ph type="sldNum" sz="quarter" idx="10"/>
          </p:nvPr>
        </p:nvSpPr>
        <p:spPr/>
        <p:txBody>
          <a:bodyPr/>
          <a:lstStyle/>
          <a:p>
            <a:fld id="{EDCF34C1-797B-475C-A700-3FC3D529A72E}" type="slidenum">
              <a:rPr lang="en-US" smtClean="0"/>
              <a:t>11</a:t>
            </a:fld>
            <a:endParaRPr lang="en-US"/>
          </a:p>
        </p:txBody>
      </p:sp>
    </p:spTree>
    <p:extLst>
      <p:ext uri="{BB962C8B-B14F-4D97-AF65-F5344CB8AC3E}">
        <p14:creationId xmlns:p14="http://schemas.microsoft.com/office/powerpoint/2010/main" val="26178133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Due largely to many innovations and developments in medical technology, medical care has evolved into being much better at detection, identification, and treatment of all kinds of medical problems.</a:t>
            </a:r>
            <a:br>
              <a:rPr lang="en-US" dirty="0" smtClean="0"/>
            </a:br>
            <a:r>
              <a:rPr lang="en-US" dirty="0" smtClean="0"/>
              <a:t/>
            </a:r>
            <a:br>
              <a:rPr lang="en-US" dirty="0" smtClean="0"/>
            </a:br>
            <a:r>
              <a:rPr lang="en-US" smtClean="0"/>
              <a:t>http://www.medicalwebexperts.com/blog/wp-content/uploads/2012/11/doctors.jpg</a:t>
            </a:r>
          </a:p>
          <a:p>
            <a:endParaRPr lang="en-US"/>
          </a:p>
        </p:txBody>
      </p:sp>
      <p:sp>
        <p:nvSpPr>
          <p:cNvPr id="4" name="Slide Number Placeholder 3"/>
          <p:cNvSpPr>
            <a:spLocks noGrp="1"/>
          </p:cNvSpPr>
          <p:nvPr>
            <p:ph type="sldNum" sz="quarter" idx="10"/>
          </p:nvPr>
        </p:nvSpPr>
        <p:spPr/>
        <p:txBody>
          <a:bodyPr/>
          <a:lstStyle/>
          <a:p>
            <a:fld id="{EDCF34C1-797B-475C-A700-3FC3D529A72E}" type="slidenum">
              <a:rPr lang="en-US" smtClean="0"/>
              <a:t>12</a:t>
            </a:fld>
            <a:endParaRPr lang="en-US"/>
          </a:p>
        </p:txBody>
      </p:sp>
    </p:spTree>
    <p:extLst>
      <p:ext uri="{BB962C8B-B14F-4D97-AF65-F5344CB8AC3E}">
        <p14:creationId xmlns:p14="http://schemas.microsoft.com/office/powerpoint/2010/main" val="1407119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 south </a:t>
            </a:r>
            <a:r>
              <a:rPr lang="en-US" dirty="0" err="1" smtClean="0"/>
              <a:t>african</a:t>
            </a:r>
            <a:r>
              <a:rPr lang="en-US" dirty="0" smtClean="0"/>
              <a:t> diamond mine in 1919, there was a problem with people smuggling diamonds out of the mine. People swallowed them, and even stored them in self-inflicted incisions in their bodies. With a quick radiation-laden scan at the end of a shift, the presence of a diamond, or lack thereof, could be quickly discovered.</a:t>
            </a:r>
          </a:p>
          <a:p>
            <a:endParaRPr lang="en-US" dirty="0" smtClean="0"/>
          </a:p>
          <a:p>
            <a:r>
              <a:rPr lang="en-US" dirty="0" smtClean="0"/>
              <a:t>http://d1435t697bgi2o.cloudfront.net/wp-content/uploads/2013/02/1919-electrical-experimenter-xray-diamond-sm.jpeg</a:t>
            </a:r>
          </a:p>
          <a:p>
            <a:endParaRPr lang="en-US" dirty="0"/>
          </a:p>
        </p:txBody>
      </p:sp>
      <p:sp>
        <p:nvSpPr>
          <p:cNvPr id="4" name="Slide Number Placeholder 3"/>
          <p:cNvSpPr>
            <a:spLocks noGrp="1"/>
          </p:cNvSpPr>
          <p:nvPr>
            <p:ph type="sldNum" sz="quarter" idx="10"/>
          </p:nvPr>
        </p:nvSpPr>
        <p:spPr/>
        <p:txBody>
          <a:bodyPr/>
          <a:lstStyle/>
          <a:p>
            <a:fld id="{EDCF34C1-797B-475C-A700-3FC3D529A72E}" type="slidenum">
              <a:rPr lang="en-US" smtClean="0"/>
              <a:t>3</a:t>
            </a:fld>
            <a:endParaRPr lang="en-US"/>
          </a:p>
        </p:txBody>
      </p:sp>
    </p:spTree>
    <p:extLst>
      <p:ext uri="{BB962C8B-B14F-4D97-AF65-F5344CB8AC3E}">
        <p14:creationId xmlns:p14="http://schemas.microsoft.com/office/powerpoint/2010/main" val="1837515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technology of detecting diamond thieves has become adapted to pinpoint and identify bone breaks and fractures. This has become an incredibly useful thing. </a:t>
            </a:r>
          </a:p>
          <a:p>
            <a:endParaRPr lang="en-US" dirty="0" smtClean="0"/>
          </a:p>
          <a:p>
            <a:r>
              <a:rPr lang="en-US" dirty="0" smtClean="0"/>
              <a:t>http://swanseagroup6.files.wordpress.com/2010/08/x-ray_machine.jpg</a:t>
            </a:r>
          </a:p>
          <a:p>
            <a:endParaRPr lang="en-US" dirty="0" smtClean="0"/>
          </a:p>
          <a:p>
            <a:r>
              <a:rPr lang="en-US" dirty="0" smtClean="0"/>
              <a:t>http://www.bike198.com/wp-content/uploads/2008/11/collar-bone-xray.jpg</a:t>
            </a:r>
          </a:p>
          <a:p>
            <a:endParaRPr lang="en-US" dirty="0"/>
          </a:p>
        </p:txBody>
      </p:sp>
      <p:sp>
        <p:nvSpPr>
          <p:cNvPr id="4" name="Slide Number Placeholder 3"/>
          <p:cNvSpPr>
            <a:spLocks noGrp="1"/>
          </p:cNvSpPr>
          <p:nvPr>
            <p:ph type="sldNum" sz="quarter" idx="10"/>
          </p:nvPr>
        </p:nvSpPr>
        <p:spPr/>
        <p:txBody>
          <a:bodyPr/>
          <a:lstStyle/>
          <a:p>
            <a:fld id="{EDCF34C1-797B-475C-A700-3FC3D529A72E}" type="slidenum">
              <a:rPr lang="en-US" smtClean="0"/>
              <a:t>4</a:t>
            </a:fld>
            <a:endParaRPr lang="en-US"/>
          </a:p>
        </p:txBody>
      </p:sp>
    </p:spTree>
    <p:extLst>
      <p:ext uri="{BB962C8B-B14F-4D97-AF65-F5344CB8AC3E}">
        <p14:creationId xmlns:p14="http://schemas.microsoft.com/office/powerpoint/2010/main" val="1255106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Radiation is a buzzword to the core, and not without good reason. The radiation those diamond miners were exposed to ended up being harmful to them, they later discovered. Walter James Dodd, H.D. Hawks, Nikola Tesla, and Thomas Edison, all X-ray experimenters, were harmed by the radiation they exposed themselves to in their experiments. Modern X-ray machines were designed with this danger in mind, so you needn’t worry about getting radiation poisoning from going to the doctor, but it is valuable to recognize the sacrifices made by the pioneers of this technology.</a:t>
            </a:r>
            <a:br>
              <a:rPr lang="en-US" dirty="0" smtClean="0"/>
            </a:br>
            <a:r>
              <a:rPr lang="en-US" dirty="0" smtClean="0"/>
              <a:t/>
            </a:r>
            <a:br>
              <a:rPr lang="en-US" dirty="0" smtClean="0"/>
            </a:br>
            <a:r>
              <a:rPr lang="en-US" dirty="0" smtClean="0"/>
              <a:t>http://www.organicsurvivalistsite.com/wp-content/uploads/2011/03/Radiation-Symbol.jpg</a:t>
            </a:r>
            <a:br>
              <a:rPr lang="en-US" dirty="0" smtClean="0"/>
            </a:br>
            <a:endParaRPr lang="en-US" dirty="0"/>
          </a:p>
        </p:txBody>
      </p:sp>
      <p:sp>
        <p:nvSpPr>
          <p:cNvPr id="4" name="Slide Number Placeholder 3"/>
          <p:cNvSpPr>
            <a:spLocks noGrp="1"/>
          </p:cNvSpPr>
          <p:nvPr>
            <p:ph type="sldNum" sz="quarter" idx="10"/>
          </p:nvPr>
        </p:nvSpPr>
        <p:spPr/>
        <p:txBody>
          <a:bodyPr/>
          <a:lstStyle/>
          <a:p>
            <a:fld id="{EDCF34C1-797B-475C-A700-3FC3D529A72E}" type="slidenum">
              <a:rPr lang="en-US" smtClean="0"/>
              <a:t>5</a:t>
            </a:fld>
            <a:endParaRPr lang="en-US"/>
          </a:p>
        </p:txBody>
      </p:sp>
    </p:spTree>
    <p:extLst>
      <p:ext uri="{BB962C8B-B14F-4D97-AF65-F5344CB8AC3E}">
        <p14:creationId xmlns:p14="http://schemas.microsoft.com/office/powerpoint/2010/main" val="2321155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Human Immunodeficiency Virus is a squirrelly virus that attacks the body’s natural defenses against infections and allows other nasty viruses and cancers to get going.</a:t>
            </a:r>
            <a:br>
              <a:rPr lang="en-US" dirty="0" smtClean="0"/>
            </a:br>
            <a:r>
              <a:rPr lang="en-US" dirty="0" smtClean="0"/>
              <a:t/>
            </a:r>
            <a:br>
              <a:rPr lang="en-US" dirty="0" smtClean="0"/>
            </a:br>
            <a:r>
              <a:rPr lang="en-US" dirty="0" smtClean="0"/>
              <a:t>http://www.lgbtqnation.com/assets/2013/04/HIV.jpg</a:t>
            </a:r>
            <a:endParaRPr lang="en-US" dirty="0"/>
          </a:p>
        </p:txBody>
      </p:sp>
      <p:sp>
        <p:nvSpPr>
          <p:cNvPr id="4" name="Slide Number Placeholder 3"/>
          <p:cNvSpPr>
            <a:spLocks noGrp="1"/>
          </p:cNvSpPr>
          <p:nvPr>
            <p:ph type="sldNum" sz="quarter" idx="10"/>
          </p:nvPr>
        </p:nvSpPr>
        <p:spPr/>
        <p:txBody>
          <a:bodyPr/>
          <a:lstStyle/>
          <a:p>
            <a:fld id="{EDCF34C1-797B-475C-A700-3FC3D529A72E}" type="slidenum">
              <a:rPr lang="en-US" smtClean="0"/>
              <a:t>6</a:t>
            </a:fld>
            <a:endParaRPr lang="en-US"/>
          </a:p>
        </p:txBody>
      </p:sp>
    </p:spTree>
    <p:extLst>
      <p:ext uri="{BB962C8B-B14F-4D97-AF65-F5344CB8AC3E}">
        <p14:creationId xmlns:p14="http://schemas.microsoft.com/office/powerpoint/2010/main" val="2640026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about unrelated fields. A bee’s natural defense venom has been found to destroy HIV virus, which will be extremely useful in areas HIV is currently running rampant, such as </a:t>
            </a:r>
            <a:r>
              <a:rPr lang="en-US" dirty="0" err="1" smtClean="0"/>
              <a:t>sub-saharan</a:t>
            </a:r>
            <a:r>
              <a:rPr lang="en-US" dirty="0" smtClean="0"/>
              <a:t> Africa.</a:t>
            </a:r>
            <a:br>
              <a:rPr lang="en-US" dirty="0" smtClean="0"/>
            </a:br>
            <a:r>
              <a:rPr lang="en-US" dirty="0" smtClean="0"/>
              <a:t/>
            </a:r>
            <a:br>
              <a:rPr lang="en-US" dirty="0" smtClean="0"/>
            </a:br>
            <a:r>
              <a:rPr lang="en-US" dirty="0" smtClean="0"/>
              <a:t>http://www.hivplusmag.com/sites/hivplusmag.com/files/Beex400_HIVPlusMag.jpg</a:t>
            </a:r>
          </a:p>
          <a:p>
            <a:endParaRPr lang="en-US" dirty="0"/>
          </a:p>
        </p:txBody>
      </p:sp>
      <p:sp>
        <p:nvSpPr>
          <p:cNvPr id="4" name="Slide Number Placeholder 3"/>
          <p:cNvSpPr>
            <a:spLocks noGrp="1"/>
          </p:cNvSpPr>
          <p:nvPr>
            <p:ph type="sldNum" sz="quarter" idx="10"/>
          </p:nvPr>
        </p:nvSpPr>
        <p:spPr/>
        <p:txBody>
          <a:bodyPr/>
          <a:lstStyle/>
          <a:p>
            <a:fld id="{EDCF34C1-797B-475C-A700-3FC3D529A72E}" type="slidenum">
              <a:rPr lang="en-US" smtClean="0"/>
              <a:t>7</a:t>
            </a:fld>
            <a:endParaRPr lang="en-US"/>
          </a:p>
        </p:txBody>
      </p:sp>
    </p:spTree>
    <p:extLst>
      <p:ext uri="{BB962C8B-B14F-4D97-AF65-F5344CB8AC3E}">
        <p14:creationId xmlns:p14="http://schemas.microsoft.com/office/powerpoint/2010/main" val="1870409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Definitely an almost novel approach to the virus, recently researchers in Italy have used modified versions of HIV to cure very serious genetic diseases in 6 children. This is a very young approach, but the possibilities unlocked by harnessing one of the most infectious diseases for our benefit are immense.</a:t>
            </a:r>
            <a:br>
              <a:rPr lang="en-US" dirty="0" smtClean="0"/>
            </a:br>
            <a:r>
              <a:rPr lang="en-US" dirty="0" smtClean="0"/>
              <a:t/>
            </a:r>
            <a:br>
              <a:rPr lang="en-US" dirty="0" smtClean="0"/>
            </a:br>
            <a:r>
              <a:rPr lang="en-US" dirty="0" smtClean="0"/>
              <a:t>http://cdn3.vox-cdn.com/entry_photo_images/8571927/aids_large_verge_medium_landscape.jpg</a:t>
            </a:r>
          </a:p>
          <a:p>
            <a:endParaRPr lang="en-US" dirty="0"/>
          </a:p>
        </p:txBody>
      </p:sp>
      <p:sp>
        <p:nvSpPr>
          <p:cNvPr id="4" name="Slide Number Placeholder 3"/>
          <p:cNvSpPr>
            <a:spLocks noGrp="1"/>
          </p:cNvSpPr>
          <p:nvPr>
            <p:ph type="sldNum" sz="quarter" idx="10"/>
          </p:nvPr>
        </p:nvSpPr>
        <p:spPr/>
        <p:txBody>
          <a:bodyPr/>
          <a:lstStyle/>
          <a:p>
            <a:fld id="{EDCF34C1-797B-475C-A700-3FC3D529A72E}" type="slidenum">
              <a:rPr lang="en-US" smtClean="0"/>
              <a:t>8</a:t>
            </a:fld>
            <a:endParaRPr lang="en-US"/>
          </a:p>
        </p:txBody>
      </p:sp>
    </p:spTree>
    <p:extLst>
      <p:ext uri="{BB962C8B-B14F-4D97-AF65-F5344CB8AC3E}">
        <p14:creationId xmlns:p14="http://schemas.microsoft.com/office/powerpoint/2010/main" val="1196134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Diabetes refers to the group of diseases that mess with the amount of glucose in your blood (commonly called blood sugar). Frequently, the problem lies with your body’s use or production of the hormone insulin, which allows your body to use glucose for energy or to store it for future use, and regulates the amount of glucose in your blood.</a:t>
            </a:r>
            <a:br>
              <a:rPr lang="en-US" sz="1200" dirty="0" smtClean="0"/>
            </a:br>
            <a:r>
              <a:rPr lang="en-US" sz="1200" dirty="0" smtClean="0"/>
              <a:t/>
            </a:r>
            <a:br>
              <a:rPr lang="en-US" sz="1200" dirty="0" smtClean="0"/>
            </a:br>
            <a:r>
              <a:rPr lang="en-US" sz="1200" u="sng" dirty="0" smtClean="0">
                <a:hlinkClick r:id="rId3"/>
              </a:rPr>
              <a:t>http://lipitorlawsuit.co/wp-content/uploads/2013/11/diabetes.jpg</a:t>
            </a:r>
          </a:p>
          <a:p>
            <a:endParaRPr lang="en-US" dirty="0"/>
          </a:p>
        </p:txBody>
      </p:sp>
      <p:sp>
        <p:nvSpPr>
          <p:cNvPr id="4" name="Slide Number Placeholder 3"/>
          <p:cNvSpPr>
            <a:spLocks noGrp="1"/>
          </p:cNvSpPr>
          <p:nvPr>
            <p:ph type="sldNum" sz="quarter" idx="10"/>
          </p:nvPr>
        </p:nvSpPr>
        <p:spPr/>
        <p:txBody>
          <a:bodyPr/>
          <a:lstStyle/>
          <a:p>
            <a:fld id="{EDCF34C1-797B-475C-A700-3FC3D529A72E}" type="slidenum">
              <a:rPr lang="en-US" smtClean="0"/>
              <a:t>9</a:t>
            </a:fld>
            <a:endParaRPr lang="en-US"/>
          </a:p>
        </p:txBody>
      </p:sp>
    </p:spTree>
    <p:extLst>
      <p:ext uri="{BB962C8B-B14F-4D97-AF65-F5344CB8AC3E}">
        <p14:creationId xmlns:p14="http://schemas.microsoft.com/office/powerpoint/2010/main" val="3121238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Since diabetes patients require high frequency injections of insulin to remain functional in society, often as much as 3 times a day, there has recently been a surge of innovation in portable monitors and insulin pumps. You take a blood sample from the tip of your finger, and the blue portable device takes a reading of your current blood sugar level. Then, it wirelessly and automatically updates the white pod, which sticks to you and has a little needle on the other side of it. The white pod contains insulin and will automatically give you the proper amount. Pretty cool.</a:t>
            </a:r>
            <a:br>
              <a:rPr lang="en-US" sz="1200" dirty="0" smtClean="0"/>
            </a:br>
            <a:r>
              <a:rPr lang="en-US" sz="1200" dirty="0" smtClean="0"/>
              <a:t/>
            </a:r>
            <a:br>
              <a:rPr lang="en-US" sz="1200" dirty="0" smtClean="0"/>
            </a:br>
            <a:r>
              <a:rPr lang="en-US" sz="1200" u="sng" dirty="0" smtClean="0">
                <a:hlinkClick r:id="rId3"/>
              </a:rPr>
              <a:t>http://blog.joslin.org/wp-content/uploads/2012/01/omnipod-005.jpg</a:t>
            </a:r>
          </a:p>
          <a:p>
            <a:endParaRPr lang="en-US" dirty="0"/>
          </a:p>
        </p:txBody>
      </p:sp>
      <p:sp>
        <p:nvSpPr>
          <p:cNvPr id="4" name="Slide Number Placeholder 3"/>
          <p:cNvSpPr>
            <a:spLocks noGrp="1"/>
          </p:cNvSpPr>
          <p:nvPr>
            <p:ph type="sldNum" sz="quarter" idx="10"/>
          </p:nvPr>
        </p:nvSpPr>
        <p:spPr/>
        <p:txBody>
          <a:bodyPr/>
          <a:lstStyle/>
          <a:p>
            <a:fld id="{EDCF34C1-797B-475C-A700-3FC3D529A72E}" type="slidenum">
              <a:rPr lang="en-US" smtClean="0"/>
              <a:t>10</a:t>
            </a:fld>
            <a:endParaRPr lang="en-US"/>
          </a:p>
        </p:txBody>
      </p:sp>
    </p:spTree>
    <p:extLst>
      <p:ext uri="{BB962C8B-B14F-4D97-AF65-F5344CB8AC3E}">
        <p14:creationId xmlns:p14="http://schemas.microsoft.com/office/powerpoint/2010/main" val="6800860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2" name="Title 11"/>
          <p:cNvSpPr>
            <a:spLocks noGrp="1"/>
          </p:cNvSpPr>
          <p:nvPr>
            <p:ph type="title"/>
          </p:nvPr>
        </p:nvSpPr>
        <p:spPr>
          <a:xfrm>
            <a:off x="1333500" y="834146"/>
            <a:ext cx="6477000" cy="1356604"/>
          </a:xfrm>
          <a:prstGeom prst="rect">
            <a:avLst/>
          </a:prstGeom>
        </p:spPr>
        <p:txBody>
          <a:bodyPr rtlCol="0" anchor="b"/>
          <a:lstStyle>
            <a:lvl1pPr>
              <a:defRPr cap="all" baseline="0"/>
            </a:lvl1pPr>
            <a:extLst/>
          </a:lstStyle>
          <a:p>
            <a:r>
              <a:rPr lang="en-US" smtClean="0"/>
              <a:t>Click to edit Master title style</a:t>
            </a:r>
            <a:endParaRPr lang="en-US" dirty="0"/>
          </a:p>
        </p:txBody>
      </p:sp>
      <p:sp>
        <p:nvSpPr>
          <p:cNvPr id="22" name="TextBox 21"/>
          <p:cNvSpPr txBox="1"/>
          <p:nvPr/>
        </p:nvSpPr>
        <p:spPr>
          <a:xfrm>
            <a:off x="152400" y="50453"/>
            <a:ext cx="4114800" cy="553998"/>
          </a:xfrm>
          <a:prstGeom prst="rect">
            <a:avLst/>
          </a:prstGeom>
          <a:noFill/>
          <a:ln>
            <a:noFill/>
          </a:ln>
        </p:spPr>
        <p:txBody>
          <a:bodyPr wrap="square" rtlCol="0">
            <a:spAutoFit/>
          </a:bodyPr>
          <a:lstStyle/>
          <a:p>
            <a:r>
              <a:rPr lang="en-US" sz="3000" b="0" kern="1300" spc="300" dirty="0" smtClean="0">
                <a:solidFill>
                  <a:schemeClr val="bg1"/>
                </a:solidFill>
                <a:latin typeface="+mj-lt"/>
                <a:ea typeface="+mn-ea"/>
                <a:cs typeface="Arial" pitchFamily="34" charset="0"/>
              </a:rPr>
              <a:t>TE </a:t>
            </a:r>
            <a:r>
              <a:rPr lang="en-US" sz="3000" b="0" kern="1300" spc="300" baseline="0" dirty="0" smtClean="0">
                <a:solidFill>
                  <a:schemeClr val="bg1"/>
                </a:solidFill>
                <a:latin typeface="+mj-lt"/>
                <a:ea typeface="+mn-ea"/>
                <a:cs typeface="Arial" pitchFamily="34" charset="0"/>
              </a:rPr>
              <a:t>STEM ACADEMY</a:t>
            </a:r>
            <a:endParaRPr lang="en-US" sz="3000" b="0" kern="1300" spc="300" baseline="30000" dirty="0">
              <a:solidFill>
                <a:schemeClr val="bg1"/>
              </a:solidFill>
              <a:latin typeface="+mj-lt"/>
              <a:ea typeface="+mn-ea"/>
              <a:cs typeface="Arial" pitchFamily="34" charset="0"/>
            </a:endParaRPr>
          </a:p>
        </p:txBody>
      </p:sp>
      <p:sp>
        <p:nvSpPr>
          <p:cNvPr id="16" name="Parallelogram 1"/>
          <p:cNvSpPr/>
          <p:nvPr userDrawn="1"/>
        </p:nvSpPr>
        <p:spPr>
          <a:xfrm>
            <a:off x="0" y="-16711"/>
            <a:ext cx="850259" cy="502507"/>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46705"/>
              <a:gd name="connsiteY0" fmla="*/ 561142 h 582574"/>
              <a:gd name="connsiteX1" fmla="*/ 0 w 8346705"/>
              <a:gd name="connsiteY1" fmla="*/ 7144 h 582574"/>
              <a:gd name="connsiteX2" fmla="*/ 1574461 w 8346705"/>
              <a:gd name="connsiteY2" fmla="*/ 0 h 582574"/>
              <a:gd name="connsiteX3" fmla="*/ 8346705 w 8346705"/>
              <a:gd name="connsiteY3" fmla="*/ 582574 h 582574"/>
              <a:gd name="connsiteX4" fmla="*/ 584217 w 8346705"/>
              <a:gd name="connsiteY4" fmla="*/ 561142 h 582574"/>
              <a:gd name="connsiteX0" fmla="*/ 584217 w 2215272"/>
              <a:gd name="connsiteY0" fmla="*/ 561142 h 589718"/>
              <a:gd name="connsiteX1" fmla="*/ 0 w 2215272"/>
              <a:gd name="connsiteY1" fmla="*/ 7144 h 589718"/>
              <a:gd name="connsiteX2" fmla="*/ 1574461 w 2215272"/>
              <a:gd name="connsiteY2" fmla="*/ 0 h 589718"/>
              <a:gd name="connsiteX3" fmla="*/ 2215272 w 2215272"/>
              <a:gd name="connsiteY3" fmla="*/ 589718 h 589718"/>
              <a:gd name="connsiteX4" fmla="*/ 584217 w 2215272"/>
              <a:gd name="connsiteY4" fmla="*/ 561142 h 589718"/>
              <a:gd name="connsiteX0" fmla="*/ 584217 w 2215272"/>
              <a:gd name="connsiteY0" fmla="*/ 561142 h 570668"/>
              <a:gd name="connsiteX1" fmla="*/ 0 w 2215272"/>
              <a:gd name="connsiteY1" fmla="*/ 7144 h 570668"/>
              <a:gd name="connsiteX2" fmla="*/ 1574461 w 2215272"/>
              <a:gd name="connsiteY2" fmla="*/ 0 h 570668"/>
              <a:gd name="connsiteX3" fmla="*/ 2215272 w 2215272"/>
              <a:gd name="connsiteY3" fmla="*/ 570668 h 570668"/>
              <a:gd name="connsiteX4" fmla="*/ 584217 w 2215272"/>
              <a:gd name="connsiteY4" fmla="*/ 561142 h 570668"/>
              <a:gd name="connsiteX0" fmla="*/ 584217 w 2215272"/>
              <a:gd name="connsiteY0" fmla="*/ 556380 h 565906"/>
              <a:gd name="connsiteX1" fmla="*/ 0 w 2215272"/>
              <a:gd name="connsiteY1" fmla="*/ 2382 h 565906"/>
              <a:gd name="connsiteX2" fmla="*/ 1620850 w 2215272"/>
              <a:gd name="connsiteY2" fmla="*/ 0 h 565906"/>
              <a:gd name="connsiteX3" fmla="*/ 2215272 w 2215272"/>
              <a:gd name="connsiteY3" fmla="*/ 565906 h 565906"/>
              <a:gd name="connsiteX4" fmla="*/ 584217 w 2215272"/>
              <a:gd name="connsiteY4" fmla="*/ 556380 h 565906"/>
              <a:gd name="connsiteX0" fmla="*/ 584217 w 2215272"/>
              <a:gd name="connsiteY0" fmla="*/ 556380 h 561090"/>
              <a:gd name="connsiteX1" fmla="*/ 0 w 2215272"/>
              <a:gd name="connsiteY1" fmla="*/ 2382 h 561090"/>
              <a:gd name="connsiteX2" fmla="*/ 1620850 w 2215272"/>
              <a:gd name="connsiteY2" fmla="*/ 0 h 561090"/>
              <a:gd name="connsiteX3" fmla="*/ 2215272 w 2215272"/>
              <a:gd name="connsiteY3" fmla="*/ 561090 h 561090"/>
              <a:gd name="connsiteX4" fmla="*/ 584217 w 2215272"/>
              <a:gd name="connsiteY4" fmla="*/ 556380 h 561090"/>
              <a:gd name="connsiteX0" fmla="*/ 584217 w 2215272"/>
              <a:gd name="connsiteY0" fmla="*/ 553998 h 558708"/>
              <a:gd name="connsiteX1" fmla="*/ 0 w 2215272"/>
              <a:gd name="connsiteY1" fmla="*/ 0 h 558708"/>
              <a:gd name="connsiteX2" fmla="*/ 1642647 w 2215272"/>
              <a:gd name="connsiteY2" fmla="*/ 27 h 558708"/>
              <a:gd name="connsiteX3" fmla="*/ 2215272 w 2215272"/>
              <a:gd name="connsiteY3" fmla="*/ 558708 h 558708"/>
              <a:gd name="connsiteX4" fmla="*/ 584217 w 2215272"/>
              <a:gd name="connsiteY4" fmla="*/ 553998 h 558708"/>
              <a:gd name="connsiteX0" fmla="*/ 584217 w 2215272"/>
              <a:gd name="connsiteY0" fmla="*/ 553998 h 558708"/>
              <a:gd name="connsiteX1" fmla="*/ 0 w 2215272"/>
              <a:gd name="connsiteY1" fmla="*/ 0 h 558708"/>
              <a:gd name="connsiteX2" fmla="*/ 615475 w 2215272"/>
              <a:gd name="connsiteY2" fmla="*/ 118024 h 558708"/>
              <a:gd name="connsiteX3" fmla="*/ 2215272 w 2215272"/>
              <a:gd name="connsiteY3" fmla="*/ 558708 h 558708"/>
              <a:gd name="connsiteX4" fmla="*/ 584217 w 2215272"/>
              <a:gd name="connsiteY4" fmla="*/ 553998 h 558708"/>
              <a:gd name="connsiteX0" fmla="*/ 469783 w 2100838"/>
              <a:gd name="connsiteY0" fmla="*/ 436001 h 440711"/>
              <a:gd name="connsiteX1" fmla="*/ 0 w 2100838"/>
              <a:gd name="connsiteY1" fmla="*/ 0 h 440711"/>
              <a:gd name="connsiteX2" fmla="*/ 501041 w 2100838"/>
              <a:gd name="connsiteY2" fmla="*/ 27 h 440711"/>
              <a:gd name="connsiteX3" fmla="*/ 2100838 w 2100838"/>
              <a:gd name="connsiteY3" fmla="*/ 440711 h 440711"/>
              <a:gd name="connsiteX4" fmla="*/ 469783 w 2100838"/>
              <a:gd name="connsiteY4" fmla="*/ 436001 h 440711"/>
              <a:gd name="connsiteX0" fmla="*/ 469783 w 972856"/>
              <a:gd name="connsiteY0" fmla="*/ 436001 h 436001"/>
              <a:gd name="connsiteX1" fmla="*/ 0 w 972856"/>
              <a:gd name="connsiteY1" fmla="*/ 0 h 436001"/>
              <a:gd name="connsiteX2" fmla="*/ 501041 w 972856"/>
              <a:gd name="connsiteY2" fmla="*/ 27 h 436001"/>
              <a:gd name="connsiteX3" fmla="*/ 972856 w 972856"/>
              <a:gd name="connsiteY3" fmla="*/ 435895 h 436001"/>
              <a:gd name="connsiteX4" fmla="*/ 469783 w 972856"/>
              <a:gd name="connsiteY4" fmla="*/ 436001 h 436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2856" h="436001">
                <a:moveTo>
                  <a:pt x="469783" y="436001"/>
                </a:moveTo>
                <a:lnTo>
                  <a:pt x="0" y="0"/>
                </a:lnTo>
                <a:lnTo>
                  <a:pt x="501041" y="27"/>
                </a:lnTo>
                <a:lnTo>
                  <a:pt x="972856" y="435895"/>
                </a:lnTo>
                <a:lnTo>
                  <a:pt x="469783" y="436001"/>
                </a:lnTo>
                <a:close/>
              </a:path>
            </a:pathLst>
          </a:custGeom>
          <a:solidFill>
            <a:srgbClr val="0C193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Parallelogram 1"/>
          <p:cNvSpPr/>
          <p:nvPr userDrawn="1"/>
        </p:nvSpPr>
        <p:spPr>
          <a:xfrm>
            <a:off x="430853" y="-16737"/>
            <a:ext cx="1936109" cy="643931"/>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46705"/>
              <a:gd name="connsiteY0" fmla="*/ 561142 h 582574"/>
              <a:gd name="connsiteX1" fmla="*/ 0 w 8346705"/>
              <a:gd name="connsiteY1" fmla="*/ 7144 h 582574"/>
              <a:gd name="connsiteX2" fmla="*/ 1574461 w 8346705"/>
              <a:gd name="connsiteY2" fmla="*/ 0 h 582574"/>
              <a:gd name="connsiteX3" fmla="*/ 8346705 w 8346705"/>
              <a:gd name="connsiteY3" fmla="*/ 582574 h 582574"/>
              <a:gd name="connsiteX4" fmla="*/ 584217 w 8346705"/>
              <a:gd name="connsiteY4" fmla="*/ 561142 h 582574"/>
              <a:gd name="connsiteX0" fmla="*/ 584217 w 2215272"/>
              <a:gd name="connsiteY0" fmla="*/ 561142 h 589718"/>
              <a:gd name="connsiteX1" fmla="*/ 0 w 2215272"/>
              <a:gd name="connsiteY1" fmla="*/ 7144 h 589718"/>
              <a:gd name="connsiteX2" fmla="*/ 1574461 w 2215272"/>
              <a:gd name="connsiteY2" fmla="*/ 0 h 589718"/>
              <a:gd name="connsiteX3" fmla="*/ 2215272 w 2215272"/>
              <a:gd name="connsiteY3" fmla="*/ 589718 h 589718"/>
              <a:gd name="connsiteX4" fmla="*/ 584217 w 2215272"/>
              <a:gd name="connsiteY4" fmla="*/ 561142 h 589718"/>
              <a:gd name="connsiteX0" fmla="*/ 584217 w 2215272"/>
              <a:gd name="connsiteY0" fmla="*/ 561142 h 570668"/>
              <a:gd name="connsiteX1" fmla="*/ 0 w 2215272"/>
              <a:gd name="connsiteY1" fmla="*/ 7144 h 570668"/>
              <a:gd name="connsiteX2" fmla="*/ 1574461 w 2215272"/>
              <a:gd name="connsiteY2" fmla="*/ 0 h 570668"/>
              <a:gd name="connsiteX3" fmla="*/ 2215272 w 2215272"/>
              <a:gd name="connsiteY3" fmla="*/ 570668 h 570668"/>
              <a:gd name="connsiteX4" fmla="*/ 584217 w 2215272"/>
              <a:gd name="connsiteY4" fmla="*/ 561142 h 570668"/>
              <a:gd name="connsiteX0" fmla="*/ 584217 w 2215272"/>
              <a:gd name="connsiteY0" fmla="*/ 556380 h 565906"/>
              <a:gd name="connsiteX1" fmla="*/ 0 w 2215272"/>
              <a:gd name="connsiteY1" fmla="*/ 2382 h 565906"/>
              <a:gd name="connsiteX2" fmla="*/ 1620850 w 2215272"/>
              <a:gd name="connsiteY2" fmla="*/ 0 h 565906"/>
              <a:gd name="connsiteX3" fmla="*/ 2215272 w 2215272"/>
              <a:gd name="connsiteY3" fmla="*/ 565906 h 565906"/>
              <a:gd name="connsiteX4" fmla="*/ 584217 w 2215272"/>
              <a:gd name="connsiteY4" fmla="*/ 556380 h 565906"/>
              <a:gd name="connsiteX0" fmla="*/ 584217 w 2215272"/>
              <a:gd name="connsiteY0" fmla="*/ 556380 h 561090"/>
              <a:gd name="connsiteX1" fmla="*/ 0 w 2215272"/>
              <a:gd name="connsiteY1" fmla="*/ 2382 h 561090"/>
              <a:gd name="connsiteX2" fmla="*/ 1620850 w 2215272"/>
              <a:gd name="connsiteY2" fmla="*/ 0 h 561090"/>
              <a:gd name="connsiteX3" fmla="*/ 2215272 w 2215272"/>
              <a:gd name="connsiteY3" fmla="*/ 561090 h 561090"/>
              <a:gd name="connsiteX4" fmla="*/ 584217 w 2215272"/>
              <a:gd name="connsiteY4" fmla="*/ 556380 h 561090"/>
              <a:gd name="connsiteX0" fmla="*/ 584217 w 2215272"/>
              <a:gd name="connsiteY0" fmla="*/ 553998 h 558708"/>
              <a:gd name="connsiteX1" fmla="*/ 0 w 2215272"/>
              <a:gd name="connsiteY1" fmla="*/ 0 h 558708"/>
              <a:gd name="connsiteX2" fmla="*/ 1642647 w 2215272"/>
              <a:gd name="connsiteY2" fmla="*/ 27 h 558708"/>
              <a:gd name="connsiteX3" fmla="*/ 2215272 w 2215272"/>
              <a:gd name="connsiteY3" fmla="*/ 558708 h 558708"/>
              <a:gd name="connsiteX4" fmla="*/ 584217 w 2215272"/>
              <a:gd name="connsiteY4" fmla="*/ 553998 h 558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272" h="558708">
                <a:moveTo>
                  <a:pt x="584217" y="553998"/>
                </a:moveTo>
                <a:lnTo>
                  <a:pt x="0" y="0"/>
                </a:lnTo>
                <a:lnTo>
                  <a:pt x="1642647" y="27"/>
                </a:lnTo>
                <a:lnTo>
                  <a:pt x="2215272" y="558708"/>
                </a:lnTo>
                <a:lnTo>
                  <a:pt x="584217" y="553998"/>
                </a:lnTo>
                <a:close/>
              </a:path>
            </a:pathLst>
          </a:custGeom>
          <a:solidFill>
            <a:schemeClr val="bg1">
              <a:lumMod val="8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arallelogram 1"/>
          <p:cNvSpPr/>
          <p:nvPr userDrawn="1"/>
        </p:nvSpPr>
        <p:spPr>
          <a:xfrm>
            <a:off x="80646" y="4934143"/>
            <a:ext cx="205750" cy="210174"/>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584217 w 8368765"/>
              <a:gd name="connsiteY0" fmla="*/ 560127 h 589817"/>
              <a:gd name="connsiteX1" fmla="*/ 0 w 8368765"/>
              <a:gd name="connsiteY1" fmla="*/ 6129 h 589817"/>
              <a:gd name="connsiteX2" fmla="*/ 8360786 w 8368765"/>
              <a:gd name="connsiteY2" fmla="*/ 0 h 589817"/>
              <a:gd name="connsiteX3" fmla="*/ 8368765 w 8368765"/>
              <a:gd name="connsiteY3" fmla="*/ 589817 h 589817"/>
              <a:gd name="connsiteX4" fmla="*/ 584217 w 8368765"/>
              <a:gd name="connsiteY4" fmla="*/ 560127 h 589817"/>
              <a:gd name="connsiteX0" fmla="*/ 584217 w 9993192"/>
              <a:gd name="connsiteY0" fmla="*/ 564256 h 593946"/>
              <a:gd name="connsiteX1" fmla="*/ 0 w 9993192"/>
              <a:gd name="connsiteY1" fmla="*/ 10258 h 593946"/>
              <a:gd name="connsiteX2" fmla="*/ 9993192 w 9993192"/>
              <a:gd name="connsiteY2" fmla="*/ 0 h 593946"/>
              <a:gd name="connsiteX3" fmla="*/ 8368765 w 9993192"/>
              <a:gd name="connsiteY3" fmla="*/ 593946 h 593946"/>
              <a:gd name="connsiteX4" fmla="*/ 584217 w 9993192"/>
              <a:gd name="connsiteY4" fmla="*/ 564256 h 593946"/>
              <a:gd name="connsiteX0" fmla="*/ 584217 w 9995656"/>
              <a:gd name="connsiteY0" fmla="*/ 564256 h 564256"/>
              <a:gd name="connsiteX1" fmla="*/ 0 w 9995656"/>
              <a:gd name="connsiteY1" fmla="*/ 10258 h 564256"/>
              <a:gd name="connsiteX2" fmla="*/ 9993192 w 9995656"/>
              <a:gd name="connsiteY2" fmla="*/ 0 h 564256"/>
              <a:gd name="connsiteX3" fmla="*/ 9995656 w 9995656"/>
              <a:gd name="connsiteY3" fmla="*/ 222324 h 564256"/>
              <a:gd name="connsiteX4" fmla="*/ 584217 w 9995656"/>
              <a:gd name="connsiteY4" fmla="*/ 564256 h 564256"/>
              <a:gd name="connsiteX0" fmla="*/ 225749 w 9995656"/>
              <a:gd name="connsiteY0" fmla="*/ 229796 h 229796"/>
              <a:gd name="connsiteX1" fmla="*/ 0 w 9995656"/>
              <a:gd name="connsiteY1" fmla="*/ 10258 h 229796"/>
              <a:gd name="connsiteX2" fmla="*/ 9993192 w 9995656"/>
              <a:gd name="connsiteY2" fmla="*/ 0 h 229796"/>
              <a:gd name="connsiteX3" fmla="*/ 9995656 w 9995656"/>
              <a:gd name="connsiteY3" fmla="*/ 222324 h 229796"/>
              <a:gd name="connsiteX4" fmla="*/ 225749 w 9995656"/>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98650 w 10001171"/>
              <a:gd name="connsiteY1" fmla="*/ 101083 h 229796"/>
              <a:gd name="connsiteX2" fmla="*/ 0 w 10001171"/>
              <a:gd name="connsiteY2" fmla="*/ 1999 h 229796"/>
              <a:gd name="connsiteX3" fmla="*/ 9998707 w 10001171"/>
              <a:gd name="connsiteY3" fmla="*/ 0 h 229796"/>
              <a:gd name="connsiteX4" fmla="*/ 10001171 w 10001171"/>
              <a:gd name="connsiteY4" fmla="*/ 222324 h 229796"/>
              <a:gd name="connsiteX5" fmla="*/ 231264 w 10001171"/>
              <a:gd name="connsiteY5" fmla="*/ 229796 h 229796"/>
              <a:gd name="connsiteX0" fmla="*/ 10001171 w 10001171"/>
              <a:gd name="connsiteY0" fmla="*/ 222324 h 222324"/>
              <a:gd name="connsiteX1" fmla="*/ 98650 w 10001171"/>
              <a:gd name="connsiteY1" fmla="*/ 101083 h 222324"/>
              <a:gd name="connsiteX2" fmla="*/ 0 w 10001171"/>
              <a:gd name="connsiteY2" fmla="*/ 1999 h 222324"/>
              <a:gd name="connsiteX3" fmla="*/ 9998707 w 10001171"/>
              <a:gd name="connsiteY3" fmla="*/ 0 h 222324"/>
              <a:gd name="connsiteX4" fmla="*/ 10001171 w 10001171"/>
              <a:gd name="connsiteY4" fmla="*/ 222324 h 222324"/>
              <a:gd name="connsiteX0" fmla="*/ 10001171 w 10001171"/>
              <a:gd name="connsiteY0" fmla="*/ 222324 h 222324"/>
              <a:gd name="connsiteX1" fmla="*/ 98650 w 10001171"/>
              <a:gd name="connsiteY1" fmla="*/ 101083 h 222324"/>
              <a:gd name="connsiteX2" fmla="*/ 0 w 10001171"/>
              <a:gd name="connsiteY2" fmla="*/ 1999 h 222324"/>
              <a:gd name="connsiteX3" fmla="*/ 9832256 w 10001171"/>
              <a:gd name="connsiteY3" fmla="*/ 0 h 222324"/>
              <a:gd name="connsiteX4" fmla="*/ 10001171 w 10001171"/>
              <a:gd name="connsiteY4" fmla="*/ 222324 h 222324"/>
              <a:gd name="connsiteX0" fmla="*/ 9791059 w 9832267"/>
              <a:gd name="connsiteY0" fmla="*/ 175334 h 175334"/>
              <a:gd name="connsiteX1" fmla="*/ 98650 w 9832267"/>
              <a:gd name="connsiteY1" fmla="*/ 101083 h 175334"/>
              <a:gd name="connsiteX2" fmla="*/ 0 w 9832267"/>
              <a:gd name="connsiteY2" fmla="*/ 1999 h 175334"/>
              <a:gd name="connsiteX3" fmla="*/ 9832256 w 9832267"/>
              <a:gd name="connsiteY3" fmla="*/ 0 h 175334"/>
              <a:gd name="connsiteX4" fmla="*/ 9791059 w 9832267"/>
              <a:gd name="connsiteY4" fmla="*/ 175334 h 175334"/>
              <a:gd name="connsiteX0" fmla="*/ 9826533 w 9832319"/>
              <a:gd name="connsiteY0" fmla="*/ 93612 h 101083"/>
              <a:gd name="connsiteX1" fmla="*/ 98650 w 9832319"/>
              <a:gd name="connsiteY1" fmla="*/ 101083 h 101083"/>
              <a:gd name="connsiteX2" fmla="*/ 0 w 9832319"/>
              <a:gd name="connsiteY2" fmla="*/ 1999 h 101083"/>
              <a:gd name="connsiteX3" fmla="*/ 9832256 w 9832319"/>
              <a:gd name="connsiteY3" fmla="*/ 0 h 101083"/>
              <a:gd name="connsiteX4" fmla="*/ 9826533 w 9832319"/>
              <a:gd name="connsiteY4" fmla="*/ 93612 h 101083"/>
              <a:gd name="connsiteX0" fmla="*/ 9829262 w 9832353"/>
              <a:gd name="connsiteY0" fmla="*/ 99740 h 101083"/>
              <a:gd name="connsiteX1" fmla="*/ 98650 w 9832353"/>
              <a:gd name="connsiteY1" fmla="*/ 101083 h 101083"/>
              <a:gd name="connsiteX2" fmla="*/ 0 w 9832353"/>
              <a:gd name="connsiteY2" fmla="*/ 1999 h 101083"/>
              <a:gd name="connsiteX3" fmla="*/ 9832256 w 9832353"/>
              <a:gd name="connsiteY3" fmla="*/ 0 h 101083"/>
              <a:gd name="connsiteX4" fmla="*/ 9829262 w 9832353"/>
              <a:gd name="connsiteY4" fmla="*/ 99740 h 101083"/>
              <a:gd name="connsiteX0" fmla="*/ 9829262 w 11053452"/>
              <a:gd name="connsiteY0" fmla="*/ 111200 h 112543"/>
              <a:gd name="connsiteX1" fmla="*/ 98650 w 11053452"/>
              <a:gd name="connsiteY1" fmla="*/ 112543 h 112543"/>
              <a:gd name="connsiteX2" fmla="*/ 0 w 11053452"/>
              <a:gd name="connsiteY2" fmla="*/ 13459 h 112543"/>
              <a:gd name="connsiteX3" fmla="*/ 9832256 w 11053452"/>
              <a:gd name="connsiteY3" fmla="*/ 11460 h 112543"/>
              <a:gd name="connsiteX4" fmla="*/ 9829262 w 11053452"/>
              <a:gd name="connsiteY4" fmla="*/ 111200 h 112543"/>
              <a:gd name="connsiteX0" fmla="*/ 9829262 w 11053452"/>
              <a:gd name="connsiteY0" fmla="*/ 105540 h 106883"/>
              <a:gd name="connsiteX1" fmla="*/ 98650 w 11053452"/>
              <a:gd name="connsiteY1" fmla="*/ 106883 h 106883"/>
              <a:gd name="connsiteX2" fmla="*/ 0 w 11053452"/>
              <a:gd name="connsiteY2" fmla="*/ 7799 h 106883"/>
              <a:gd name="connsiteX3" fmla="*/ 9832256 w 11053452"/>
              <a:gd name="connsiteY3" fmla="*/ 5800 h 106883"/>
              <a:gd name="connsiteX4" fmla="*/ 9829262 w 11053452"/>
              <a:gd name="connsiteY4" fmla="*/ 105540 h 106883"/>
              <a:gd name="connsiteX0" fmla="*/ 9829262 w 10551265"/>
              <a:gd name="connsiteY0" fmla="*/ 105540 h 106883"/>
              <a:gd name="connsiteX1" fmla="*/ 98650 w 10551265"/>
              <a:gd name="connsiteY1" fmla="*/ 106883 h 106883"/>
              <a:gd name="connsiteX2" fmla="*/ 0 w 10551265"/>
              <a:gd name="connsiteY2" fmla="*/ 7799 h 106883"/>
              <a:gd name="connsiteX3" fmla="*/ 9832256 w 10551265"/>
              <a:gd name="connsiteY3" fmla="*/ 5800 h 106883"/>
              <a:gd name="connsiteX4" fmla="*/ 9829262 w 10551265"/>
              <a:gd name="connsiteY4" fmla="*/ 105540 h 106883"/>
              <a:gd name="connsiteX0" fmla="*/ 9829262 w 9832472"/>
              <a:gd name="connsiteY0" fmla="*/ 105540 h 106883"/>
              <a:gd name="connsiteX1" fmla="*/ 98650 w 9832472"/>
              <a:gd name="connsiteY1" fmla="*/ 106883 h 106883"/>
              <a:gd name="connsiteX2" fmla="*/ 0 w 9832472"/>
              <a:gd name="connsiteY2" fmla="*/ 7799 h 106883"/>
              <a:gd name="connsiteX3" fmla="*/ 9832256 w 9832472"/>
              <a:gd name="connsiteY3" fmla="*/ 5800 h 106883"/>
              <a:gd name="connsiteX4" fmla="*/ 9829262 w 9832472"/>
              <a:gd name="connsiteY4" fmla="*/ 105540 h 106883"/>
              <a:gd name="connsiteX0" fmla="*/ 9834719 w 9837930"/>
              <a:gd name="connsiteY0" fmla="*/ 105540 h 106883"/>
              <a:gd name="connsiteX1" fmla="*/ 104107 w 9837930"/>
              <a:gd name="connsiteY1" fmla="*/ 106883 h 106883"/>
              <a:gd name="connsiteX2" fmla="*/ 0 w 9837930"/>
              <a:gd name="connsiteY2" fmla="*/ 7799 h 106883"/>
              <a:gd name="connsiteX3" fmla="*/ 9837713 w 9837930"/>
              <a:gd name="connsiteY3" fmla="*/ 5800 h 106883"/>
              <a:gd name="connsiteX4" fmla="*/ 9834719 w 9837930"/>
              <a:gd name="connsiteY4" fmla="*/ 105540 h 106883"/>
              <a:gd name="connsiteX0" fmla="*/ 9834719 w 9837930"/>
              <a:gd name="connsiteY0" fmla="*/ 99740 h 101083"/>
              <a:gd name="connsiteX1" fmla="*/ 104107 w 9837930"/>
              <a:gd name="connsiteY1" fmla="*/ 101083 h 101083"/>
              <a:gd name="connsiteX2" fmla="*/ 0 w 9837930"/>
              <a:gd name="connsiteY2" fmla="*/ 1999 h 101083"/>
              <a:gd name="connsiteX3" fmla="*/ 9837713 w 9837930"/>
              <a:gd name="connsiteY3" fmla="*/ 0 h 101083"/>
              <a:gd name="connsiteX4" fmla="*/ 9834719 w 9837930"/>
              <a:gd name="connsiteY4" fmla="*/ 99740 h 101083"/>
              <a:gd name="connsiteX0" fmla="*/ 9834719 w 9834719"/>
              <a:gd name="connsiteY0" fmla="*/ 101784 h 103127"/>
              <a:gd name="connsiteX1" fmla="*/ 104107 w 9834719"/>
              <a:gd name="connsiteY1" fmla="*/ 103127 h 103127"/>
              <a:gd name="connsiteX2" fmla="*/ 0 w 9834719"/>
              <a:gd name="connsiteY2" fmla="*/ 4043 h 103127"/>
              <a:gd name="connsiteX3" fmla="*/ 7158112 w 9834719"/>
              <a:gd name="connsiteY3" fmla="*/ 0 h 103127"/>
              <a:gd name="connsiteX4" fmla="*/ 9834719 w 9834719"/>
              <a:gd name="connsiteY4" fmla="*/ 101784 h 103127"/>
              <a:gd name="connsiteX0" fmla="*/ 7084170 w 7158121"/>
              <a:gd name="connsiteY0" fmla="*/ 103827 h 103827"/>
              <a:gd name="connsiteX1" fmla="*/ 104107 w 7158121"/>
              <a:gd name="connsiteY1" fmla="*/ 103127 h 103827"/>
              <a:gd name="connsiteX2" fmla="*/ 0 w 7158121"/>
              <a:gd name="connsiteY2" fmla="*/ 4043 h 103827"/>
              <a:gd name="connsiteX3" fmla="*/ 7158112 w 7158121"/>
              <a:gd name="connsiteY3" fmla="*/ 0 h 103827"/>
              <a:gd name="connsiteX4" fmla="*/ 7084170 w 7158121"/>
              <a:gd name="connsiteY4" fmla="*/ 103827 h 103827"/>
              <a:gd name="connsiteX0" fmla="*/ 3302165 w 7158112"/>
              <a:gd name="connsiteY0" fmla="*/ 103827 h 103827"/>
              <a:gd name="connsiteX1" fmla="*/ 104107 w 7158112"/>
              <a:gd name="connsiteY1" fmla="*/ 103127 h 103827"/>
              <a:gd name="connsiteX2" fmla="*/ 0 w 7158112"/>
              <a:gd name="connsiteY2" fmla="*/ 4043 h 103827"/>
              <a:gd name="connsiteX3" fmla="*/ 7158112 w 7158112"/>
              <a:gd name="connsiteY3" fmla="*/ 0 h 103827"/>
              <a:gd name="connsiteX4" fmla="*/ 3302165 w 7158112"/>
              <a:gd name="connsiteY4" fmla="*/ 103827 h 103827"/>
              <a:gd name="connsiteX0" fmla="*/ 3302165 w 3302208"/>
              <a:gd name="connsiteY0" fmla="*/ 101784 h 101784"/>
              <a:gd name="connsiteX1" fmla="*/ 104107 w 3302208"/>
              <a:gd name="connsiteY1" fmla="*/ 101084 h 101784"/>
              <a:gd name="connsiteX2" fmla="*/ 0 w 3302208"/>
              <a:gd name="connsiteY2" fmla="*/ 2000 h 101784"/>
              <a:gd name="connsiteX3" fmla="*/ 3269687 w 3302208"/>
              <a:gd name="connsiteY3" fmla="*/ 0 h 101784"/>
              <a:gd name="connsiteX4" fmla="*/ 3302165 w 3302208"/>
              <a:gd name="connsiteY4" fmla="*/ 101784 h 101784"/>
              <a:gd name="connsiteX0" fmla="*/ 3302165 w 3302164"/>
              <a:gd name="connsiteY0" fmla="*/ 101784 h 101784"/>
              <a:gd name="connsiteX1" fmla="*/ 104107 w 3302164"/>
              <a:gd name="connsiteY1" fmla="*/ 101084 h 101784"/>
              <a:gd name="connsiteX2" fmla="*/ 0 w 3302164"/>
              <a:gd name="connsiteY2" fmla="*/ 2000 h 101784"/>
              <a:gd name="connsiteX3" fmla="*/ 917531 w 3302164"/>
              <a:gd name="connsiteY3" fmla="*/ 0 h 101784"/>
              <a:gd name="connsiteX4" fmla="*/ 3302165 w 3302164"/>
              <a:gd name="connsiteY4" fmla="*/ 101784 h 101784"/>
              <a:gd name="connsiteX0" fmla="*/ 158681 w 917531"/>
              <a:gd name="connsiteY0" fmla="*/ 99741 h 101084"/>
              <a:gd name="connsiteX1" fmla="*/ 104107 w 917531"/>
              <a:gd name="connsiteY1" fmla="*/ 101084 h 101084"/>
              <a:gd name="connsiteX2" fmla="*/ 0 w 917531"/>
              <a:gd name="connsiteY2" fmla="*/ 2000 h 101084"/>
              <a:gd name="connsiteX3" fmla="*/ 917531 w 917531"/>
              <a:gd name="connsiteY3" fmla="*/ 0 h 101084"/>
              <a:gd name="connsiteX4" fmla="*/ 158681 w 917531"/>
              <a:gd name="connsiteY4" fmla="*/ 99741 h 101084"/>
              <a:gd name="connsiteX0" fmla="*/ 158681 w 158696"/>
              <a:gd name="connsiteY0" fmla="*/ 97741 h 99084"/>
              <a:gd name="connsiteX1" fmla="*/ 104107 w 158696"/>
              <a:gd name="connsiteY1" fmla="*/ 99084 h 99084"/>
              <a:gd name="connsiteX2" fmla="*/ 0 w 158696"/>
              <a:gd name="connsiteY2" fmla="*/ 0 h 99084"/>
              <a:gd name="connsiteX3" fmla="*/ 66171 w 158696"/>
              <a:gd name="connsiteY3" fmla="*/ 43 h 99084"/>
              <a:gd name="connsiteX4" fmla="*/ 158681 w 158696"/>
              <a:gd name="connsiteY4" fmla="*/ 97741 h 99084"/>
              <a:gd name="connsiteX0" fmla="*/ 145037 w 145055"/>
              <a:gd name="connsiteY0" fmla="*/ 97741 h 99084"/>
              <a:gd name="connsiteX1" fmla="*/ 104107 w 145055"/>
              <a:gd name="connsiteY1" fmla="*/ 99084 h 99084"/>
              <a:gd name="connsiteX2" fmla="*/ 0 w 145055"/>
              <a:gd name="connsiteY2" fmla="*/ 0 h 99084"/>
              <a:gd name="connsiteX3" fmla="*/ 66171 w 145055"/>
              <a:gd name="connsiteY3" fmla="*/ 43 h 99084"/>
              <a:gd name="connsiteX4" fmla="*/ 145037 w 145055"/>
              <a:gd name="connsiteY4" fmla="*/ 97741 h 99084"/>
              <a:gd name="connsiteX0" fmla="*/ 145037 w 145460"/>
              <a:gd name="connsiteY0" fmla="*/ 97741 h 99084"/>
              <a:gd name="connsiteX1" fmla="*/ 104107 w 145460"/>
              <a:gd name="connsiteY1" fmla="*/ 99084 h 99084"/>
              <a:gd name="connsiteX2" fmla="*/ 0 w 145460"/>
              <a:gd name="connsiteY2" fmla="*/ 0 h 99084"/>
              <a:gd name="connsiteX3" fmla="*/ 66171 w 145460"/>
              <a:gd name="connsiteY3" fmla="*/ 43 h 99084"/>
              <a:gd name="connsiteX4" fmla="*/ 145037 w 145460"/>
              <a:gd name="connsiteY4" fmla="*/ 97741 h 99084"/>
              <a:gd name="connsiteX0" fmla="*/ 145037 w 145037"/>
              <a:gd name="connsiteY0" fmla="*/ 97741 h 99084"/>
              <a:gd name="connsiteX1" fmla="*/ 104107 w 145037"/>
              <a:gd name="connsiteY1" fmla="*/ 99084 h 99084"/>
              <a:gd name="connsiteX2" fmla="*/ 0 w 145037"/>
              <a:gd name="connsiteY2" fmla="*/ 0 h 99084"/>
              <a:gd name="connsiteX3" fmla="*/ 66171 w 145037"/>
              <a:gd name="connsiteY3" fmla="*/ 43 h 99084"/>
              <a:gd name="connsiteX4" fmla="*/ 145037 w 145037"/>
              <a:gd name="connsiteY4" fmla="*/ 97741 h 990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88935 w 188935"/>
              <a:gd name="connsiteY0" fmla="*/ 186454 h 186454"/>
              <a:gd name="connsiteX1" fmla="*/ 126175 w 188935"/>
              <a:gd name="connsiteY1" fmla="*/ 185754 h 186454"/>
              <a:gd name="connsiteX2" fmla="*/ 22068 w 188935"/>
              <a:gd name="connsiteY2" fmla="*/ 86670 h 186454"/>
              <a:gd name="connsiteX3" fmla="*/ 0 w 188935"/>
              <a:gd name="connsiteY3" fmla="*/ 0 h 186454"/>
              <a:gd name="connsiteX4" fmla="*/ 188935 w 188935"/>
              <a:gd name="connsiteY4" fmla="*/ 186454 h 186454"/>
              <a:gd name="connsiteX0" fmla="*/ 233045 w 233045"/>
              <a:gd name="connsiteY0" fmla="*/ 186454 h 186454"/>
              <a:gd name="connsiteX1" fmla="*/ 170285 w 233045"/>
              <a:gd name="connsiteY1" fmla="*/ 185754 h 186454"/>
              <a:gd name="connsiteX2" fmla="*/ 0 w 233045"/>
              <a:gd name="connsiteY2" fmla="*/ 12345 h 186454"/>
              <a:gd name="connsiteX3" fmla="*/ 44110 w 233045"/>
              <a:gd name="connsiteY3" fmla="*/ 0 h 186454"/>
              <a:gd name="connsiteX4" fmla="*/ 233045 w 233045"/>
              <a:gd name="connsiteY4" fmla="*/ 186454 h 186454"/>
              <a:gd name="connsiteX0" fmla="*/ 249417 w 249417"/>
              <a:gd name="connsiteY0" fmla="*/ 188411 h 188411"/>
              <a:gd name="connsiteX1" fmla="*/ 186657 w 249417"/>
              <a:gd name="connsiteY1" fmla="*/ 187711 h 188411"/>
              <a:gd name="connsiteX2" fmla="*/ 0 w 249417"/>
              <a:gd name="connsiteY2" fmla="*/ 0 h 188411"/>
              <a:gd name="connsiteX3" fmla="*/ 60482 w 249417"/>
              <a:gd name="connsiteY3" fmla="*/ 1957 h 188411"/>
              <a:gd name="connsiteX4" fmla="*/ 249417 w 249417"/>
              <a:gd name="connsiteY4" fmla="*/ 188411 h 188411"/>
              <a:gd name="connsiteX0" fmla="*/ 249417 w 249417"/>
              <a:gd name="connsiteY0" fmla="*/ 188411 h 188411"/>
              <a:gd name="connsiteX1" fmla="*/ 186657 w 249417"/>
              <a:gd name="connsiteY1" fmla="*/ 187711 h 188411"/>
              <a:gd name="connsiteX2" fmla="*/ 0 w 249417"/>
              <a:gd name="connsiteY2" fmla="*/ 0 h 188411"/>
              <a:gd name="connsiteX3" fmla="*/ 71397 w 249417"/>
              <a:gd name="connsiteY3" fmla="*/ 8086 h 188411"/>
              <a:gd name="connsiteX4" fmla="*/ 249417 w 249417"/>
              <a:gd name="connsiteY4" fmla="*/ 188411 h 188411"/>
              <a:gd name="connsiteX0" fmla="*/ 235774 w 235774"/>
              <a:gd name="connsiteY0" fmla="*/ 180325 h 180325"/>
              <a:gd name="connsiteX1" fmla="*/ 173014 w 235774"/>
              <a:gd name="connsiteY1" fmla="*/ 179625 h 180325"/>
              <a:gd name="connsiteX2" fmla="*/ 0 w 235774"/>
              <a:gd name="connsiteY2" fmla="*/ 86 h 180325"/>
              <a:gd name="connsiteX3" fmla="*/ 57754 w 235774"/>
              <a:gd name="connsiteY3" fmla="*/ 0 h 180325"/>
              <a:gd name="connsiteX4" fmla="*/ 235774 w 235774"/>
              <a:gd name="connsiteY4" fmla="*/ 180325 h 180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74" h="180325">
                <a:moveTo>
                  <a:pt x="235774" y="180325"/>
                </a:moveTo>
                <a:lnTo>
                  <a:pt x="173014" y="179625"/>
                </a:lnTo>
                <a:lnTo>
                  <a:pt x="0" y="86"/>
                </a:lnTo>
                <a:lnTo>
                  <a:pt x="57754" y="0"/>
                </a:lnTo>
                <a:cubicBezTo>
                  <a:pt x="162423" y="100055"/>
                  <a:pt x="141677" y="83798"/>
                  <a:pt x="235774" y="180325"/>
                </a:cubicBezTo>
                <a:close/>
              </a:path>
            </a:pathLst>
          </a:custGeom>
          <a:solidFill>
            <a:srgbClr val="D9D9D9"/>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1"/>
          <p:cNvSpPr/>
          <p:nvPr userDrawn="1"/>
        </p:nvSpPr>
        <p:spPr>
          <a:xfrm>
            <a:off x="-3240" y="4608624"/>
            <a:ext cx="410796" cy="534875"/>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584217 w 8368765"/>
              <a:gd name="connsiteY0" fmla="*/ 560127 h 589817"/>
              <a:gd name="connsiteX1" fmla="*/ 0 w 8368765"/>
              <a:gd name="connsiteY1" fmla="*/ 6129 h 589817"/>
              <a:gd name="connsiteX2" fmla="*/ 8360786 w 8368765"/>
              <a:gd name="connsiteY2" fmla="*/ 0 h 589817"/>
              <a:gd name="connsiteX3" fmla="*/ 8368765 w 8368765"/>
              <a:gd name="connsiteY3" fmla="*/ 589817 h 589817"/>
              <a:gd name="connsiteX4" fmla="*/ 584217 w 8368765"/>
              <a:gd name="connsiteY4" fmla="*/ 560127 h 589817"/>
              <a:gd name="connsiteX0" fmla="*/ 584217 w 9993192"/>
              <a:gd name="connsiteY0" fmla="*/ 564256 h 593946"/>
              <a:gd name="connsiteX1" fmla="*/ 0 w 9993192"/>
              <a:gd name="connsiteY1" fmla="*/ 10258 h 593946"/>
              <a:gd name="connsiteX2" fmla="*/ 9993192 w 9993192"/>
              <a:gd name="connsiteY2" fmla="*/ 0 h 593946"/>
              <a:gd name="connsiteX3" fmla="*/ 8368765 w 9993192"/>
              <a:gd name="connsiteY3" fmla="*/ 593946 h 593946"/>
              <a:gd name="connsiteX4" fmla="*/ 584217 w 9993192"/>
              <a:gd name="connsiteY4" fmla="*/ 564256 h 593946"/>
              <a:gd name="connsiteX0" fmla="*/ 584217 w 9995656"/>
              <a:gd name="connsiteY0" fmla="*/ 564256 h 564256"/>
              <a:gd name="connsiteX1" fmla="*/ 0 w 9995656"/>
              <a:gd name="connsiteY1" fmla="*/ 10258 h 564256"/>
              <a:gd name="connsiteX2" fmla="*/ 9993192 w 9995656"/>
              <a:gd name="connsiteY2" fmla="*/ 0 h 564256"/>
              <a:gd name="connsiteX3" fmla="*/ 9995656 w 9995656"/>
              <a:gd name="connsiteY3" fmla="*/ 222324 h 564256"/>
              <a:gd name="connsiteX4" fmla="*/ 584217 w 9995656"/>
              <a:gd name="connsiteY4" fmla="*/ 564256 h 564256"/>
              <a:gd name="connsiteX0" fmla="*/ 225749 w 9995656"/>
              <a:gd name="connsiteY0" fmla="*/ 229796 h 229796"/>
              <a:gd name="connsiteX1" fmla="*/ 0 w 9995656"/>
              <a:gd name="connsiteY1" fmla="*/ 10258 h 229796"/>
              <a:gd name="connsiteX2" fmla="*/ 9993192 w 9995656"/>
              <a:gd name="connsiteY2" fmla="*/ 0 h 229796"/>
              <a:gd name="connsiteX3" fmla="*/ 9995656 w 9995656"/>
              <a:gd name="connsiteY3" fmla="*/ 222324 h 229796"/>
              <a:gd name="connsiteX4" fmla="*/ 225749 w 9995656"/>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98650 w 10001171"/>
              <a:gd name="connsiteY1" fmla="*/ 101083 h 229796"/>
              <a:gd name="connsiteX2" fmla="*/ 0 w 10001171"/>
              <a:gd name="connsiteY2" fmla="*/ 1999 h 229796"/>
              <a:gd name="connsiteX3" fmla="*/ 9998707 w 10001171"/>
              <a:gd name="connsiteY3" fmla="*/ 0 h 229796"/>
              <a:gd name="connsiteX4" fmla="*/ 10001171 w 10001171"/>
              <a:gd name="connsiteY4" fmla="*/ 222324 h 229796"/>
              <a:gd name="connsiteX5" fmla="*/ 231264 w 10001171"/>
              <a:gd name="connsiteY5" fmla="*/ 229796 h 229796"/>
              <a:gd name="connsiteX0" fmla="*/ 10001171 w 10001171"/>
              <a:gd name="connsiteY0" fmla="*/ 222324 h 222324"/>
              <a:gd name="connsiteX1" fmla="*/ 98650 w 10001171"/>
              <a:gd name="connsiteY1" fmla="*/ 101083 h 222324"/>
              <a:gd name="connsiteX2" fmla="*/ 0 w 10001171"/>
              <a:gd name="connsiteY2" fmla="*/ 1999 h 222324"/>
              <a:gd name="connsiteX3" fmla="*/ 9998707 w 10001171"/>
              <a:gd name="connsiteY3" fmla="*/ 0 h 222324"/>
              <a:gd name="connsiteX4" fmla="*/ 10001171 w 10001171"/>
              <a:gd name="connsiteY4" fmla="*/ 222324 h 222324"/>
              <a:gd name="connsiteX0" fmla="*/ 10001171 w 10001171"/>
              <a:gd name="connsiteY0" fmla="*/ 222324 h 222324"/>
              <a:gd name="connsiteX1" fmla="*/ 98650 w 10001171"/>
              <a:gd name="connsiteY1" fmla="*/ 101083 h 222324"/>
              <a:gd name="connsiteX2" fmla="*/ 0 w 10001171"/>
              <a:gd name="connsiteY2" fmla="*/ 1999 h 222324"/>
              <a:gd name="connsiteX3" fmla="*/ 9832256 w 10001171"/>
              <a:gd name="connsiteY3" fmla="*/ 0 h 222324"/>
              <a:gd name="connsiteX4" fmla="*/ 10001171 w 10001171"/>
              <a:gd name="connsiteY4" fmla="*/ 222324 h 222324"/>
              <a:gd name="connsiteX0" fmla="*/ 9791059 w 9832267"/>
              <a:gd name="connsiteY0" fmla="*/ 175334 h 175334"/>
              <a:gd name="connsiteX1" fmla="*/ 98650 w 9832267"/>
              <a:gd name="connsiteY1" fmla="*/ 101083 h 175334"/>
              <a:gd name="connsiteX2" fmla="*/ 0 w 9832267"/>
              <a:gd name="connsiteY2" fmla="*/ 1999 h 175334"/>
              <a:gd name="connsiteX3" fmla="*/ 9832256 w 9832267"/>
              <a:gd name="connsiteY3" fmla="*/ 0 h 175334"/>
              <a:gd name="connsiteX4" fmla="*/ 9791059 w 9832267"/>
              <a:gd name="connsiteY4" fmla="*/ 175334 h 175334"/>
              <a:gd name="connsiteX0" fmla="*/ 9826533 w 9832319"/>
              <a:gd name="connsiteY0" fmla="*/ 93612 h 101083"/>
              <a:gd name="connsiteX1" fmla="*/ 98650 w 9832319"/>
              <a:gd name="connsiteY1" fmla="*/ 101083 h 101083"/>
              <a:gd name="connsiteX2" fmla="*/ 0 w 9832319"/>
              <a:gd name="connsiteY2" fmla="*/ 1999 h 101083"/>
              <a:gd name="connsiteX3" fmla="*/ 9832256 w 9832319"/>
              <a:gd name="connsiteY3" fmla="*/ 0 h 101083"/>
              <a:gd name="connsiteX4" fmla="*/ 9826533 w 9832319"/>
              <a:gd name="connsiteY4" fmla="*/ 93612 h 101083"/>
              <a:gd name="connsiteX0" fmla="*/ 9829262 w 9832353"/>
              <a:gd name="connsiteY0" fmla="*/ 99740 h 101083"/>
              <a:gd name="connsiteX1" fmla="*/ 98650 w 9832353"/>
              <a:gd name="connsiteY1" fmla="*/ 101083 h 101083"/>
              <a:gd name="connsiteX2" fmla="*/ 0 w 9832353"/>
              <a:gd name="connsiteY2" fmla="*/ 1999 h 101083"/>
              <a:gd name="connsiteX3" fmla="*/ 9832256 w 9832353"/>
              <a:gd name="connsiteY3" fmla="*/ 0 h 101083"/>
              <a:gd name="connsiteX4" fmla="*/ 9829262 w 9832353"/>
              <a:gd name="connsiteY4" fmla="*/ 99740 h 101083"/>
              <a:gd name="connsiteX0" fmla="*/ 9829262 w 11053452"/>
              <a:gd name="connsiteY0" fmla="*/ 111200 h 112543"/>
              <a:gd name="connsiteX1" fmla="*/ 98650 w 11053452"/>
              <a:gd name="connsiteY1" fmla="*/ 112543 h 112543"/>
              <a:gd name="connsiteX2" fmla="*/ 0 w 11053452"/>
              <a:gd name="connsiteY2" fmla="*/ 13459 h 112543"/>
              <a:gd name="connsiteX3" fmla="*/ 9832256 w 11053452"/>
              <a:gd name="connsiteY3" fmla="*/ 11460 h 112543"/>
              <a:gd name="connsiteX4" fmla="*/ 9829262 w 11053452"/>
              <a:gd name="connsiteY4" fmla="*/ 111200 h 112543"/>
              <a:gd name="connsiteX0" fmla="*/ 9829262 w 11053452"/>
              <a:gd name="connsiteY0" fmla="*/ 105540 h 106883"/>
              <a:gd name="connsiteX1" fmla="*/ 98650 w 11053452"/>
              <a:gd name="connsiteY1" fmla="*/ 106883 h 106883"/>
              <a:gd name="connsiteX2" fmla="*/ 0 w 11053452"/>
              <a:gd name="connsiteY2" fmla="*/ 7799 h 106883"/>
              <a:gd name="connsiteX3" fmla="*/ 9832256 w 11053452"/>
              <a:gd name="connsiteY3" fmla="*/ 5800 h 106883"/>
              <a:gd name="connsiteX4" fmla="*/ 9829262 w 11053452"/>
              <a:gd name="connsiteY4" fmla="*/ 105540 h 106883"/>
              <a:gd name="connsiteX0" fmla="*/ 9829262 w 10551265"/>
              <a:gd name="connsiteY0" fmla="*/ 105540 h 106883"/>
              <a:gd name="connsiteX1" fmla="*/ 98650 w 10551265"/>
              <a:gd name="connsiteY1" fmla="*/ 106883 h 106883"/>
              <a:gd name="connsiteX2" fmla="*/ 0 w 10551265"/>
              <a:gd name="connsiteY2" fmla="*/ 7799 h 106883"/>
              <a:gd name="connsiteX3" fmla="*/ 9832256 w 10551265"/>
              <a:gd name="connsiteY3" fmla="*/ 5800 h 106883"/>
              <a:gd name="connsiteX4" fmla="*/ 9829262 w 10551265"/>
              <a:gd name="connsiteY4" fmla="*/ 105540 h 106883"/>
              <a:gd name="connsiteX0" fmla="*/ 9829262 w 9832472"/>
              <a:gd name="connsiteY0" fmla="*/ 105540 h 106883"/>
              <a:gd name="connsiteX1" fmla="*/ 98650 w 9832472"/>
              <a:gd name="connsiteY1" fmla="*/ 106883 h 106883"/>
              <a:gd name="connsiteX2" fmla="*/ 0 w 9832472"/>
              <a:gd name="connsiteY2" fmla="*/ 7799 h 106883"/>
              <a:gd name="connsiteX3" fmla="*/ 9832256 w 9832472"/>
              <a:gd name="connsiteY3" fmla="*/ 5800 h 106883"/>
              <a:gd name="connsiteX4" fmla="*/ 9829262 w 9832472"/>
              <a:gd name="connsiteY4" fmla="*/ 105540 h 106883"/>
              <a:gd name="connsiteX0" fmla="*/ 9834719 w 9837930"/>
              <a:gd name="connsiteY0" fmla="*/ 105540 h 106883"/>
              <a:gd name="connsiteX1" fmla="*/ 104107 w 9837930"/>
              <a:gd name="connsiteY1" fmla="*/ 106883 h 106883"/>
              <a:gd name="connsiteX2" fmla="*/ 0 w 9837930"/>
              <a:gd name="connsiteY2" fmla="*/ 7799 h 106883"/>
              <a:gd name="connsiteX3" fmla="*/ 9837713 w 9837930"/>
              <a:gd name="connsiteY3" fmla="*/ 5800 h 106883"/>
              <a:gd name="connsiteX4" fmla="*/ 9834719 w 9837930"/>
              <a:gd name="connsiteY4" fmla="*/ 105540 h 106883"/>
              <a:gd name="connsiteX0" fmla="*/ 9834719 w 9837930"/>
              <a:gd name="connsiteY0" fmla="*/ 99740 h 101083"/>
              <a:gd name="connsiteX1" fmla="*/ 104107 w 9837930"/>
              <a:gd name="connsiteY1" fmla="*/ 101083 h 101083"/>
              <a:gd name="connsiteX2" fmla="*/ 0 w 9837930"/>
              <a:gd name="connsiteY2" fmla="*/ 1999 h 101083"/>
              <a:gd name="connsiteX3" fmla="*/ 9837713 w 9837930"/>
              <a:gd name="connsiteY3" fmla="*/ 0 h 101083"/>
              <a:gd name="connsiteX4" fmla="*/ 9834719 w 9837930"/>
              <a:gd name="connsiteY4" fmla="*/ 99740 h 101083"/>
              <a:gd name="connsiteX0" fmla="*/ 9834719 w 9834719"/>
              <a:gd name="connsiteY0" fmla="*/ 101784 h 103127"/>
              <a:gd name="connsiteX1" fmla="*/ 104107 w 9834719"/>
              <a:gd name="connsiteY1" fmla="*/ 103127 h 103127"/>
              <a:gd name="connsiteX2" fmla="*/ 0 w 9834719"/>
              <a:gd name="connsiteY2" fmla="*/ 4043 h 103127"/>
              <a:gd name="connsiteX3" fmla="*/ 7158112 w 9834719"/>
              <a:gd name="connsiteY3" fmla="*/ 0 h 103127"/>
              <a:gd name="connsiteX4" fmla="*/ 9834719 w 9834719"/>
              <a:gd name="connsiteY4" fmla="*/ 101784 h 103127"/>
              <a:gd name="connsiteX0" fmla="*/ 7084170 w 7158121"/>
              <a:gd name="connsiteY0" fmla="*/ 103827 h 103827"/>
              <a:gd name="connsiteX1" fmla="*/ 104107 w 7158121"/>
              <a:gd name="connsiteY1" fmla="*/ 103127 h 103827"/>
              <a:gd name="connsiteX2" fmla="*/ 0 w 7158121"/>
              <a:gd name="connsiteY2" fmla="*/ 4043 h 103827"/>
              <a:gd name="connsiteX3" fmla="*/ 7158112 w 7158121"/>
              <a:gd name="connsiteY3" fmla="*/ 0 h 103827"/>
              <a:gd name="connsiteX4" fmla="*/ 7084170 w 7158121"/>
              <a:gd name="connsiteY4" fmla="*/ 103827 h 103827"/>
              <a:gd name="connsiteX0" fmla="*/ 3302165 w 7158112"/>
              <a:gd name="connsiteY0" fmla="*/ 103827 h 103827"/>
              <a:gd name="connsiteX1" fmla="*/ 104107 w 7158112"/>
              <a:gd name="connsiteY1" fmla="*/ 103127 h 103827"/>
              <a:gd name="connsiteX2" fmla="*/ 0 w 7158112"/>
              <a:gd name="connsiteY2" fmla="*/ 4043 h 103827"/>
              <a:gd name="connsiteX3" fmla="*/ 7158112 w 7158112"/>
              <a:gd name="connsiteY3" fmla="*/ 0 h 103827"/>
              <a:gd name="connsiteX4" fmla="*/ 3302165 w 7158112"/>
              <a:gd name="connsiteY4" fmla="*/ 103827 h 103827"/>
              <a:gd name="connsiteX0" fmla="*/ 3302165 w 3302208"/>
              <a:gd name="connsiteY0" fmla="*/ 101784 h 101784"/>
              <a:gd name="connsiteX1" fmla="*/ 104107 w 3302208"/>
              <a:gd name="connsiteY1" fmla="*/ 101084 h 101784"/>
              <a:gd name="connsiteX2" fmla="*/ 0 w 3302208"/>
              <a:gd name="connsiteY2" fmla="*/ 2000 h 101784"/>
              <a:gd name="connsiteX3" fmla="*/ 3269687 w 3302208"/>
              <a:gd name="connsiteY3" fmla="*/ 0 h 101784"/>
              <a:gd name="connsiteX4" fmla="*/ 3302165 w 3302208"/>
              <a:gd name="connsiteY4" fmla="*/ 101784 h 101784"/>
              <a:gd name="connsiteX0" fmla="*/ 3302165 w 3302164"/>
              <a:gd name="connsiteY0" fmla="*/ 101784 h 101784"/>
              <a:gd name="connsiteX1" fmla="*/ 104107 w 3302164"/>
              <a:gd name="connsiteY1" fmla="*/ 101084 h 101784"/>
              <a:gd name="connsiteX2" fmla="*/ 0 w 3302164"/>
              <a:gd name="connsiteY2" fmla="*/ 2000 h 101784"/>
              <a:gd name="connsiteX3" fmla="*/ 917531 w 3302164"/>
              <a:gd name="connsiteY3" fmla="*/ 0 h 101784"/>
              <a:gd name="connsiteX4" fmla="*/ 3302165 w 3302164"/>
              <a:gd name="connsiteY4" fmla="*/ 101784 h 101784"/>
              <a:gd name="connsiteX0" fmla="*/ 158681 w 917531"/>
              <a:gd name="connsiteY0" fmla="*/ 99741 h 101084"/>
              <a:gd name="connsiteX1" fmla="*/ 104107 w 917531"/>
              <a:gd name="connsiteY1" fmla="*/ 101084 h 101084"/>
              <a:gd name="connsiteX2" fmla="*/ 0 w 917531"/>
              <a:gd name="connsiteY2" fmla="*/ 2000 h 101084"/>
              <a:gd name="connsiteX3" fmla="*/ 917531 w 917531"/>
              <a:gd name="connsiteY3" fmla="*/ 0 h 101084"/>
              <a:gd name="connsiteX4" fmla="*/ 158681 w 917531"/>
              <a:gd name="connsiteY4" fmla="*/ 99741 h 101084"/>
              <a:gd name="connsiteX0" fmla="*/ 158681 w 158696"/>
              <a:gd name="connsiteY0" fmla="*/ 97741 h 99084"/>
              <a:gd name="connsiteX1" fmla="*/ 104107 w 158696"/>
              <a:gd name="connsiteY1" fmla="*/ 99084 h 99084"/>
              <a:gd name="connsiteX2" fmla="*/ 0 w 158696"/>
              <a:gd name="connsiteY2" fmla="*/ 0 h 99084"/>
              <a:gd name="connsiteX3" fmla="*/ 66171 w 158696"/>
              <a:gd name="connsiteY3" fmla="*/ 43 h 99084"/>
              <a:gd name="connsiteX4" fmla="*/ 158681 w 158696"/>
              <a:gd name="connsiteY4" fmla="*/ 97741 h 99084"/>
              <a:gd name="connsiteX0" fmla="*/ 145037 w 145055"/>
              <a:gd name="connsiteY0" fmla="*/ 97741 h 99084"/>
              <a:gd name="connsiteX1" fmla="*/ 104107 w 145055"/>
              <a:gd name="connsiteY1" fmla="*/ 99084 h 99084"/>
              <a:gd name="connsiteX2" fmla="*/ 0 w 145055"/>
              <a:gd name="connsiteY2" fmla="*/ 0 h 99084"/>
              <a:gd name="connsiteX3" fmla="*/ 66171 w 145055"/>
              <a:gd name="connsiteY3" fmla="*/ 43 h 99084"/>
              <a:gd name="connsiteX4" fmla="*/ 145037 w 145055"/>
              <a:gd name="connsiteY4" fmla="*/ 97741 h 99084"/>
              <a:gd name="connsiteX0" fmla="*/ 145037 w 145460"/>
              <a:gd name="connsiteY0" fmla="*/ 97741 h 99084"/>
              <a:gd name="connsiteX1" fmla="*/ 104107 w 145460"/>
              <a:gd name="connsiteY1" fmla="*/ 99084 h 99084"/>
              <a:gd name="connsiteX2" fmla="*/ 0 w 145460"/>
              <a:gd name="connsiteY2" fmla="*/ 0 h 99084"/>
              <a:gd name="connsiteX3" fmla="*/ 66171 w 145460"/>
              <a:gd name="connsiteY3" fmla="*/ 43 h 99084"/>
              <a:gd name="connsiteX4" fmla="*/ 145037 w 145460"/>
              <a:gd name="connsiteY4" fmla="*/ 97741 h 99084"/>
              <a:gd name="connsiteX0" fmla="*/ 145037 w 145037"/>
              <a:gd name="connsiteY0" fmla="*/ 97741 h 99084"/>
              <a:gd name="connsiteX1" fmla="*/ 104107 w 145037"/>
              <a:gd name="connsiteY1" fmla="*/ 99084 h 99084"/>
              <a:gd name="connsiteX2" fmla="*/ 0 w 145037"/>
              <a:gd name="connsiteY2" fmla="*/ 0 h 99084"/>
              <a:gd name="connsiteX3" fmla="*/ 66171 w 145037"/>
              <a:gd name="connsiteY3" fmla="*/ 43 h 99084"/>
              <a:gd name="connsiteX4" fmla="*/ 145037 w 145037"/>
              <a:gd name="connsiteY4" fmla="*/ 97741 h 990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379708 w 379708"/>
              <a:gd name="connsiteY0" fmla="*/ 304091 h 304091"/>
              <a:gd name="connsiteX1" fmla="*/ 316948 w 379708"/>
              <a:gd name="connsiteY1" fmla="*/ 303391 h 304091"/>
              <a:gd name="connsiteX2" fmla="*/ 0 w 379708"/>
              <a:gd name="connsiteY2" fmla="*/ 0 h 304091"/>
              <a:gd name="connsiteX3" fmla="*/ 279012 w 379708"/>
              <a:gd name="connsiteY3" fmla="*/ 204350 h 304091"/>
              <a:gd name="connsiteX4" fmla="*/ 379708 w 379708"/>
              <a:gd name="connsiteY4" fmla="*/ 304091 h 304091"/>
              <a:gd name="connsiteX0" fmla="*/ 379708 w 379708"/>
              <a:gd name="connsiteY0" fmla="*/ 304091 h 304091"/>
              <a:gd name="connsiteX1" fmla="*/ 316948 w 379708"/>
              <a:gd name="connsiteY1" fmla="*/ 303391 h 304091"/>
              <a:gd name="connsiteX2" fmla="*/ 0 w 379708"/>
              <a:gd name="connsiteY2" fmla="*/ 0 h 304091"/>
              <a:gd name="connsiteX3" fmla="*/ 68900 w 379708"/>
              <a:gd name="connsiteY3" fmla="*/ 2086 h 304091"/>
              <a:gd name="connsiteX4" fmla="*/ 379708 w 379708"/>
              <a:gd name="connsiteY4" fmla="*/ 304091 h 304091"/>
              <a:gd name="connsiteX0" fmla="*/ 379708 w 379708"/>
              <a:gd name="connsiteY0" fmla="*/ 304091 h 304091"/>
              <a:gd name="connsiteX1" fmla="*/ 316948 w 379708"/>
              <a:gd name="connsiteY1" fmla="*/ 303391 h 304091"/>
              <a:gd name="connsiteX2" fmla="*/ 0 w 379708"/>
              <a:gd name="connsiteY2" fmla="*/ 0 h 304091"/>
              <a:gd name="connsiteX3" fmla="*/ 68900 w 379708"/>
              <a:gd name="connsiteY3" fmla="*/ 2086 h 304091"/>
              <a:gd name="connsiteX4" fmla="*/ 379708 w 379708"/>
              <a:gd name="connsiteY4" fmla="*/ 304091 h 304091"/>
              <a:gd name="connsiteX0" fmla="*/ 379708 w 379708"/>
              <a:gd name="connsiteY0" fmla="*/ 302048 h 302048"/>
              <a:gd name="connsiteX1" fmla="*/ 316948 w 379708"/>
              <a:gd name="connsiteY1" fmla="*/ 301348 h 302048"/>
              <a:gd name="connsiteX2" fmla="*/ 0 w 379708"/>
              <a:gd name="connsiteY2" fmla="*/ 0 h 302048"/>
              <a:gd name="connsiteX3" fmla="*/ 68900 w 379708"/>
              <a:gd name="connsiteY3" fmla="*/ 43 h 302048"/>
              <a:gd name="connsiteX4" fmla="*/ 379708 w 379708"/>
              <a:gd name="connsiteY4" fmla="*/ 302048 h 302048"/>
              <a:gd name="connsiteX0" fmla="*/ 484491 w 484491"/>
              <a:gd name="connsiteY0" fmla="*/ 405276 h 405276"/>
              <a:gd name="connsiteX1" fmla="*/ 421731 w 484491"/>
              <a:gd name="connsiteY1" fmla="*/ 404576 h 405276"/>
              <a:gd name="connsiteX2" fmla="*/ 0 w 484491"/>
              <a:gd name="connsiteY2" fmla="*/ 0 h 405276"/>
              <a:gd name="connsiteX3" fmla="*/ 173683 w 484491"/>
              <a:gd name="connsiteY3" fmla="*/ 103271 h 405276"/>
              <a:gd name="connsiteX4" fmla="*/ 484491 w 484491"/>
              <a:gd name="connsiteY4" fmla="*/ 405276 h 405276"/>
              <a:gd name="connsiteX0" fmla="*/ 484491 w 484491"/>
              <a:gd name="connsiteY0" fmla="*/ 458913 h 458913"/>
              <a:gd name="connsiteX1" fmla="*/ 421731 w 484491"/>
              <a:gd name="connsiteY1" fmla="*/ 458213 h 458913"/>
              <a:gd name="connsiteX2" fmla="*/ 0 w 484491"/>
              <a:gd name="connsiteY2" fmla="*/ 53637 h 458913"/>
              <a:gd name="connsiteX3" fmla="*/ 13751 w 484491"/>
              <a:gd name="connsiteY3" fmla="*/ 0 h 458913"/>
              <a:gd name="connsiteX4" fmla="*/ 484491 w 484491"/>
              <a:gd name="connsiteY4" fmla="*/ 458913 h 458913"/>
              <a:gd name="connsiteX0" fmla="*/ 484491 w 484491"/>
              <a:gd name="connsiteY0" fmla="*/ 458913 h 458913"/>
              <a:gd name="connsiteX1" fmla="*/ 421731 w 484491"/>
              <a:gd name="connsiteY1" fmla="*/ 458213 h 458913"/>
              <a:gd name="connsiteX2" fmla="*/ 0 w 484491"/>
              <a:gd name="connsiteY2" fmla="*/ 53637 h 458913"/>
              <a:gd name="connsiteX3" fmla="*/ 13751 w 484491"/>
              <a:gd name="connsiteY3" fmla="*/ 0 h 458913"/>
              <a:gd name="connsiteX4" fmla="*/ 484491 w 484491"/>
              <a:gd name="connsiteY4" fmla="*/ 458913 h 458913"/>
              <a:gd name="connsiteX0" fmla="*/ 484491 w 484491"/>
              <a:gd name="connsiteY0" fmla="*/ 458913 h 458913"/>
              <a:gd name="connsiteX1" fmla="*/ 421731 w 484491"/>
              <a:gd name="connsiteY1" fmla="*/ 458213 h 458913"/>
              <a:gd name="connsiteX2" fmla="*/ 0 w 484491"/>
              <a:gd name="connsiteY2" fmla="*/ 53637 h 458913"/>
              <a:gd name="connsiteX3" fmla="*/ 13751 w 484491"/>
              <a:gd name="connsiteY3" fmla="*/ 0 h 458913"/>
              <a:gd name="connsiteX4" fmla="*/ 484491 w 484491"/>
              <a:gd name="connsiteY4" fmla="*/ 458913 h 458913"/>
              <a:gd name="connsiteX0" fmla="*/ 470740 w 470740"/>
              <a:gd name="connsiteY0" fmla="*/ 458913 h 458913"/>
              <a:gd name="connsiteX1" fmla="*/ 407980 w 470740"/>
              <a:gd name="connsiteY1" fmla="*/ 458213 h 458913"/>
              <a:gd name="connsiteX2" fmla="*/ 2622 w 470740"/>
              <a:gd name="connsiteY2" fmla="*/ 69981 h 458913"/>
              <a:gd name="connsiteX3" fmla="*/ 0 w 470740"/>
              <a:gd name="connsiteY3" fmla="*/ 0 h 458913"/>
              <a:gd name="connsiteX4" fmla="*/ 470740 w 470740"/>
              <a:gd name="connsiteY4" fmla="*/ 458913 h 458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740" h="458913">
                <a:moveTo>
                  <a:pt x="470740" y="458913"/>
                </a:moveTo>
                <a:lnTo>
                  <a:pt x="407980" y="458213"/>
                </a:lnTo>
                <a:lnTo>
                  <a:pt x="2622" y="69981"/>
                </a:lnTo>
                <a:lnTo>
                  <a:pt x="0" y="0"/>
                </a:lnTo>
                <a:cubicBezTo>
                  <a:pt x="474166" y="459291"/>
                  <a:pt x="376643" y="362386"/>
                  <a:pt x="470740" y="458913"/>
                </a:cubicBezTo>
                <a:close/>
              </a:path>
            </a:pathLst>
          </a:custGeom>
          <a:solidFill>
            <a:schemeClr val="bg1">
              <a:lumMod val="8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85000"/>
                </a:schemeClr>
              </a:solidFill>
            </a:endParaRPr>
          </a:p>
        </p:txBody>
      </p:sp>
      <p:sp>
        <p:nvSpPr>
          <p:cNvPr id="13" name="Parallelogram 1"/>
          <p:cNvSpPr/>
          <p:nvPr userDrawn="1"/>
        </p:nvSpPr>
        <p:spPr>
          <a:xfrm>
            <a:off x="1702139" y="-8355"/>
            <a:ext cx="7479448" cy="753809"/>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662664 w 8439233"/>
              <a:gd name="connsiteY0" fmla="*/ 625319 h 646751"/>
              <a:gd name="connsiteX1" fmla="*/ 0 w 8439233"/>
              <a:gd name="connsiteY1" fmla="*/ 0 h 646751"/>
              <a:gd name="connsiteX2" fmla="*/ 8439233 w 8439233"/>
              <a:gd name="connsiteY2" fmla="*/ 65192 h 646751"/>
              <a:gd name="connsiteX3" fmla="*/ 8425152 w 8439233"/>
              <a:gd name="connsiteY3" fmla="*/ 646751 h 646751"/>
              <a:gd name="connsiteX4" fmla="*/ 662664 w 8439233"/>
              <a:gd name="connsiteY4" fmla="*/ 625319 h 646751"/>
              <a:gd name="connsiteX0" fmla="*/ 662664 w 8433629"/>
              <a:gd name="connsiteY0" fmla="*/ 627253 h 648685"/>
              <a:gd name="connsiteX1" fmla="*/ 0 w 8433629"/>
              <a:gd name="connsiteY1" fmla="*/ 1934 h 648685"/>
              <a:gd name="connsiteX2" fmla="*/ 8433629 w 8433629"/>
              <a:gd name="connsiteY2" fmla="*/ 0 h 648685"/>
              <a:gd name="connsiteX3" fmla="*/ 8425152 w 8433629"/>
              <a:gd name="connsiteY3" fmla="*/ 648685 h 648685"/>
              <a:gd name="connsiteX4" fmla="*/ 662664 w 8433629"/>
              <a:gd name="connsiteY4" fmla="*/ 627253 h 648685"/>
              <a:gd name="connsiteX0" fmla="*/ 662664 w 8570840"/>
              <a:gd name="connsiteY0" fmla="*/ 627253 h 648685"/>
              <a:gd name="connsiteX1" fmla="*/ 0 w 8570840"/>
              <a:gd name="connsiteY1" fmla="*/ 1934 h 648685"/>
              <a:gd name="connsiteX2" fmla="*/ 8433629 w 8570840"/>
              <a:gd name="connsiteY2" fmla="*/ 0 h 648685"/>
              <a:gd name="connsiteX3" fmla="*/ 8570840 w 8570840"/>
              <a:gd name="connsiteY3" fmla="*/ 648685 h 648685"/>
              <a:gd name="connsiteX4" fmla="*/ 662664 w 8570840"/>
              <a:gd name="connsiteY4" fmla="*/ 627253 h 648685"/>
              <a:gd name="connsiteX0" fmla="*/ 662664 w 8570840"/>
              <a:gd name="connsiteY0" fmla="*/ 625319 h 646751"/>
              <a:gd name="connsiteX1" fmla="*/ 0 w 8570840"/>
              <a:gd name="connsiteY1" fmla="*/ 0 h 646751"/>
              <a:gd name="connsiteX2" fmla="*/ 8545696 w 8570840"/>
              <a:gd name="connsiteY2" fmla="*/ 2262 h 646751"/>
              <a:gd name="connsiteX3" fmla="*/ 8570840 w 8570840"/>
              <a:gd name="connsiteY3" fmla="*/ 646751 h 646751"/>
              <a:gd name="connsiteX4" fmla="*/ 662664 w 8570840"/>
              <a:gd name="connsiteY4" fmla="*/ 625319 h 646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0840" h="646751">
                <a:moveTo>
                  <a:pt x="662664" y="625319"/>
                </a:moveTo>
                <a:lnTo>
                  <a:pt x="0" y="0"/>
                </a:lnTo>
                <a:lnTo>
                  <a:pt x="8545696" y="2262"/>
                </a:lnTo>
                <a:lnTo>
                  <a:pt x="8570840" y="646751"/>
                </a:lnTo>
                <a:lnTo>
                  <a:pt x="662664" y="625319"/>
                </a:lnTo>
                <a:close/>
              </a:path>
            </a:pathLst>
          </a:custGeom>
          <a:solidFill>
            <a:srgbClr val="0C193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
          <p:cNvSpPr/>
          <p:nvPr userDrawn="1"/>
        </p:nvSpPr>
        <p:spPr>
          <a:xfrm>
            <a:off x="304800" y="4954038"/>
            <a:ext cx="8902290" cy="207841"/>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584217 w 8368765"/>
              <a:gd name="connsiteY0" fmla="*/ 560127 h 589817"/>
              <a:gd name="connsiteX1" fmla="*/ 0 w 8368765"/>
              <a:gd name="connsiteY1" fmla="*/ 6129 h 589817"/>
              <a:gd name="connsiteX2" fmla="*/ 8360786 w 8368765"/>
              <a:gd name="connsiteY2" fmla="*/ 0 h 589817"/>
              <a:gd name="connsiteX3" fmla="*/ 8368765 w 8368765"/>
              <a:gd name="connsiteY3" fmla="*/ 589817 h 589817"/>
              <a:gd name="connsiteX4" fmla="*/ 584217 w 8368765"/>
              <a:gd name="connsiteY4" fmla="*/ 560127 h 589817"/>
              <a:gd name="connsiteX0" fmla="*/ 584217 w 9993192"/>
              <a:gd name="connsiteY0" fmla="*/ 564256 h 593946"/>
              <a:gd name="connsiteX1" fmla="*/ 0 w 9993192"/>
              <a:gd name="connsiteY1" fmla="*/ 10258 h 593946"/>
              <a:gd name="connsiteX2" fmla="*/ 9993192 w 9993192"/>
              <a:gd name="connsiteY2" fmla="*/ 0 h 593946"/>
              <a:gd name="connsiteX3" fmla="*/ 8368765 w 9993192"/>
              <a:gd name="connsiteY3" fmla="*/ 593946 h 593946"/>
              <a:gd name="connsiteX4" fmla="*/ 584217 w 9993192"/>
              <a:gd name="connsiteY4" fmla="*/ 564256 h 593946"/>
              <a:gd name="connsiteX0" fmla="*/ 584217 w 9995656"/>
              <a:gd name="connsiteY0" fmla="*/ 564256 h 564256"/>
              <a:gd name="connsiteX1" fmla="*/ 0 w 9995656"/>
              <a:gd name="connsiteY1" fmla="*/ 10258 h 564256"/>
              <a:gd name="connsiteX2" fmla="*/ 9993192 w 9995656"/>
              <a:gd name="connsiteY2" fmla="*/ 0 h 564256"/>
              <a:gd name="connsiteX3" fmla="*/ 9995656 w 9995656"/>
              <a:gd name="connsiteY3" fmla="*/ 222324 h 564256"/>
              <a:gd name="connsiteX4" fmla="*/ 584217 w 9995656"/>
              <a:gd name="connsiteY4" fmla="*/ 564256 h 564256"/>
              <a:gd name="connsiteX0" fmla="*/ 225749 w 9995656"/>
              <a:gd name="connsiteY0" fmla="*/ 229796 h 229796"/>
              <a:gd name="connsiteX1" fmla="*/ 0 w 9995656"/>
              <a:gd name="connsiteY1" fmla="*/ 10258 h 229796"/>
              <a:gd name="connsiteX2" fmla="*/ 9993192 w 9995656"/>
              <a:gd name="connsiteY2" fmla="*/ 0 h 229796"/>
              <a:gd name="connsiteX3" fmla="*/ 9995656 w 9995656"/>
              <a:gd name="connsiteY3" fmla="*/ 222324 h 229796"/>
              <a:gd name="connsiteX4" fmla="*/ 225749 w 9995656"/>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98650 w 10001171"/>
              <a:gd name="connsiteY1" fmla="*/ 101083 h 229796"/>
              <a:gd name="connsiteX2" fmla="*/ 0 w 10001171"/>
              <a:gd name="connsiteY2" fmla="*/ 1999 h 229796"/>
              <a:gd name="connsiteX3" fmla="*/ 9998707 w 10001171"/>
              <a:gd name="connsiteY3" fmla="*/ 0 h 229796"/>
              <a:gd name="connsiteX4" fmla="*/ 10001171 w 10001171"/>
              <a:gd name="connsiteY4" fmla="*/ 222324 h 229796"/>
              <a:gd name="connsiteX5" fmla="*/ 231264 w 10001171"/>
              <a:gd name="connsiteY5" fmla="*/ 229796 h 229796"/>
              <a:gd name="connsiteX0" fmla="*/ 10001171 w 10001171"/>
              <a:gd name="connsiteY0" fmla="*/ 222324 h 222324"/>
              <a:gd name="connsiteX1" fmla="*/ 98650 w 10001171"/>
              <a:gd name="connsiteY1" fmla="*/ 101083 h 222324"/>
              <a:gd name="connsiteX2" fmla="*/ 0 w 10001171"/>
              <a:gd name="connsiteY2" fmla="*/ 1999 h 222324"/>
              <a:gd name="connsiteX3" fmla="*/ 9998707 w 10001171"/>
              <a:gd name="connsiteY3" fmla="*/ 0 h 222324"/>
              <a:gd name="connsiteX4" fmla="*/ 10001171 w 10001171"/>
              <a:gd name="connsiteY4" fmla="*/ 222324 h 222324"/>
              <a:gd name="connsiteX0" fmla="*/ 10001171 w 10001171"/>
              <a:gd name="connsiteY0" fmla="*/ 222324 h 222324"/>
              <a:gd name="connsiteX1" fmla="*/ 98650 w 10001171"/>
              <a:gd name="connsiteY1" fmla="*/ 101083 h 222324"/>
              <a:gd name="connsiteX2" fmla="*/ 0 w 10001171"/>
              <a:gd name="connsiteY2" fmla="*/ 1999 h 222324"/>
              <a:gd name="connsiteX3" fmla="*/ 9832256 w 10001171"/>
              <a:gd name="connsiteY3" fmla="*/ 0 h 222324"/>
              <a:gd name="connsiteX4" fmla="*/ 10001171 w 10001171"/>
              <a:gd name="connsiteY4" fmla="*/ 222324 h 222324"/>
              <a:gd name="connsiteX0" fmla="*/ 9791059 w 9832267"/>
              <a:gd name="connsiteY0" fmla="*/ 175334 h 175334"/>
              <a:gd name="connsiteX1" fmla="*/ 98650 w 9832267"/>
              <a:gd name="connsiteY1" fmla="*/ 101083 h 175334"/>
              <a:gd name="connsiteX2" fmla="*/ 0 w 9832267"/>
              <a:gd name="connsiteY2" fmla="*/ 1999 h 175334"/>
              <a:gd name="connsiteX3" fmla="*/ 9832256 w 9832267"/>
              <a:gd name="connsiteY3" fmla="*/ 0 h 175334"/>
              <a:gd name="connsiteX4" fmla="*/ 9791059 w 9832267"/>
              <a:gd name="connsiteY4" fmla="*/ 175334 h 175334"/>
              <a:gd name="connsiteX0" fmla="*/ 9826533 w 9832319"/>
              <a:gd name="connsiteY0" fmla="*/ 93612 h 101083"/>
              <a:gd name="connsiteX1" fmla="*/ 98650 w 9832319"/>
              <a:gd name="connsiteY1" fmla="*/ 101083 h 101083"/>
              <a:gd name="connsiteX2" fmla="*/ 0 w 9832319"/>
              <a:gd name="connsiteY2" fmla="*/ 1999 h 101083"/>
              <a:gd name="connsiteX3" fmla="*/ 9832256 w 9832319"/>
              <a:gd name="connsiteY3" fmla="*/ 0 h 101083"/>
              <a:gd name="connsiteX4" fmla="*/ 9826533 w 9832319"/>
              <a:gd name="connsiteY4" fmla="*/ 93612 h 101083"/>
              <a:gd name="connsiteX0" fmla="*/ 9829262 w 9832353"/>
              <a:gd name="connsiteY0" fmla="*/ 99740 h 101083"/>
              <a:gd name="connsiteX1" fmla="*/ 98650 w 9832353"/>
              <a:gd name="connsiteY1" fmla="*/ 101083 h 101083"/>
              <a:gd name="connsiteX2" fmla="*/ 0 w 9832353"/>
              <a:gd name="connsiteY2" fmla="*/ 1999 h 101083"/>
              <a:gd name="connsiteX3" fmla="*/ 9832256 w 9832353"/>
              <a:gd name="connsiteY3" fmla="*/ 0 h 101083"/>
              <a:gd name="connsiteX4" fmla="*/ 9829262 w 9832353"/>
              <a:gd name="connsiteY4" fmla="*/ 99740 h 101083"/>
              <a:gd name="connsiteX0" fmla="*/ 9829262 w 11053452"/>
              <a:gd name="connsiteY0" fmla="*/ 111200 h 112543"/>
              <a:gd name="connsiteX1" fmla="*/ 98650 w 11053452"/>
              <a:gd name="connsiteY1" fmla="*/ 112543 h 112543"/>
              <a:gd name="connsiteX2" fmla="*/ 0 w 11053452"/>
              <a:gd name="connsiteY2" fmla="*/ 13459 h 112543"/>
              <a:gd name="connsiteX3" fmla="*/ 9832256 w 11053452"/>
              <a:gd name="connsiteY3" fmla="*/ 11460 h 112543"/>
              <a:gd name="connsiteX4" fmla="*/ 9829262 w 11053452"/>
              <a:gd name="connsiteY4" fmla="*/ 111200 h 112543"/>
              <a:gd name="connsiteX0" fmla="*/ 9829262 w 11053452"/>
              <a:gd name="connsiteY0" fmla="*/ 105540 h 106883"/>
              <a:gd name="connsiteX1" fmla="*/ 98650 w 11053452"/>
              <a:gd name="connsiteY1" fmla="*/ 106883 h 106883"/>
              <a:gd name="connsiteX2" fmla="*/ 0 w 11053452"/>
              <a:gd name="connsiteY2" fmla="*/ 7799 h 106883"/>
              <a:gd name="connsiteX3" fmla="*/ 9832256 w 11053452"/>
              <a:gd name="connsiteY3" fmla="*/ 5800 h 106883"/>
              <a:gd name="connsiteX4" fmla="*/ 9829262 w 11053452"/>
              <a:gd name="connsiteY4" fmla="*/ 105540 h 106883"/>
              <a:gd name="connsiteX0" fmla="*/ 9829262 w 10551265"/>
              <a:gd name="connsiteY0" fmla="*/ 105540 h 106883"/>
              <a:gd name="connsiteX1" fmla="*/ 98650 w 10551265"/>
              <a:gd name="connsiteY1" fmla="*/ 106883 h 106883"/>
              <a:gd name="connsiteX2" fmla="*/ 0 w 10551265"/>
              <a:gd name="connsiteY2" fmla="*/ 7799 h 106883"/>
              <a:gd name="connsiteX3" fmla="*/ 9832256 w 10551265"/>
              <a:gd name="connsiteY3" fmla="*/ 5800 h 106883"/>
              <a:gd name="connsiteX4" fmla="*/ 9829262 w 10551265"/>
              <a:gd name="connsiteY4" fmla="*/ 105540 h 106883"/>
              <a:gd name="connsiteX0" fmla="*/ 9829262 w 9832472"/>
              <a:gd name="connsiteY0" fmla="*/ 105540 h 106883"/>
              <a:gd name="connsiteX1" fmla="*/ 98650 w 9832472"/>
              <a:gd name="connsiteY1" fmla="*/ 106883 h 106883"/>
              <a:gd name="connsiteX2" fmla="*/ 0 w 9832472"/>
              <a:gd name="connsiteY2" fmla="*/ 7799 h 106883"/>
              <a:gd name="connsiteX3" fmla="*/ 9832256 w 9832472"/>
              <a:gd name="connsiteY3" fmla="*/ 5800 h 106883"/>
              <a:gd name="connsiteX4" fmla="*/ 9829262 w 9832472"/>
              <a:gd name="connsiteY4" fmla="*/ 105540 h 106883"/>
              <a:gd name="connsiteX0" fmla="*/ 9834719 w 9837930"/>
              <a:gd name="connsiteY0" fmla="*/ 105540 h 106883"/>
              <a:gd name="connsiteX1" fmla="*/ 104107 w 9837930"/>
              <a:gd name="connsiteY1" fmla="*/ 106883 h 106883"/>
              <a:gd name="connsiteX2" fmla="*/ 0 w 9837930"/>
              <a:gd name="connsiteY2" fmla="*/ 7799 h 106883"/>
              <a:gd name="connsiteX3" fmla="*/ 9837713 w 9837930"/>
              <a:gd name="connsiteY3" fmla="*/ 5800 h 106883"/>
              <a:gd name="connsiteX4" fmla="*/ 9834719 w 9837930"/>
              <a:gd name="connsiteY4" fmla="*/ 105540 h 106883"/>
              <a:gd name="connsiteX0" fmla="*/ 9834719 w 9837930"/>
              <a:gd name="connsiteY0" fmla="*/ 99740 h 101083"/>
              <a:gd name="connsiteX1" fmla="*/ 104107 w 9837930"/>
              <a:gd name="connsiteY1" fmla="*/ 101083 h 101083"/>
              <a:gd name="connsiteX2" fmla="*/ 0 w 9837930"/>
              <a:gd name="connsiteY2" fmla="*/ 1999 h 101083"/>
              <a:gd name="connsiteX3" fmla="*/ 9837713 w 9837930"/>
              <a:gd name="connsiteY3" fmla="*/ 0 h 101083"/>
              <a:gd name="connsiteX4" fmla="*/ 9834719 w 9837930"/>
              <a:gd name="connsiteY4" fmla="*/ 99740 h 101083"/>
              <a:gd name="connsiteX0" fmla="*/ 9834719 w 10080371"/>
              <a:gd name="connsiteY0" fmla="*/ 107998 h 109341"/>
              <a:gd name="connsiteX1" fmla="*/ 104107 w 10080371"/>
              <a:gd name="connsiteY1" fmla="*/ 109341 h 109341"/>
              <a:gd name="connsiteX2" fmla="*/ 0 w 10080371"/>
              <a:gd name="connsiteY2" fmla="*/ 10257 h 109341"/>
              <a:gd name="connsiteX3" fmla="*/ 10080369 w 10080371"/>
              <a:gd name="connsiteY3" fmla="*/ 0 h 109341"/>
              <a:gd name="connsiteX4" fmla="*/ 9834719 w 10080371"/>
              <a:gd name="connsiteY4" fmla="*/ 107998 h 109341"/>
              <a:gd name="connsiteX0" fmla="*/ 9834719 w 10096915"/>
              <a:gd name="connsiteY0" fmla="*/ 97741 h 99084"/>
              <a:gd name="connsiteX1" fmla="*/ 104107 w 10096915"/>
              <a:gd name="connsiteY1" fmla="*/ 99084 h 99084"/>
              <a:gd name="connsiteX2" fmla="*/ 0 w 10096915"/>
              <a:gd name="connsiteY2" fmla="*/ 0 h 99084"/>
              <a:gd name="connsiteX3" fmla="*/ 10096913 w 10096915"/>
              <a:gd name="connsiteY3" fmla="*/ 22776 h 99084"/>
              <a:gd name="connsiteX4" fmla="*/ 9834719 w 10096915"/>
              <a:gd name="connsiteY4" fmla="*/ 97741 h 99084"/>
              <a:gd name="connsiteX0" fmla="*/ 9834719 w 10118975"/>
              <a:gd name="connsiteY0" fmla="*/ 97741 h 99084"/>
              <a:gd name="connsiteX1" fmla="*/ 104107 w 10118975"/>
              <a:gd name="connsiteY1" fmla="*/ 99084 h 99084"/>
              <a:gd name="connsiteX2" fmla="*/ 0 w 10118975"/>
              <a:gd name="connsiteY2" fmla="*/ 0 h 99084"/>
              <a:gd name="connsiteX3" fmla="*/ 10118973 w 10118975"/>
              <a:gd name="connsiteY3" fmla="*/ 6260 h 99084"/>
              <a:gd name="connsiteX4" fmla="*/ 9834719 w 10118975"/>
              <a:gd name="connsiteY4" fmla="*/ 97741 h 99084"/>
              <a:gd name="connsiteX0" fmla="*/ 10110464 w 10119054"/>
              <a:gd name="connsiteY0" fmla="*/ 184453 h 184453"/>
              <a:gd name="connsiteX1" fmla="*/ 104107 w 10119054"/>
              <a:gd name="connsiteY1" fmla="*/ 99084 h 184453"/>
              <a:gd name="connsiteX2" fmla="*/ 0 w 10119054"/>
              <a:gd name="connsiteY2" fmla="*/ 0 h 184453"/>
              <a:gd name="connsiteX3" fmla="*/ 10118973 w 10119054"/>
              <a:gd name="connsiteY3" fmla="*/ 6260 h 184453"/>
              <a:gd name="connsiteX4" fmla="*/ 10110464 w 10119054"/>
              <a:gd name="connsiteY4" fmla="*/ 184453 h 184453"/>
              <a:gd name="connsiteX0" fmla="*/ 10110464 w 10119054"/>
              <a:gd name="connsiteY0" fmla="*/ 184453 h 184453"/>
              <a:gd name="connsiteX1" fmla="*/ 181315 w 10119054"/>
              <a:gd name="connsiteY1" fmla="*/ 181666 h 184453"/>
              <a:gd name="connsiteX2" fmla="*/ 0 w 10119054"/>
              <a:gd name="connsiteY2" fmla="*/ 0 h 184453"/>
              <a:gd name="connsiteX3" fmla="*/ 10118973 w 10119054"/>
              <a:gd name="connsiteY3" fmla="*/ 6260 h 184453"/>
              <a:gd name="connsiteX4" fmla="*/ 10110464 w 10119054"/>
              <a:gd name="connsiteY4" fmla="*/ 184453 h 184453"/>
              <a:gd name="connsiteX0" fmla="*/ 10110464 w 10119054"/>
              <a:gd name="connsiteY0" fmla="*/ 178324 h 178324"/>
              <a:gd name="connsiteX1" fmla="*/ 181315 w 10119054"/>
              <a:gd name="connsiteY1" fmla="*/ 175537 h 178324"/>
              <a:gd name="connsiteX2" fmla="*/ 0 w 10119054"/>
              <a:gd name="connsiteY2" fmla="*/ 0 h 178324"/>
              <a:gd name="connsiteX3" fmla="*/ 10118973 w 10119054"/>
              <a:gd name="connsiteY3" fmla="*/ 131 h 178324"/>
              <a:gd name="connsiteX4" fmla="*/ 10110464 w 10119054"/>
              <a:gd name="connsiteY4" fmla="*/ 178324 h 178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19054" h="178324">
                <a:moveTo>
                  <a:pt x="10110464" y="178324"/>
                </a:moveTo>
                <a:lnTo>
                  <a:pt x="181315" y="175537"/>
                </a:lnTo>
                <a:lnTo>
                  <a:pt x="0" y="0"/>
                </a:lnTo>
                <a:lnTo>
                  <a:pt x="10118973" y="131"/>
                </a:lnTo>
                <a:cubicBezTo>
                  <a:pt x="10119951" y="55239"/>
                  <a:pt x="10111873" y="81797"/>
                  <a:pt x="10110464" y="178324"/>
                </a:cubicBezTo>
                <a:close/>
              </a:path>
            </a:pathLst>
          </a:custGeom>
          <a:solidFill>
            <a:srgbClr val="0C193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p:cNvSpPr txBox="1"/>
          <p:nvPr userDrawn="1"/>
        </p:nvSpPr>
        <p:spPr>
          <a:xfrm>
            <a:off x="455870" y="4922777"/>
            <a:ext cx="8688129" cy="246221"/>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rgbClr val="D9D9D9"/>
                </a:solidFill>
                <a:latin typeface="Arial Narrow"/>
                <a:cs typeface="Arial Narrow"/>
              </a:rPr>
              <a:t>STEM101.ORG</a:t>
            </a:r>
            <a:r>
              <a:rPr lang="en-US" sz="1000" i="0" baseline="0" dirty="0" smtClean="0">
                <a:solidFill>
                  <a:srgbClr val="D9D9D9"/>
                </a:solidFill>
                <a:latin typeface="Arial Narrow"/>
                <a:cs typeface="Arial Narrow"/>
              </a:rPr>
              <a:t>                                                                                                                                                                                                                 </a:t>
            </a:r>
            <a:r>
              <a:rPr lang="en-US" sz="1000" i="0" dirty="0" smtClean="0">
                <a:solidFill>
                  <a:srgbClr val="D9D9D9"/>
                </a:solidFill>
                <a:latin typeface="Arial Narrow"/>
                <a:cs typeface="Arial Narrow"/>
              </a:rPr>
              <a:t>A Non-Profit</a:t>
            </a:r>
            <a:r>
              <a:rPr lang="en-US" sz="1000" i="0" baseline="0" dirty="0" smtClean="0">
                <a:solidFill>
                  <a:srgbClr val="D9D9D9"/>
                </a:solidFill>
                <a:latin typeface="Arial Narrow"/>
                <a:cs typeface="Arial Narrow"/>
              </a:rPr>
              <a:t> K-16 Education Program</a:t>
            </a:r>
            <a:endParaRPr lang="en-US" sz="1000" dirty="0">
              <a:solidFill>
                <a:srgbClr val="D9D9D9"/>
              </a:solidFill>
              <a:latin typeface="Arial Narrow"/>
              <a:cs typeface="Arial Narrow"/>
            </a:endParaRPr>
          </a:p>
        </p:txBody>
      </p:sp>
      <p:pic>
        <p:nvPicPr>
          <p:cNvPr id="18" name="Picture 17" descr="stem-branding blue.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22313" b="22417"/>
          <a:stretch/>
        </p:blipFill>
        <p:spPr>
          <a:xfrm>
            <a:off x="6528765" y="35778"/>
            <a:ext cx="2523683" cy="657267"/>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TextBox 1"/>
          <p:cNvSpPr txBox="1"/>
          <p:nvPr/>
        </p:nvSpPr>
        <p:spPr>
          <a:xfrm>
            <a:off x="152400" y="50453"/>
            <a:ext cx="4114800" cy="553998"/>
          </a:xfrm>
          <a:prstGeom prst="rect">
            <a:avLst/>
          </a:prstGeom>
          <a:noFill/>
          <a:ln>
            <a:noFill/>
          </a:ln>
        </p:spPr>
        <p:txBody>
          <a:bodyPr wrap="square" rtlCol="0">
            <a:spAutoFit/>
          </a:bodyPr>
          <a:lstStyle/>
          <a:p>
            <a:r>
              <a:rPr lang="en-US" sz="3000" b="0" kern="1300" spc="300" dirty="0" smtClean="0">
                <a:solidFill>
                  <a:schemeClr val="bg1"/>
                </a:solidFill>
                <a:latin typeface="+mj-lt"/>
                <a:ea typeface="+mn-ea"/>
                <a:cs typeface="Arial" pitchFamily="34" charset="0"/>
              </a:rPr>
              <a:t>TE </a:t>
            </a:r>
            <a:r>
              <a:rPr lang="en-US" sz="3000" b="0" kern="1300" spc="300" baseline="0" dirty="0" smtClean="0">
                <a:solidFill>
                  <a:schemeClr val="bg1"/>
                </a:solidFill>
                <a:latin typeface="+mj-lt"/>
                <a:ea typeface="+mn-ea"/>
                <a:cs typeface="Arial" pitchFamily="34" charset="0"/>
              </a:rPr>
              <a:t>STEM ACADEMY</a:t>
            </a:r>
            <a:endParaRPr lang="en-US" sz="3000" b="0" kern="1300" spc="300" baseline="30000" dirty="0">
              <a:solidFill>
                <a:schemeClr val="bg1"/>
              </a:solidFill>
              <a:latin typeface="+mj-lt"/>
              <a:ea typeface="+mn-ea"/>
              <a:cs typeface="Arial" pitchFamily="34" charset="0"/>
            </a:endParaRPr>
          </a:p>
        </p:txBody>
      </p:sp>
      <p:sp>
        <p:nvSpPr>
          <p:cNvPr id="12" name="Parallelogram 1"/>
          <p:cNvSpPr/>
          <p:nvPr userDrawn="1"/>
        </p:nvSpPr>
        <p:spPr>
          <a:xfrm>
            <a:off x="0" y="-16711"/>
            <a:ext cx="850259" cy="502507"/>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46705"/>
              <a:gd name="connsiteY0" fmla="*/ 561142 h 582574"/>
              <a:gd name="connsiteX1" fmla="*/ 0 w 8346705"/>
              <a:gd name="connsiteY1" fmla="*/ 7144 h 582574"/>
              <a:gd name="connsiteX2" fmla="*/ 1574461 w 8346705"/>
              <a:gd name="connsiteY2" fmla="*/ 0 h 582574"/>
              <a:gd name="connsiteX3" fmla="*/ 8346705 w 8346705"/>
              <a:gd name="connsiteY3" fmla="*/ 582574 h 582574"/>
              <a:gd name="connsiteX4" fmla="*/ 584217 w 8346705"/>
              <a:gd name="connsiteY4" fmla="*/ 561142 h 582574"/>
              <a:gd name="connsiteX0" fmla="*/ 584217 w 2215272"/>
              <a:gd name="connsiteY0" fmla="*/ 561142 h 589718"/>
              <a:gd name="connsiteX1" fmla="*/ 0 w 2215272"/>
              <a:gd name="connsiteY1" fmla="*/ 7144 h 589718"/>
              <a:gd name="connsiteX2" fmla="*/ 1574461 w 2215272"/>
              <a:gd name="connsiteY2" fmla="*/ 0 h 589718"/>
              <a:gd name="connsiteX3" fmla="*/ 2215272 w 2215272"/>
              <a:gd name="connsiteY3" fmla="*/ 589718 h 589718"/>
              <a:gd name="connsiteX4" fmla="*/ 584217 w 2215272"/>
              <a:gd name="connsiteY4" fmla="*/ 561142 h 589718"/>
              <a:gd name="connsiteX0" fmla="*/ 584217 w 2215272"/>
              <a:gd name="connsiteY0" fmla="*/ 561142 h 570668"/>
              <a:gd name="connsiteX1" fmla="*/ 0 w 2215272"/>
              <a:gd name="connsiteY1" fmla="*/ 7144 h 570668"/>
              <a:gd name="connsiteX2" fmla="*/ 1574461 w 2215272"/>
              <a:gd name="connsiteY2" fmla="*/ 0 h 570668"/>
              <a:gd name="connsiteX3" fmla="*/ 2215272 w 2215272"/>
              <a:gd name="connsiteY3" fmla="*/ 570668 h 570668"/>
              <a:gd name="connsiteX4" fmla="*/ 584217 w 2215272"/>
              <a:gd name="connsiteY4" fmla="*/ 561142 h 570668"/>
              <a:gd name="connsiteX0" fmla="*/ 584217 w 2215272"/>
              <a:gd name="connsiteY0" fmla="*/ 556380 h 565906"/>
              <a:gd name="connsiteX1" fmla="*/ 0 w 2215272"/>
              <a:gd name="connsiteY1" fmla="*/ 2382 h 565906"/>
              <a:gd name="connsiteX2" fmla="*/ 1620850 w 2215272"/>
              <a:gd name="connsiteY2" fmla="*/ 0 h 565906"/>
              <a:gd name="connsiteX3" fmla="*/ 2215272 w 2215272"/>
              <a:gd name="connsiteY3" fmla="*/ 565906 h 565906"/>
              <a:gd name="connsiteX4" fmla="*/ 584217 w 2215272"/>
              <a:gd name="connsiteY4" fmla="*/ 556380 h 565906"/>
              <a:gd name="connsiteX0" fmla="*/ 584217 w 2215272"/>
              <a:gd name="connsiteY0" fmla="*/ 556380 h 561090"/>
              <a:gd name="connsiteX1" fmla="*/ 0 w 2215272"/>
              <a:gd name="connsiteY1" fmla="*/ 2382 h 561090"/>
              <a:gd name="connsiteX2" fmla="*/ 1620850 w 2215272"/>
              <a:gd name="connsiteY2" fmla="*/ 0 h 561090"/>
              <a:gd name="connsiteX3" fmla="*/ 2215272 w 2215272"/>
              <a:gd name="connsiteY3" fmla="*/ 561090 h 561090"/>
              <a:gd name="connsiteX4" fmla="*/ 584217 w 2215272"/>
              <a:gd name="connsiteY4" fmla="*/ 556380 h 561090"/>
              <a:gd name="connsiteX0" fmla="*/ 584217 w 2215272"/>
              <a:gd name="connsiteY0" fmla="*/ 553998 h 558708"/>
              <a:gd name="connsiteX1" fmla="*/ 0 w 2215272"/>
              <a:gd name="connsiteY1" fmla="*/ 0 h 558708"/>
              <a:gd name="connsiteX2" fmla="*/ 1642647 w 2215272"/>
              <a:gd name="connsiteY2" fmla="*/ 27 h 558708"/>
              <a:gd name="connsiteX3" fmla="*/ 2215272 w 2215272"/>
              <a:gd name="connsiteY3" fmla="*/ 558708 h 558708"/>
              <a:gd name="connsiteX4" fmla="*/ 584217 w 2215272"/>
              <a:gd name="connsiteY4" fmla="*/ 553998 h 558708"/>
              <a:gd name="connsiteX0" fmla="*/ 584217 w 2215272"/>
              <a:gd name="connsiteY0" fmla="*/ 553998 h 558708"/>
              <a:gd name="connsiteX1" fmla="*/ 0 w 2215272"/>
              <a:gd name="connsiteY1" fmla="*/ 0 h 558708"/>
              <a:gd name="connsiteX2" fmla="*/ 615475 w 2215272"/>
              <a:gd name="connsiteY2" fmla="*/ 118024 h 558708"/>
              <a:gd name="connsiteX3" fmla="*/ 2215272 w 2215272"/>
              <a:gd name="connsiteY3" fmla="*/ 558708 h 558708"/>
              <a:gd name="connsiteX4" fmla="*/ 584217 w 2215272"/>
              <a:gd name="connsiteY4" fmla="*/ 553998 h 558708"/>
              <a:gd name="connsiteX0" fmla="*/ 469783 w 2100838"/>
              <a:gd name="connsiteY0" fmla="*/ 436001 h 440711"/>
              <a:gd name="connsiteX1" fmla="*/ 0 w 2100838"/>
              <a:gd name="connsiteY1" fmla="*/ 0 h 440711"/>
              <a:gd name="connsiteX2" fmla="*/ 501041 w 2100838"/>
              <a:gd name="connsiteY2" fmla="*/ 27 h 440711"/>
              <a:gd name="connsiteX3" fmla="*/ 2100838 w 2100838"/>
              <a:gd name="connsiteY3" fmla="*/ 440711 h 440711"/>
              <a:gd name="connsiteX4" fmla="*/ 469783 w 2100838"/>
              <a:gd name="connsiteY4" fmla="*/ 436001 h 440711"/>
              <a:gd name="connsiteX0" fmla="*/ 469783 w 972856"/>
              <a:gd name="connsiteY0" fmla="*/ 436001 h 436001"/>
              <a:gd name="connsiteX1" fmla="*/ 0 w 972856"/>
              <a:gd name="connsiteY1" fmla="*/ 0 h 436001"/>
              <a:gd name="connsiteX2" fmla="*/ 501041 w 972856"/>
              <a:gd name="connsiteY2" fmla="*/ 27 h 436001"/>
              <a:gd name="connsiteX3" fmla="*/ 972856 w 972856"/>
              <a:gd name="connsiteY3" fmla="*/ 435895 h 436001"/>
              <a:gd name="connsiteX4" fmla="*/ 469783 w 972856"/>
              <a:gd name="connsiteY4" fmla="*/ 436001 h 436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2856" h="436001">
                <a:moveTo>
                  <a:pt x="469783" y="436001"/>
                </a:moveTo>
                <a:lnTo>
                  <a:pt x="0" y="0"/>
                </a:lnTo>
                <a:lnTo>
                  <a:pt x="501041" y="27"/>
                </a:lnTo>
                <a:lnTo>
                  <a:pt x="972856" y="435895"/>
                </a:lnTo>
                <a:lnTo>
                  <a:pt x="469783" y="436001"/>
                </a:lnTo>
                <a:close/>
              </a:path>
            </a:pathLst>
          </a:custGeom>
          <a:solidFill>
            <a:srgbClr val="0C193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arallelogram 1"/>
          <p:cNvSpPr/>
          <p:nvPr userDrawn="1"/>
        </p:nvSpPr>
        <p:spPr>
          <a:xfrm>
            <a:off x="430853" y="-16737"/>
            <a:ext cx="1936109" cy="643931"/>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46705"/>
              <a:gd name="connsiteY0" fmla="*/ 561142 h 582574"/>
              <a:gd name="connsiteX1" fmla="*/ 0 w 8346705"/>
              <a:gd name="connsiteY1" fmla="*/ 7144 h 582574"/>
              <a:gd name="connsiteX2" fmla="*/ 1574461 w 8346705"/>
              <a:gd name="connsiteY2" fmla="*/ 0 h 582574"/>
              <a:gd name="connsiteX3" fmla="*/ 8346705 w 8346705"/>
              <a:gd name="connsiteY3" fmla="*/ 582574 h 582574"/>
              <a:gd name="connsiteX4" fmla="*/ 584217 w 8346705"/>
              <a:gd name="connsiteY4" fmla="*/ 561142 h 582574"/>
              <a:gd name="connsiteX0" fmla="*/ 584217 w 2215272"/>
              <a:gd name="connsiteY0" fmla="*/ 561142 h 589718"/>
              <a:gd name="connsiteX1" fmla="*/ 0 w 2215272"/>
              <a:gd name="connsiteY1" fmla="*/ 7144 h 589718"/>
              <a:gd name="connsiteX2" fmla="*/ 1574461 w 2215272"/>
              <a:gd name="connsiteY2" fmla="*/ 0 h 589718"/>
              <a:gd name="connsiteX3" fmla="*/ 2215272 w 2215272"/>
              <a:gd name="connsiteY3" fmla="*/ 589718 h 589718"/>
              <a:gd name="connsiteX4" fmla="*/ 584217 w 2215272"/>
              <a:gd name="connsiteY4" fmla="*/ 561142 h 589718"/>
              <a:gd name="connsiteX0" fmla="*/ 584217 w 2215272"/>
              <a:gd name="connsiteY0" fmla="*/ 561142 h 570668"/>
              <a:gd name="connsiteX1" fmla="*/ 0 w 2215272"/>
              <a:gd name="connsiteY1" fmla="*/ 7144 h 570668"/>
              <a:gd name="connsiteX2" fmla="*/ 1574461 w 2215272"/>
              <a:gd name="connsiteY2" fmla="*/ 0 h 570668"/>
              <a:gd name="connsiteX3" fmla="*/ 2215272 w 2215272"/>
              <a:gd name="connsiteY3" fmla="*/ 570668 h 570668"/>
              <a:gd name="connsiteX4" fmla="*/ 584217 w 2215272"/>
              <a:gd name="connsiteY4" fmla="*/ 561142 h 570668"/>
              <a:gd name="connsiteX0" fmla="*/ 584217 w 2215272"/>
              <a:gd name="connsiteY0" fmla="*/ 556380 h 565906"/>
              <a:gd name="connsiteX1" fmla="*/ 0 w 2215272"/>
              <a:gd name="connsiteY1" fmla="*/ 2382 h 565906"/>
              <a:gd name="connsiteX2" fmla="*/ 1620850 w 2215272"/>
              <a:gd name="connsiteY2" fmla="*/ 0 h 565906"/>
              <a:gd name="connsiteX3" fmla="*/ 2215272 w 2215272"/>
              <a:gd name="connsiteY3" fmla="*/ 565906 h 565906"/>
              <a:gd name="connsiteX4" fmla="*/ 584217 w 2215272"/>
              <a:gd name="connsiteY4" fmla="*/ 556380 h 565906"/>
              <a:gd name="connsiteX0" fmla="*/ 584217 w 2215272"/>
              <a:gd name="connsiteY0" fmla="*/ 556380 h 561090"/>
              <a:gd name="connsiteX1" fmla="*/ 0 w 2215272"/>
              <a:gd name="connsiteY1" fmla="*/ 2382 h 561090"/>
              <a:gd name="connsiteX2" fmla="*/ 1620850 w 2215272"/>
              <a:gd name="connsiteY2" fmla="*/ 0 h 561090"/>
              <a:gd name="connsiteX3" fmla="*/ 2215272 w 2215272"/>
              <a:gd name="connsiteY3" fmla="*/ 561090 h 561090"/>
              <a:gd name="connsiteX4" fmla="*/ 584217 w 2215272"/>
              <a:gd name="connsiteY4" fmla="*/ 556380 h 561090"/>
              <a:gd name="connsiteX0" fmla="*/ 584217 w 2215272"/>
              <a:gd name="connsiteY0" fmla="*/ 553998 h 558708"/>
              <a:gd name="connsiteX1" fmla="*/ 0 w 2215272"/>
              <a:gd name="connsiteY1" fmla="*/ 0 h 558708"/>
              <a:gd name="connsiteX2" fmla="*/ 1642647 w 2215272"/>
              <a:gd name="connsiteY2" fmla="*/ 27 h 558708"/>
              <a:gd name="connsiteX3" fmla="*/ 2215272 w 2215272"/>
              <a:gd name="connsiteY3" fmla="*/ 558708 h 558708"/>
              <a:gd name="connsiteX4" fmla="*/ 584217 w 2215272"/>
              <a:gd name="connsiteY4" fmla="*/ 553998 h 558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272" h="558708">
                <a:moveTo>
                  <a:pt x="584217" y="553998"/>
                </a:moveTo>
                <a:lnTo>
                  <a:pt x="0" y="0"/>
                </a:lnTo>
                <a:lnTo>
                  <a:pt x="1642647" y="27"/>
                </a:lnTo>
                <a:lnTo>
                  <a:pt x="2215272" y="558708"/>
                </a:lnTo>
                <a:lnTo>
                  <a:pt x="584217" y="553998"/>
                </a:lnTo>
                <a:close/>
              </a:path>
            </a:pathLst>
          </a:custGeom>
          <a:solidFill>
            <a:schemeClr val="bg1">
              <a:lumMod val="8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
          <p:cNvSpPr/>
          <p:nvPr userDrawn="1"/>
        </p:nvSpPr>
        <p:spPr>
          <a:xfrm>
            <a:off x="80646" y="4934143"/>
            <a:ext cx="205750" cy="210174"/>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584217 w 8368765"/>
              <a:gd name="connsiteY0" fmla="*/ 560127 h 589817"/>
              <a:gd name="connsiteX1" fmla="*/ 0 w 8368765"/>
              <a:gd name="connsiteY1" fmla="*/ 6129 h 589817"/>
              <a:gd name="connsiteX2" fmla="*/ 8360786 w 8368765"/>
              <a:gd name="connsiteY2" fmla="*/ 0 h 589817"/>
              <a:gd name="connsiteX3" fmla="*/ 8368765 w 8368765"/>
              <a:gd name="connsiteY3" fmla="*/ 589817 h 589817"/>
              <a:gd name="connsiteX4" fmla="*/ 584217 w 8368765"/>
              <a:gd name="connsiteY4" fmla="*/ 560127 h 589817"/>
              <a:gd name="connsiteX0" fmla="*/ 584217 w 9993192"/>
              <a:gd name="connsiteY0" fmla="*/ 564256 h 593946"/>
              <a:gd name="connsiteX1" fmla="*/ 0 w 9993192"/>
              <a:gd name="connsiteY1" fmla="*/ 10258 h 593946"/>
              <a:gd name="connsiteX2" fmla="*/ 9993192 w 9993192"/>
              <a:gd name="connsiteY2" fmla="*/ 0 h 593946"/>
              <a:gd name="connsiteX3" fmla="*/ 8368765 w 9993192"/>
              <a:gd name="connsiteY3" fmla="*/ 593946 h 593946"/>
              <a:gd name="connsiteX4" fmla="*/ 584217 w 9993192"/>
              <a:gd name="connsiteY4" fmla="*/ 564256 h 593946"/>
              <a:gd name="connsiteX0" fmla="*/ 584217 w 9995656"/>
              <a:gd name="connsiteY0" fmla="*/ 564256 h 564256"/>
              <a:gd name="connsiteX1" fmla="*/ 0 w 9995656"/>
              <a:gd name="connsiteY1" fmla="*/ 10258 h 564256"/>
              <a:gd name="connsiteX2" fmla="*/ 9993192 w 9995656"/>
              <a:gd name="connsiteY2" fmla="*/ 0 h 564256"/>
              <a:gd name="connsiteX3" fmla="*/ 9995656 w 9995656"/>
              <a:gd name="connsiteY3" fmla="*/ 222324 h 564256"/>
              <a:gd name="connsiteX4" fmla="*/ 584217 w 9995656"/>
              <a:gd name="connsiteY4" fmla="*/ 564256 h 564256"/>
              <a:gd name="connsiteX0" fmla="*/ 225749 w 9995656"/>
              <a:gd name="connsiteY0" fmla="*/ 229796 h 229796"/>
              <a:gd name="connsiteX1" fmla="*/ 0 w 9995656"/>
              <a:gd name="connsiteY1" fmla="*/ 10258 h 229796"/>
              <a:gd name="connsiteX2" fmla="*/ 9993192 w 9995656"/>
              <a:gd name="connsiteY2" fmla="*/ 0 h 229796"/>
              <a:gd name="connsiteX3" fmla="*/ 9995656 w 9995656"/>
              <a:gd name="connsiteY3" fmla="*/ 222324 h 229796"/>
              <a:gd name="connsiteX4" fmla="*/ 225749 w 9995656"/>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98650 w 10001171"/>
              <a:gd name="connsiteY1" fmla="*/ 101083 h 229796"/>
              <a:gd name="connsiteX2" fmla="*/ 0 w 10001171"/>
              <a:gd name="connsiteY2" fmla="*/ 1999 h 229796"/>
              <a:gd name="connsiteX3" fmla="*/ 9998707 w 10001171"/>
              <a:gd name="connsiteY3" fmla="*/ 0 h 229796"/>
              <a:gd name="connsiteX4" fmla="*/ 10001171 w 10001171"/>
              <a:gd name="connsiteY4" fmla="*/ 222324 h 229796"/>
              <a:gd name="connsiteX5" fmla="*/ 231264 w 10001171"/>
              <a:gd name="connsiteY5" fmla="*/ 229796 h 229796"/>
              <a:gd name="connsiteX0" fmla="*/ 10001171 w 10001171"/>
              <a:gd name="connsiteY0" fmla="*/ 222324 h 222324"/>
              <a:gd name="connsiteX1" fmla="*/ 98650 w 10001171"/>
              <a:gd name="connsiteY1" fmla="*/ 101083 h 222324"/>
              <a:gd name="connsiteX2" fmla="*/ 0 w 10001171"/>
              <a:gd name="connsiteY2" fmla="*/ 1999 h 222324"/>
              <a:gd name="connsiteX3" fmla="*/ 9998707 w 10001171"/>
              <a:gd name="connsiteY3" fmla="*/ 0 h 222324"/>
              <a:gd name="connsiteX4" fmla="*/ 10001171 w 10001171"/>
              <a:gd name="connsiteY4" fmla="*/ 222324 h 222324"/>
              <a:gd name="connsiteX0" fmla="*/ 10001171 w 10001171"/>
              <a:gd name="connsiteY0" fmla="*/ 222324 h 222324"/>
              <a:gd name="connsiteX1" fmla="*/ 98650 w 10001171"/>
              <a:gd name="connsiteY1" fmla="*/ 101083 h 222324"/>
              <a:gd name="connsiteX2" fmla="*/ 0 w 10001171"/>
              <a:gd name="connsiteY2" fmla="*/ 1999 h 222324"/>
              <a:gd name="connsiteX3" fmla="*/ 9832256 w 10001171"/>
              <a:gd name="connsiteY3" fmla="*/ 0 h 222324"/>
              <a:gd name="connsiteX4" fmla="*/ 10001171 w 10001171"/>
              <a:gd name="connsiteY4" fmla="*/ 222324 h 222324"/>
              <a:gd name="connsiteX0" fmla="*/ 9791059 w 9832267"/>
              <a:gd name="connsiteY0" fmla="*/ 175334 h 175334"/>
              <a:gd name="connsiteX1" fmla="*/ 98650 w 9832267"/>
              <a:gd name="connsiteY1" fmla="*/ 101083 h 175334"/>
              <a:gd name="connsiteX2" fmla="*/ 0 w 9832267"/>
              <a:gd name="connsiteY2" fmla="*/ 1999 h 175334"/>
              <a:gd name="connsiteX3" fmla="*/ 9832256 w 9832267"/>
              <a:gd name="connsiteY3" fmla="*/ 0 h 175334"/>
              <a:gd name="connsiteX4" fmla="*/ 9791059 w 9832267"/>
              <a:gd name="connsiteY4" fmla="*/ 175334 h 175334"/>
              <a:gd name="connsiteX0" fmla="*/ 9826533 w 9832319"/>
              <a:gd name="connsiteY0" fmla="*/ 93612 h 101083"/>
              <a:gd name="connsiteX1" fmla="*/ 98650 w 9832319"/>
              <a:gd name="connsiteY1" fmla="*/ 101083 h 101083"/>
              <a:gd name="connsiteX2" fmla="*/ 0 w 9832319"/>
              <a:gd name="connsiteY2" fmla="*/ 1999 h 101083"/>
              <a:gd name="connsiteX3" fmla="*/ 9832256 w 9832319"/>
              <a:gd name="connsiteY3" fmla="*/ 0 h 101083"/>
              <a:gd name="connsiteX4" fmla="*/ 9826533 w 9832319"/>
              <a:gd name="connsiteY4" fmla="*/ 93612 h 101083"/>
              <a:gd name="connsiteX0" fmla="*/ 9829262 w 9832353"/>
              <a:gd name="connsiteY0" fmla="*/ 99740 h 101083"/>
              <a:gd name="connsiteX1" fmla="*/ 98650 w 9832353"/>
              <a:gd name="connsiteY1" fmla="*/ 101083 h 101083"/>
              <a:gd name="connsiteX2" fmla="*/ 0 w 9832353"/>
              <a:gd name="connsiteY2" fmla="*/ 1999 h 101083"/>
              <a:gd name="connsiteX3" fmla="*/ 9832256 w 9832353"/>
              <a:gd name="connsiteY3" fmla="*/ 0 h 101083"/>
              <a:gd name="connsiteX4" fmla="*/ 9829262 w 9832353"/>
              <a:gd name="connsiteY4" fmla="*/ 99740 h 101083"/>
              <a:gd name="connsiteX0" fmla="*/ 9829262 w 11053452"/>
              <a:gd name="connsiteY0" fmla="*/ 111200 h 112543"/>
              <a:gd name="connsiteX1" fmla="*/ 98650 w 11053452"/>
              <a:gd name="connsiteY1" fmla="*/ 112543 h 112543"/>
              <a:gd name="connsiteX2" fmla="*/ 0 w 11053452"/>
              <a:gd name="connsiteY2" fmla="*/ 13459 h 112543"/>
              <a:gd name="connsiteX3" fmla="*/ 9832256 w 11053452"/>
              <a:gd name="connsiteY3" fmla="*/ 11460 h 112543"/>
              <a:gd name="connsiteX4" fmla="*/ 9829262 w 11053452"/>
              <a:gd name="connsiteY4" fmla="*/ 111200 h 112543"/>
              <a:gd name="connsiteX0" fmla="*/ 9829262 w 11053452"/>
              <a:gd name="connsiteY0" fmla="*/ 105540 h 106883"/>
              <a:gd name="connsiteX1" fmla="*/ 98650 w 11053452"/>
              <a:gd name="connsiteY1" fmla="*/ 106883 h 106883"/>
              <a:gd name="connsiteX2" fmla="*/ 0 w 11053452"/>
              <a:gd name="connsiteY2" fmla="*/ 7799 h 106883"/>
              <a:gd name="connsiteX3" fmla="*/ 9832256 w 11053452"/>
              <a:gd name="connsiteY3" fmla="*/ 5800 h 106883"/>
              <a:gd name="connsiteX4" fmla="*/ 9829262 w 11053452"/>
              <a:gd name="connsiteY4" fmla="*/ 105540 h 106883"/>
              <a:gd name="connsiteX0" fmla="*/ 9829262 w 10551265"/>
              <a:gd name="connsiteY0" fmla="*/ 105540 h 106883"/>
              <a:gd name="connsiteX1" fmla="*/ 98650 w 10551265"/>
              <a:gd name="connsiteY1" fmla="*/ 106883 h 106883"/>
              <a:gd name="connsiteX2" fmla="*/ 0 w 10551265"/>
              <a:gd name="connsiteY2" fmla="*/ 7799 h 106883"/>
              <a:gd name="connsiteX3" fmla="*/ 9832256 w 10551265"/>
              <a:gd name="connsiteY3" fmla="*/ 5800 h 106883"/>
              <a:gd name="connsiteX4" fmla="*/ 9829262 w 10551265"/>
              <a:gd name="connsiteY4" fmla="*/ 105540 h 106883"/>
              <a:gd name="connsiteX0" fmla="*/ 9829262 w 9832472"/>
              <a:gd name="connsiteY0" fmla="*/ 105540 h 106883"/>
              <a:gd name="connsiteX1" fmla="*/ 98650 w 9832472"/>
              <a:gd name="connsiteY1" fmla="*/ 106883 h 106883"/>
              <a:gd name="connsiteX2" fmla="*/ 0 w 9832472"/>
              <a:gd name="connsiteY2" fmla="*/ 7799 h 106883"/>
              <a:gd name="connsiteX3" fmla="*/ 9832256 w 9832472"/>
              <a:gd name="connsiteY3" fmla="*/ 5800 h 106883"/>
              <a:gd name="connsiteX4" fmla="*/ 9829262 w 9832472"/>
              <a:gd name="connsiteY4" fmla="*/ 105540 h 106883"/>
              <a:gd name="connsiteX0" fmla="*/ 9834719 w 9837930"/>
              <a:gd name="connsiteY0" fmla="*/ 105540 h 106883"/>
              <a:gd name="connsiteX1" fmla="*/ 104107 w 9837930"/>
              <a:gd name="connsiteY1" fmla="*/ 106883 h 106883"/>
              <a:gd name="connsiteX2" fmla="*/ 0 w 9837930"/>
              <a:gd name="connsiteY2" fmla="*/ 7799 h 106883"/>
              <a:gd name="connsiteX3" fmla="*/ 9837713 w 9837930"/>
              <a:gd name="connsiteY3" fmla="*/ 5800 h 106883"/>
              <a:gd name="connsiteX4" fmla="*/ 9834719 w 9837930"/>
              <a:gd name="connsiteY4" fmla="*/ 105540 h 106883"/>
              <a:gd name="connsiteX0" fmla="*/ 9834719 w 9837930"/>
              <a:gd name="connsiteY0" fmla="*/ 99740 h 101083"/>
              <a:gd name="connsiteX1" fmla="*/ 104107 w 9837930"/>
              <a:gd name="connsiteY1" fmla="*/ 101083 h 101083"/>
              <a:gd name="connsiteX2" fmla="*/ 0 w 9837930"/>
              <a:gd name="connsiteY2" fmla="*/ 1999 h 101083"/>
              <a:gd name="connsiteX3" fmla="*/ 9837713 w 9837930"/>
              <a:gd name="connsiteY3" fmla="*/ 0 h 101083"/>
              <a:gd name="connsiteX4" fmla="*/ 9834719 w 9837930"/>
              <a:gd name="connsiteY4" fmla="*/ 99740 h 101083"/>
              <a:gd name="connsiteX0" fmla="*/ 9834719 w 9834719"/>
              <a:gd name="connsiteY0" fmla="*/ 101784 h 103127"/>
              <a:gd name="connsiteX1" fmla="*/ 104107 w 9834719"/>
              <a:gd name="connsiteY1" fmla="*/ 103127 h 103127"/>
              <a:gd name="connsiteX2" fmla="*/ 0 w 9834719"/>
              <a:gd name="connsiteY2" fmla="*/ 4043 h 103127"/>
              <a:gd name="connsiteX3" fmla="*/ 7158112 w 9834719"/>
              <a:gd name="connsiteY3" fmla="*/ 0 h 103127"/>
              <a:gd name="connsiteX4" fmla="*/ 9834719 w 9834719"/>
              <a:gd name="connsiteY4" fmla="*/ 101784 h 103127"/>
              <a:gd name="connsiteX0" fmla="*/ 7084170 w 7158121"/>
              <a:gd name="connsiteY0" fmla="*/ 103827 h 103827"/>
              <a:gd name="connsiteX1" fmla="*/ 104107 w 7158121"/>
              <a:gd name="connsiteY1" fmla="*/ 103127 h 103827"/>
              <a:gd name="connsiteX2" fmla="*/ 0 w 7158121"/>
              <a:gd name="connsiteY2" fmla="*/ 4043 h 103827"/>
              <a:gd name="connsiteX3" fmla="*/ 7158112 w 7158121"/>
              <a:gd name="connsiteY3" fmla="*/ 0 h 103827"/>
              <a:gd name="connsiteX4" fmla="*/ 7084170 w 7158121"/>
              <a:gd name="connsiteY4" fmla="*/ 103827 h 103827"/>
              <a:gd name="connsiteX0" fmla="*/ 3302165 w 7158112"/>
              <a:gd name="connsiteY0" fmla="*/ 103827 h 103827"/>
              <a:gd name="connsiteX1" fmla="*/ 104107 w 7158112"/>
              <a:gd name="connsiteY1" fmla="*/ 103127 h 103827"/>
              <a:gd name="connsiteX2" fmla="*/ 0 w 7158112"/>
              <a:gd name="connsiteY2" fmla="*/ 4043 h 103827"/>
              <a:gd name="connsiteX3" fmla="*/ 7158112 w 7158112"/>
              <a:gd name="connsiteY3" fmla="*/ 0 h 103827"/>
              <a:gd name="connsiteX4" fmla="*/ 3302165 w 7158112"/>
              <a:gd name="connsiteY4" fmla="*/ 103827 h 103827"/>
              <a:gd name="connsiteX0" fmla="*/ 3302165 w 3302208"/>
              <a:gd name="connsiteY0" fmla="*/ 101784 h 101784"/>
              <a:gd name="connsiteX1" fmla="*/ 104107 w 3302208"/>
              <a:gd name="connsiteY1" fmla="*/ 101084 h 101784"/>
              <a:gd name="connsiteX2" fmla="*/ 0 w 3302208"/>
              <a:gd name="connsiteY2" fmla="*/ 2000 h 101784"/>
              <a:gd name="connsiteX3" fmla="*/ 3269687 w 3302208"/>
              <a:gd name="connsiteY3" fmla="*/ 0 h 101784"/>
              <a:gd name="connsiteX4" fmla="*/ 3302165 w 3302208"/>
              <a:gd name="connsiteY4" fmla="*/ 101784 h 101784"/>
              <a:gd name="connsiteX0" fmla="*/ 3302165 w 3302164"/>
              <a:gd name="connsiteY0" fmla="*/ 101784 h 101784"/>
              <a:gd name="connsiteX1" fmla="*/ 104107 w 3302164"/>
              <a:gd name="connsiteY1" fmla="*/ 101084 h 101784"/>
              <a:gd name="connsiteX2" fmla="*/ 0 w 3302164"/>
              <a:gd name="connsiteY2" fmla="*/ 2000 h 101784"/>
              <a:gd name="connsiteX3" fmla="*/ 917531 w 3302164"/>
              <a:gd name="connsiteY3" fmla="*/ 0 h 101784"/>
              <a:gd name="connsiteX4" fmla="*/ 3302165 w 3302164"/>
              <a:gd name="connsiteY4" fmla="*/ 101784 h 101784"/>
              <a:gd name="connsiteX0" fmla="*/ 158681 w 917531"/>
              <a:gd name="connsiteY0" fmla="*/ 99741 h 101084"/>
              <a:gd name="connsiteX1" fmla="*/ 104107 w 917531"/>
              <a:gd name="connsiteY1" fmla="*/ 101084 h 101084"/>
              <a:gd name="connsiteX2" fmla="*/ 0 w 917531"/>
              <a:gd name="connsiteY2" fmla="*/ 2000 h 101084"/>
              <a:gd name="connsiteX3" fmla="*/ 917531 w 917531"/>
              <a:gd name="connsiteY3" fmla="*/ 0 h 101084"/>
              <a:gd name="connsiteX4" fmla="*/ 158681 w 917531"/>
              <a:gd name="connsiteY4" fmla="*/ 99741 h 101084"/>
              <a:gd name="connsiteX0" fmla="*/ 158681 w 158696"/>
              <a:gd name="connsiteY0" fmla="*/ 97741 h 99084"/>
              <a:gd name="connsiteX1" fmla="*/ 104107 w 158696"/>
              <a:gd name="connsiteY1" fmla="*/ 99084 h 99084"/>
              <a:gd name="connsiteX2" fmla="*/ 0 w 158696"/>
              <a:gd name="connsiteY2" fmla="*/ 0 h 99084"/>
              <a:gd name="connsiteX3" fmla="*/ 66171 w 158696"/>
              <a:gd name="connsiteY3" fmla="*/ 43 h 99084"/>
              <a:gd name="connsiteX4" fmla="*/ 158681 w 158696"/>
              <a:gd name="connsiteY4" fmla="*/ 97741 h 99084"/>
              <a:gd name="connsiteX0" fmla="*/ 145037 w 145055"/>
              <a:gd name="connsiteY0" fmla="*/ 97741 h 99084"/>
              <a:gd name="connsiteX1" fmla="*/ 104107 w 145055"/>
              <a:gd name="connsiteY1" fmla="*/ 99084 h 99084"/>
              <a:gd name="connsiteX2" fmla="*/ 0 w 145055"/>
              <a:gd name="connsiteY2" fmla="*/ 0 h 99084"/>
              <a:gd name="connsiteX3" fmla="*/ 66171 w 145055"/>
              <a:gd name="connsiteY3" fmla="*/ 43 h 99084"/>
              <a:gd name="connsiteX4" fmla="*/ 145037 w 145055"/>
              <a:gd name="connsiteY4" fmla="*/ 97741 h 99084"/>
              <a:gd name="connsiteX0" fmla="*/ 145037 w 145460"/>
              <a:gd name="connsiteY0" fmla="*/ 97741 h 99084"/>
              <a:gd name="connsiteX1" fmla="*/ 104107 w 145460"/>
              <a:gd name="connsiteY1" fmla="*/ 99084 h 99084"/>
              <a:gd name="connsiteX2" fmla="*/ 0 w 145460"/>
              <a:gd name="connsiteY2" fmla="*/ 0 h 99084"/>
              <a:gd name="connsiteX3" fmla="*/ 66171 w 145460"/>
              <a:gd name="connsiteY3" fmla="*/ 43 h 99084"/>
              <a:gd name="connsiteX4" fmla="*/ 145037 w 145460"/>
              <a:gd name="connsiteY4" fmla="*/ 97741 h 99084"/>
              <a:gd name="connsiteX0" fmla="*/ 145037 w 145037"/>
              <a:gd name="connsiteY0" fmla="*/ 97741 h 99084"/>
              <a:gd name="connsiteX1" fmla="*/ 104107 w 145037"/>
              <a:gd name="connsiteY1" fmla="*/ 99084 h 99084"/>
              <a:gd name="connsiteX2" fmla="*/ 0 w 145037"/>
              <a:gd name="connsiteY2" fmla="*/ 0 h 99084"/>
              <a:gd name="connsiteX3" fmla="*/ 66171 w 145037"/>
              <a:gd name="connsiteY3" fmla="*/ 43 h 99084"/>
              <a:gd name="connsiteX4" fmla="*/ 145037 w 145037"/>
              <a:gd name="connsiteY4" fmla="*/ 97741 h 990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88935 w 188935"/>
              <a:gd name="connsiteY0" fmla="*/ 186454 h 186454"/>
              <a:gd name="connsiteX1" fmla="*/ 126175 w 188935"/>
              <a:gd name="connsiteY1" fmla="*/ 185754 h 186454"/>
              <a:gd name="connsiteX2" fmla="*/ 22068 w 188935"/>
              <a:gd name="connsiteY2" fmla="*/ 86670 h 186454"/>
              <a:gd name="connsiteX3" fmla="*/ 0 w 188935"/>
              <a:gd name="connsiteY3" fmla="*/ 0 h 186454"/>
              <a:gd name="connsiteX4" fmla="*/ 188935 w 188935"/>
              <a:gd name="connsiteY4" fmla="*/ 186454 h 186454"/>
              <a:gd name="connsiteX0" fmla="*/ 233045 w 233045"/>
              <a:gd name="connsiteY0" fmla="*/ 186454 h 186454"/>
              <a:gd name="connsiteX1" fmla="*/ 170285 w 233045"/>
              <a:gd name="connsiteY1" fmla="*/ 185754 h 186454"/>
              <a:gd name="connsiteX2" fmla="*/ 0 w 233045"/>
              <a:gd name="connsiteY2" fmla="*/ 12345 h 186454"/>
              <a:gd name="connsiteX3" fmla="*/ 44110 w 233045"/>
              <a:gd name="connsiteY3" fmla="*/ 0 h 186454"/>
              <a:gd name="connsiteX4" fmla="*/ 233045 w 233045"/>
              <a:gd name="connsiteY4" fmla="*/ 186454 h 186454"/>
              <a:gd name="connsiteX0" fmla="*/ 249417 w 249417"/>
              <a:gd name="connsiteY0" fmla="*/ 188411 h 188411"/>
              <a:gd name="connsiteX1" fmla="*/ 186657 w 249417"/>
              <a:gd name="connsiteY1" fmla="*/ 187711 h 188411"/>
              <a:gd name="connsiteX2" fmla="*/ 0 w 249417"/>
              <a:gd name="connsiteY2" fmla="*/ 0 h 188411"/>
              <a:gd name="connsiteX3" fmla="*/ 60482 w 249417"/>
              <a:gd name="connsiteY3" fmla="*/ 1957 h 188411"/>
              <a:gd name="connsiteX4" fmla="*/ 249417 w 249417"/>
              <a:gd name="connsiteY4" fmla="*/ 188411 h 188411"/>
              <a:gd name="connsiteX0" fmla="*/ 249417 w 249417"/>
              <a:gd name="connsiteY0" fmla="*/ 188411 h 188411"/>
              <a:gd name="connsiteX1" fmla="*/ 186657 w 249417"/>
              <a:gd name="connsiteY1" fmla="*/ 187711 h 188411"/>
              <a:gd name="connsiteX2" fmla="*/ 0 w 249417"/>
              <a:gd name="connsiteY2" fmla="*/ 0 h 188411"/>
              <a:gd name="connsiteX3" fmla="*/ 71397 w 249417"/>
              <a:gd name="connsiteY3" fmla="*/ 8086 h 188411"/>
              <a:gd name="connsiteX4" fmla="*/ 249417 w 249417"/>
              <a:gd name="connsiteY4" fmla="*/ 188411 h 188411"/>
              <a:gd name="connsiteX0" fmla="*/ 235774 w 235774"/>
              <a:gd name="connsiteY0" fmla="*/ 180325 h 180325"/>
              <a:gd name="connsiteX1" fmla="*/ 173014 w 235774"/>
              <a:gd name="connsiteY1" fmla="*/ 179625 h 180325"/>
              <a:gd name="connsiteX2" fmla="*/ 0 w 235774"/>
              <a:gd name="connsiteY2" fmla="*/ 86 h 180325"/>
              <a:gd name="connsiteX3" fmla="*/ 57754 w 235774"/>
              <a:gd name="connsiteY3" fmla="*/ 0 h 180325"/>
              <a:gd name="connsiteX4" fmla="*/ 235774 w 235774"/>
              <a:gd name="connsiteY4" fmla="*/ 180325 h 180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74" h="180325">
                <a:moveTo>
                  <a:pt x="235774" y="180325"/>
                </a:moveTo>
                <a:lnTo>
                  <a:pt x="173014" y="179625"/>
                </a:lnTo>
                <a:lnTo>
                  <a:pt x="0" y="86"/>
                </a:lnTo>
                <a:lnTo>
                  <a:pt x="57754" y="0"/>
                </a:lnTo>
                <a:cubicBezTo>
                  <a:pt x="162423" y="100055"/>
                  <a:pt x="141677" y="83798"/>
                  <a:pt x="235774" y="180325"/>
                </a:cubicBezTo>
                <a:close/>
              </a:path>
            </a:pathLst>
          </a:custGeom>
          <a:solidFill>
            <a:srgbClr val="D9D9D9"/>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Parallelogram 1"/>
          <p:cNvSpPr/>
          <p:nvPr userDrawn="1"/>
        </p:nvSpPr>
        <p:spPr>
          <a:xfrm>
            <a:off x="-3240" y="4608624"/>
            <a:ext cx="410796" cy="534875"/>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584217 w 8368765"/>
              <a:gd name="connsiteY0" fmla="*/ 560127 h 589817"/>
              <a:gd name="connsiteX1" fmla="*/ 0 w 8368765"/>
              <a:gd name="connsiteY1" fmla="*/ 6129 h 589817"/>
              <a:gd name="connsiteX2" fmla="*/ 8360786 w 8368765"/>
              <a:gd name="connsiteY2" fmla="*/ 0 h 589817"/>
              <a:gd name="connsiteX3" fmla="*/ 8368765 w 8368765"/>
              <a:gd name="connsiteY3" fmla="*/ 589817 h 589817"/>
              <a:gd name="connsiteX4" fmla="*/ 584217 w 8368765"/>
              <a:gd name="connsiteY4" fmla="*/ 560127 h 589817"/>
              <a:gd name="connsiteX0" fmla="*/ 584217 w 9993192"/>
              <a:gd name="connsiteY0" fmla="*/ 564256 h 593946"/>
              <a:gd name="connsiteX1" fmla="*/ 0 w 9993192"/>
              <a:gd name="connsiteY1" fmla="*/ 10258 h 593946"/>
              <a:gd name="connsiteX2" fmla="*/ 9993192 w 9993192"/>
              <a:gd name="connsiteY2" fmla="*/ 0 h 593946"/>
              <a:gd name="connsiteX3" fmla="*/ 8368765 w 9993192"/>
              <a:gd name="connsiteY3" fmla="*/ 593946 h 593946"/>
              <a:gd name="connsiteX4" fmla="*/ 584217 w 9993192"/>
              <a:gd name="connsiteY4" fmla="*/ 564256 h 593946"/>
              <a:gd name="connsiteX0" fmla="*/ 584217 w 9995656"/>
              <a:gd name="connsiteY0" fmla="*/ 564256 h 564256"/>
              <a:gd name="connsiteX1" fmla="*/ 0 w 9995656"/>
              <a:gd name="connsiteY1" fmla="*/ 10258 h 564256"/>
              <a:gd name="connsiteX2" fmla="*/ 9993192 w 9995656"/>
              <a:gd name="connsiteY2" fmla="*/ 0 h 564256"/>
              <a:gd name="connsiteX3" fmla="*/ 9995656 w 9995656"/>
              <a:gd name="connsiteY3" fmla="*/ 222324 h 564256"/>
              <a:gd name="connsiteX4" fmla="*/ 584217 w 9995656"/>
              <a:gd name="connsiteY4" fmla="*/ 564256 h 564256"/>
              <a:gd name="connsiteX0" fmla="*/ 225749 w 9995656"/>
              <a:gd name="connsiteY0" fmla="*/ 229796 h 229796"/>
              <a:gd name="connsiteX1" fmla="*/ 0 w 9995656"/>
              <a:gd name="connsiteY1" fmla="*/ 10258 h 229796"/>
              <a:gd name="connsiteX2" fmla="*/ 9993192 w 9995656"/>
              <a:gd name="connsiteY2" fmla="*/ 0 h 229796"/>
              <a:gd name="connsiteX3" fmla="*/ 9995656 w 9995656"/>
              <a:gd name="connsiteY3" fmla="*/ 222324 h 229796"/>
              <a:gd name="connsiteX4" fmla="*/ 225749 w 9995656"/>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98650 w 10001171"/>
              <a:gd name="connsiteY1" fmla="*/ 101083 h 229796"/>
              <a:gd name="connsiteX2" fmla="*/ 0 w 10001171"/>
              <a:gd name="connsiteY2" fmla="*/ 1999 h 229796"/>
              <a:gd name="connsiteX3" fmla="*/ 9998707 w 10001171"/>
              <a:gd name="connsiteY3" fmla="*/ 0 h 229796"/>
              <a:gd name="connsiteX4" fmla="*/ 10001171 w 10001171"/>
              <a:gd name="connsiteY4" fmla="*/ 222324 h 229796"/>
              <a:gd name="connsiteX5" fmla="*/ 231264 w 10001171"/>
              <a:gd name="connsiteY5" fmla="*/ 229796 h 229796"/>
              <a:gd name="connsiteX0" fmla="*/ 10001171 w 10001171"/>
              <a:gd name="connsiteY0" fmla="*/ 222324 h 222324"/>
              <a:gd name="connsiteX1" fmla="*/ 98650 w 10001171"/>
              <a:gd name="connsiteY1" fmla="*/ 101083 h 222324"/>
              <a:gd name="connsiteX2" fmla="*/ 0 w 10001171"/>
              <a:gd name="connsiteY2" fmla="*/ 1999 h 222324"/>
              <a:gd name="connsiteX3" fmla="*/ 9998707 w 10001171"/>
              <a:gd name="connsiteY3" fmla="*/ 0 h 222324"/>
              <a:gd name="connsiteX4" fmla="*/ 10001171 w 10001171"/>
              <a:gd name="connsiteY4" fmla="*/ 222324 h 222324"/>
              <a:gd name="connsiteX0" fmla="*/ 10001171 w 10001171"/>
              <a:gd name="connsiteY0" fmla="*/ 222324 h 222324"/>
              <a:gd name="connsiteX1" fmla="*/ 98650 w 10001171"/>
              <a:gd name="connsiteY1" fmla="*/ 101083 h 222324"/>
              <a:gd name="connsiteX2" fmla="*/ 0 w 10001171"/>
              <a:gd name="connsiteY2" fmla="*/ 1999 h 222324"/>
              <a:gd name="connsiteX3" fmla="*/ 9832256 w 10001171"/>
              <a:gd name="connsiteY3" fmla="*/ 0 h 222324"/>
              <a:gd name="connsiteX4" fmla="*/ 10001171 w 10001171"/>
              <a:gd name="connsiteY4" fmla="*/ 222324 h 222324"/>
              <a:gd name="connsiteX0" fmla="*/ 9791059 w 9832267"/>
              <a:gd name="connsiteY0" fmla="*/ 175334 h 175334"/>
              <a:gd name="connsiteX1" fmla="*/ 98650 w 9832267"/>
              <a:gd name="connsiteY1" fmla="*/ 101083 h 175334"/>
              <a:gd name="connsiteX2" fmla="*/ 0 w 9832267"/>
              <a:gd name="connsiteY2" fmla="*/ 1999 h 175334"/>
              <a:gd name="connsiteX3" fmla="*/ 9832256 w 9832267"/>
              <a:gd name="connsiteY3" fmla="*/ 0 h 175334"/>
              <a:gd name="connsiteX4" fmla="*/ 9791059 w 9832267"/>
              <a:gd name="connsiteY4" fmla="*/ 175334 h 175334"/>
              <a:gd name="connsiteX0" fmla="*/ 9826533 w 9832319"/>
              <a:gd name="connsiteY0" fmla="*/ 93612 h 101083"/>
              <a:gd name="connsiteX1" fmla="*/ 98650 w 9832319"/>
              <a:gd name="connsiteY1" fmla="*/ 101083 h 101083"/>
              <a:gd name="connsiteX2" fmla="*/ 0 w 9832319"/>
              <a:gd name="connsiteY2" fmla="*/ 1999 h 101083"/>
              <a:gd name="connsiteX3" fmla="*/ 9832256 w 9832319"/>
              <a:gd name="connsiteY3" fmla="*/ 0 h 101083"/>
              <a:gd name="connsiteX4" fmla="*/ 9826533 w 9832319"/>
              <a:gd name="connsiteY4" fmla="*/ 93612 h 101083"/>
              <a:gd name="connsiteX0" fmla="*/ 9829262 w 9832353"/>
              <a:gd name="connsiteY0" fmla="*/ 99740 h 101083"/>
              <a:gd name="connsiteX1" fmla="*/ 98650 w 9832353"/>
              <a:gd name="connsiteY1" fmla="*/ 101083 h 101083"/>
              <a:gd name="connsiteX2" fmla="*/ 0 w 9832353"/>
              <a:gd name="connsiteY2" fmla="*/ 1999 h 101083"/>
              <a:gd name="connsiteX3" fmla="*/ 9832256 w 9832353"/>
              <a:gd name="connsiteY3" fmla="*/ 0 h 101083"/>
              <a:gd name="connsiteX4" fmla="*/ 9829262 w 9832353"/>
              <a:gd name="connsiteY4" fmla="*/ 99740 h 101083"/>
              <a:gd name="connsiteX0" fmla="*/ 9829262 w 11053452"/>
              <a:gd name="connsiteY0" fmla="*/ 111200 h 112543"/>
              <a:gd name="connsiteX1" fmla="*/ 98650 w 11053452"/>
              <a:gd name="connsiteY1" fmla="*/ 112543 h 112543"/>
              <a:gd name="connsiteX2" fmla="*/ 0 w 11053452"/>
              <a:gd name="connsiteY2" fmla="*/ 13459 h 112543"/>
              <a:gd name="connsiteX3" fmla="*/ 9832256 w 11053452"/>
              <a:gd name="connsiteY3" fmla="*/ 11460 h 112543"/>
              <a:gd name="connsiteX4" fmla="*/ 9829262 w 11053452"/>
              <a:gd name="connsiteY4" fmla="*/ 111200 h 112543"/>
              <a:gd name="connsiteX0" fmla="*/ 9829262 w 11053452"/>
              <a:gd name="connsiteY0" fmla="*/ 105540 h 106883"/>
              <a:gd name="connsiteX1" fmla="*/ 98650 w 11053452"/>
              <a:gd name="connsiteY1" fmla="*/ 106883 h 106883"/>
              <a:gd name="connsiteX2" fmla="*/ 0 w 11053452"/>
              <a:gd name="connsiteY2" fmla="*/ 7799 h 106883"/>
              <a:gd name="connsiteX3" fmla="*/ 9832256 w 11053452"/>
              <a:gd name="connsiteY3" fmla="*/ 5800 h 106883"/>
              <a:gd name="connsiteX4" fmla="*/ 9829262 w 11053452"/>
              <a:gd name="connsiteY4" fmla="*/ 105540 h 106883"/>
              <a:gd name="connsiteX0" fmla="*/ 9829262 w 10551265"/>
              <a:gd name="connsiteY0" fmla="*/ 105540 h 106883"/>
              <a:gd name="connsiteX1" fmla="*/ 98650 w 10551265"/>
              <a:gd name="connsiteY1" fmla="*/ 106883 h 106883"/>
              <a:gd name="connsiteX2" fmla="*/ 0 w 10551265"/>
              <a:gd name="connsiteY2" fmla="*/ 7799 h 106883"/>
              <a:gd name="connsiteX3" fmla="*/ 9832256 w 10551265"/>
              <a:gd name="connsiteY3" fmla="*/ 5800 h 106883"/>
              <a:gd name="connsiteX4" fmla="*/ 9829262 w 10551265"/>
              <a:gd name="connsiteY4" fmla="*/ 105540 h 106883"/>
              <a:gd name="connsiteX0" fmla="*/ 9829262 w 9832472"/>
              <a:gd name="connsiteY0" fmla="*/ 105540 h 106883"/>
              <a:gd name="connsiteX1" fmla="*/ 98650 w 9832472"/>
              <a:gd name="connsiteY1" fmla="*/ 106883 h 106883"/>
              <a:gd name="connsiteX2" fmla="*/ 0 w 9832472"/>
              <a:gd name="connsiteY2" fmla="*/ 7799 h 106883"/>
              <a:gd name="connsiteX3" fmla="*/ 9832256 w 9832472"/>
              <a:gd name="connsiteY3" fmla="*/ 5800 h 106883"/>
              <a:gd name="connsiteX4" fmla="*/ 9829262 w 9832472"/>
              <a:gd name="connsiteY4" fmla="*/ 105540 h 106883"/>
              <a:gd name="connsiteX0" fmla="*/ 9834719 w 9837930"/>
              <a:gd name="connsiteY0" fmla="*/ 105540 h 106883"/>
              <a:gd name="connsiteX1" fmla="*/ 104107 w 9837930"/>
              <a:gd name="connsiteY1" fmla="*/ 106883 h 106883"/>
              <a:gd name="connsiteX2" fmla="*/ 0 w 9837930"/>
              <a:gd name="connsiteY2" fmla="*/ 7799 h 106883"/>
              <a:gd name="connsiteX3" fmla="*/ 9837713 w 9837930"/>
              <a:gd name="connsiteY3" fmla="*/ 5800 h 106883"/>
              <a:gd name="connsiteX4" fmla="*/ 9834719 w 9837930"/>
              <a:gd name="connsiteY4" fmla="*/ 105540 h 106883"/>
              <a:gd name="connsiteX0" fmla="*/ 9834719 w 9837930"/>
              <a:gd name="connsiteY0" fmla="*/ 99740 h 101083"/>
              <a:gd name="connsiteX1" fmla="*/ 104107 w 9837930"/>
              <a:gd name="connsiteY1" fmla="*/ 101083 h 101083"/>
              <a:gd name="connsiteX2" fmla="*/ 0 w 9837930"/>
              <a:gd name="connsiteY2" fmla="*/ 1999 h 101083"/>
              <a:gd name="connsiteX3" fmla="*/ 9837713 w 9837930"/>
              <a:gd name="connsiteY3" fmla="*/ 0 h 101083"/>
              <a:gd name="connsiteX4" fmla="*/ 9834719 w 9837930"/>
              <a:gd name="connsiteY4" fmla="*/ 99740 h 101083"/>
              <a:gd name="connsiteX0" fmla="*/ 9834719 w 9834719"/>
              <a:gd name="connsiteY0" fmla="*/ 101784 h 103127"/>
              <a:gd name="connsiteX1" fmla="*/ 104107 w 9834719"/>
              <a:gd name="connsiteY1" fmla="*/ 103127 h 103127"/>
              <a:gd name="connsiteX2" fmla="*/ 0 w 9834719"/>
              <a:gd name="connsiteY2" fmla="*/ 4043 h 103127"/>
              <a:gd name="connsiteX3" fmla="*/ 7158112 w 9834719"/>
              <a:gd name="connsiteY3" fmla="*/ 0 h 103127"/>
              <a:gd name="connsiteX4" fmla="*/ 9834719 w 9834719"/>
              <a:gd name="connsiteY4" fmla="*/ 101784 h 103127"/>
              <a:gd name="connsiteX0" fmla="*/ 7084170 w 7158121"/>
              <a:gd name="connsiteY0" fmla="*/ 103827 h 103827"/>
              <a:gd name="connsiteX1" fmla="*/ 104107 w 7158121"/>
              <a:gd name="connsiteY1" fmla="*/ 103127 h 103827"/>
              <a:gd name="connsiteX2" fmla="*/ 0 w 7158121"/>
              <a:gd name="connsiteY2" fmla="*/ 4043 h 103827"/>
              <a:gd name="connsiteX3" fmla="*/ 7158112 w 7158121"/>
              <a:gd name="connsiteY3" fmla="*/ 0 h 103827"/>
              <a:gd name="connsiteX4" fmla="*/ 7084170 w 7158121"/>
              <a:gd name="connsiteY4" fmla="*/ 103827 h 103827"/>
              <a:gd name="connsiteX0" fmla="*/ 3302165 w 7158112"/>
              <a:gd name="connsiteY0" fmla="*/ 103827 h 103827"/>
              <a:gd name="connsiteX1" fmla="*/ 104107 w 7158112"/>
              <a:gd name="connsiteY1" fmla="*/ 103127 h 103827"/>
              <a:gd name="connsiteX2" fmla="*/ 0 w 7158112"/>
              <a:gd name="connsiteY2" fmla="*/ 4043 h 103827"/>
              <a:gd name="connsiteX3" fmla="*/ 7158112 w 7158112"/>
              <a:gd name="connsiteY3" fmla="*/ 0 h 103827"/>
              <a:gd name="connsiteX4" fmla="*/ 3302165 w 7158112"/>
              <a:gd name="connsiteY4" fmla="*/ 103827 h 103827"/>
              <a:gd name="connsiteX0" fmla="*/ 3302165 w 3302208"/>
              <a:gd name="connsiteY0" fmla="*/ 101784 h 101784"/>
              <a:gd name="connsiteX1" fmla="*/ 104107 w 3302208"/>
              <a:gd name="connsiteY1" fmla="*/ 101084 h 101784"/>
              <a:gd name="connsiteX2" fmla="*/ 0 w 3302208"/>
              <a:gd name="connsiteY2" fmla="*/ 2000 h 101784"/>
              <a:gd name="connsiteX3" fmla="*/ 3269687 w 3302208"/>
              <a:gd name="connsiteY3" fmla="*/ 0 h 101784"/>
              <a:gd name="connsiteX4" fmla="*/ 3302165 w 3302208"/>
              <a:gd name="connsiteY4" fmla="*/ 101784 h 101784"/>
              <a:gd name="connsiteX0" fmla="*/ 3302165 w 3302164"/>
              <a:gd name="connsiteY0" fmla="*/ 101784 h 101784"/>
              <a:gd name="connsiteX1" fmla="*/ 104107 w 3302164"/>
              <a:gd name="connsiteY1" fmla="*/ 101084 h 101784"/>
              <a:gd name="connsiteX2" fmla="*/ 0 w 3302164"/>
              <a:gd name="connsiteY2" fmla="*/ 2000 h 101784"/>
              <a:gd name="connsiteX3" fmla="*/ 917531 w 3302164"/>
              <a:gd name="connsiteY3" fmla="*/ 0 h 101784"/>
              <a:gd name="connsiteX4" fmla="*/ 3302165 w 3302164"/>
              <a:gd name="connsiteY4" fmla="*/ 101784 h 101784"/>
              <a:gd name="connsiteX0" fmla="*/ 158681 w 917531"/>
              <a:gd name="connsiteY0" fmla="*/ 99741 h 101084"/>
              <a:gd name="connsiteX1" fmla="*/ 104107 w 917531"/>
              <a:gd name="connsiteY1" fmla="*/ 101084 h 101084"/>
              <a:gd name="connsiteX2" fmla="*/ 0 w 917531"/>
              <a:gd name="connsiteY2" fmla="*/ 2000 h 101084"/>
              <a:gd name="connsiteX3" fmla="*/ 917531 w 917531"/>
              <a:gd name="connsiteY3" fmla="*/ 0 h 101084"/>
              <a:gd name="connsiteX4" fmla="*/ 158681 w 917531"/>
              <a:gd name="connsiteY4" fmla="*/ 99741 h 101084"/>
              <a:gd name="connsiteX0" fmla="*/ 158681 w 158696"/>
              <a:gd name="connsiteY0" fmla="*/ 97741 h 99084"/>
              <a:gd name="connsiteX1" fmla="*/ 104107 w 158696"/>
              <a:gd name="connsiteY1" fmla="*/ 99084 h 99084"/>
              <a:gd name="connsiteX2" fmla="*/ 0 w 158696"/>
              <a:gd name="connsiteY2" fmla="*/ 0 h 99084"/>
              <a:gd name="connsiteX3" fmla="*/ 66171 w 158696"/>
              <a:gd name="connsiteY3" fmla="*/ 43 h 99084"/>
              <a:gd name="connsiteX4" fmla="*/ 158681 w 158696"/>
              <a:gd name="connsiteY4" fmla="*/ 97741 h 99084"/>
              <a:gd name="connsiteX0" fmla="*/ 145037 w 145055"/>
              <a:gd name="connsiteY0" fmla="*/ 97741 h 99084"/>
              <a:gd name="connsiteX1" fmla="*/ 104107 w 145055"/>
              <a:gd name="connsiteY1" fmla="*/ 99084 h 99084"/>
              <a:gd name="connsiteX2" fmla="*/ 0 w 145055"/>
              <a:gd name="connsiteY2" fmla="*/ 0 h 99084"/>
              <a:gd name="connsiteX3" fmla="*/ 66171 w 145055"/>
              <a:gd name="connsiteY3" fmla="*/ 43 h 99084"/>
              <a:gd name="connsiteX4" fmla="*/ 145037 w 145055"/>
              <a:gd name="connsiteY4" fmla="*/ 97741 h 99084"/>
              <a:gd name="connsiteX0" fmla="*/ 145037 w 145460"/>
              <a:gd name="connsiteY0" fmla="*/ 97741 h 99084"/>
              <a:gd name="connsiteX1" fmla="*/ 104107 w 145460"/>
              <a:gd name="connsiteY1" fmla="*/ 99084 h 99084"/>
              <a:gd name="connsiteX2" fmla="*/ 0 w 145460"/>
              <a:gd name="connsiteY2" fmla="*/ 0 h 99084"/>
              <a:gd name="connsiteX3" fmla="*/ 66171 w 145460"/>
              <a:gd name="connsiteY3" fmla="*/ 43 h 99084"/>
              <a:gd name="connsiteX4" fmla="*/ 145037 w 145460"/>
              <a:gd name="connsiteY4" fmla="*/ 97741 h 99084"/>
              <a:gd name="connsiteX0" fmla="*/ 145037 w 145037"/>
              <a:gd name="connsiteY0" fmla="*/ 97741 h 99084"/>
              <a:gd name="connsiteX1" fmla="*/ 104107 w 145037"/>
              <a:gd name="connsiteY1" fmla="*/ 99084 h 99084"/>
              <a:gd name="connsiteX2" fmla="*/ 0 w 145037"/>
              <a:gd name="connsiteY2" fmla="*/ 0 h 99084"/>
              <a:gd name="connsiteX3" fmla="*/ 66171 w 145037"/>
              <a:gd name="connsiteY3" fmla="*/ 43 h 99084"/>
              <a:gd name="connsiteX4" fmla="*/ 145037 w 145037"/>
              <a:gd name="connsiteY4" fmla="*/ 97741 h 990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379708 w 379708"/>
              <a:gd name="connsiteY0" fmla="*/ 304091 h 304091"/>
              <a:gd name="connsiteX1" fmla="*/ 316948 w 379708"/>
              <a:gd name="connsiteY1" fmla="*/ 303391 h 304091"/>
              <a:gd name="connsiteX2" fmla="*/ 0 w 379708"/>
              <a:gd name="connsiteY2" fmla="*/ 0 h 304091"/>
              <a:gd name="connsiteX3" fmla="*/ 279012 w 379708"/>
              <a:gd name="connsiteY3" fmla="*/ 204350 h 304091"/>
              <a:gd name="connsiteX4" fmla="*/ 379708 w 379708"/>
              <a:gd name="connsiteY4" fmla="*/ 304091 h 304091"/>
              <a:gd name="connsiteX0" fmla="*/ 379708 w 379708"/>
              <a:gd name="connsiteY0" fmla="*/ 304091 h 304091"/>
              <a:gd name="connsiteX1" fmla="*/ 316948 w 379708"/>
              <a:gd name="connsiteY1" fmla="*/ 303391 h 304091"/>
              <a:gd name="connsiteX2" fmla="*/ 0 w 379708"/>
              <a:gd name="connsiteY2" fmla="*/ 0 h 304091"/>
              <a:gd name="connsiteX3" fmla="*/ 68900 w 379708"/>
              <a:gd name="connsiteY3" fmla="*/ 2086 h 304091"/>
              <a:gd name="connsiteX4" fmla="*/ 379708 w 379708"/>
              <a:gd name="connsiteY4" fmla="*/ 304091 h 304091"/>
              <a:gd name="connsiteX0" fmla="*/ 379708 w 379708"/>
              <a:gd name="connsiteY0" fmla="*/ 304091 h 304091"/>
              <a:gd name="connsiteX1" fmla="*/ 316948 w 379708"/>
              <a:gd name="connsiteY1" fmla="*/ 303391 h 304091"/>
              <a:gd name="connsiteX2" fmla="*/ 0 w 379708"/>
              <a:gd name="connsiteY2" fmla="*/ 0 h 304091"/>
              <a:gd name="connsiteX3" fmla="*/ 68900 w 379708"/>
              <a:gd name="connsiteY3" fmla="*/ 2086 h 304091"/>
              <a:gd name="connsiteX4" fmla="*/ 379708 w 379708"/>
              <a:gd name="connsiteY4" fmla="*/ 304091 h 304091"/>
              <a:gd name="connsiteX0" fmla="*/ 379708 w 379708"/>
              <a:gd name="connsiteY0" fmla="*/ 302048 h 302048"/>
              <a:gd name="connsiteX1" fmla="*/ 316948 w 379708"/>
              <a:gd name="connsiteY1" fmla="*/ 301348 h 302048"/>
              <a:gd name="connsiteX2" fmla="*/ 0 w 379708"/>
              <a:gd name="connsiteY2" fmla="*/ 0 h 302048"/>
              <a:gd name="connsiteX3" fmla="*/ 68900 w 379708"/>
              <a:gd name="connsiteY3" fmla="*/ 43 h 302048"/>
              <a:gd name="connsiteX4" fmla="*/ 379708 w 379708"/>
              <a:gd name="connsiteY4" fmla="*/ 302048 h 302048"/>
              <a:gd name="connsiteX0" fmla="*/ 484491 w 484491"/>
              <a:gd name="connsiteY0" fmla="*/ 405276 h 405276"/>
              <a:gd name="connsiteX1" fmla="*/ 421731 w 484491"/>
              <a:gd name="connsiteY1" fmla="*/ 404576 h 405276"/>
              <a:gd name="connsiteX2" fmla="*/ 0 w 484491"/>
              <a:gd name="connsiteY2" fmla="*/ 0 h 405276"/>
              <a:gd name="connsiteX3" fmla="*/ 173683 w 484491"/>
              <a:gd name="connsiteY3" fmla="*/ 103271 h 405276"/>
              <a:gd name="connsiteX4" fmla="*/ 484491 w 484491"/>
              <a:gd name="connsiteY4" fmla="*/ 405276 h 405276"/>
              <a:gd name="connsiteX0" fmla="*/ 484491 w 484491"/>
              <a:gd name="connsiteY0" fmla="*/ 458913 h 458913"/>
              <a:gd name="connsiteX1" fmla="*/ 421731 w 484491"/>
              <a:gd name="connsiteY1" fmla="*/ 458213 h 458913"/>
              <a:gd name="connsiteX2" fmla="*/ 0 w 484491"/>
              <a:gd name="connsiteY2" fmla="*/ 53637 h 458913"/>
              <a:gd name="connsiteX3" fmla="*/ 13751 w 484491"/>
              <a:gd name="connsiteY3" fmla="*/ 0 h 458913"/>
              <a:gd name="connsiteX4" fmla="*/ 484491 w 484491"/>
              <a:gd name="connsiteY4" fmla="*/ 458913 h 458913"/>
              <a:gd name="connsiteX0" fmla="*/ 484491 w 484491"/>
              <a:gd name="connsiteY0" fmla="*/ 458913 h 458913"/>
              <a:gd name="connsiteX1" fmla="*/ 421731 w 484491"/>
              <a:gd name="connsiteY1" fmla="*/ 458213 h 458913"/>
              <a:gd name="connsiteX2" fmla="*/ 0 w 484491"/>
              <a:gd name="connsiteY2" fmla="*/ 53637 h 458913"/>
              <a:gd name="connsiteX3" fmla="*/ 13751 w 484491"/>
              <a:gd name="connsiteY3" fmla="*/ 0 h 458913"/>
              <a:gd name="connsiteX4" fmla="*/ 484491 w 484491"/>
              <a:gd name="connsiteY4" fmla="*/ 458913 h 458913"/>
              <a:gd name="connsiteX0" fmla="*/ 484491 w 484491"/>
              <a:gd name="connsiteY0" fmla="*/ 458913 h 458913"/>
              <a:gd name="connsiteX1" fmla="*/ 421731 w 484491"/>
              <a:gd name="connsiteY1" fmla="*/ 458213 h 458913"/>
              <a:gd name="connsiteX2" fmla="*/ 0 w 484491"/>
              <a:gd name="connsiteY2" fmla="*/ 53637 h 458913"/>
              <a:gd name="connsiteX3" fmla="*/ 13751 w 484491"/>
              <a:gd name="connsiteY3" fmla="*/ 0 h 458913"/>
              <a:gd name="connsiteX4" fmla="*/ 484491 w 484491"/>
              <a:gd name="connsiteY4" fmla="*/ 458913 h 458913"/>
              <a:gd name="connsiteX0" fmla="*/ 470740 w 470740"/>
              <a:gd name="connsiteY0" fmla="*/ 458913 h 458913"/>
              <a:gd name="connsiteX1" fmla="*/ 407980 w 470740"/>
              <a:gd name="connsiteY1" fmla="*/ 458213 h 458913"/>
              <a:gd name="connsiteX2" fmla="*/ 2622 w 470740"/>
              <a:gd name="connsiteY2" fmla="*/ 69981 h 458913"/>
              <a:gd name="connsiteX3" fmla="*/ 0 w 470740"/>
              <a:gd name="connsiteY3" fmla="*/ 0 h 458913"/>
              <a:gd name="connsiteX4" fmla="*/ 470740 w 470740"/>
              <a:gd name="connsiteY4" fmla="*/ 458913 h 458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740" h="458913">
                <a:moveTo>
                  <a:pt x="470740" y="458913"/>
                </a:moveTo>
                <a:lnTo>
                  <a:pt x="407980" y="458213"/>
                </a:lnTo>
                <a:lnTo>
                  <a:pt x="2622" y="69981"/>
                </a:lnTo>
                <a:lnTo>
                  <a:pt x="0" y="0"/>
                </a:lnTo>
                <a:cubicBezTo>
                  <a:pt x="474166" y="459291"/>
                  <a:pt x="376643" y="362386"/>
                  <a:pt x="470740" y="458913"/>
                </a:cubicBezTo>
                <a:close/>
              </a:path>
            </a:pathLst>
          </a:custGeom>
          <a:solidFill>
            <a:schemeClr val="bg1">
              <a:lumMod val="8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85000"/>
                </a:schemeClr>
              </a:solidFill>
            </a:endParaRPr>
          </a:p>
        </p:txBody>
      </p:sp>
      <p:sp>
        <p:nvSpPr>
          <p:cNvPr id="11" name="Parallelogram 1"/>
          <p:cNvSpPr/>
          <p:nvPr userDrawn="1"/>
        </p:nvSpPr>
        <p:spPr>
          <a:xfrm>
            <a:off x="1702139" y="-8355"/>
            <a:ext cx="7479448" cy="753809"/>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662664 w 8439233"/>
              <a:gd name="connsiteY0" fmla="*/ 625319 h 646751"/>
              <a:gd name="connsiteX1" fmla="*/ 0 w 8439233"/>
              <a:gd name="connsiteY1" fmla="*/ 0 h 646751"/>
              <a:gd name="connsiteX2" fmla="*/ 8439233 w 8439233"/>
              <a:gd name="connsiteY2" fmla="*/ 65192 h 646751"/>
              <a:gd name="connsiteX3" fmla="*/ 8425152 w 8439233"/>
              <a:gd name="connsiteY3" fmla="*/ 646751 h 646751"/>
              <a:gd name="connsiteX4" fmla="*/ 662664 w 8439233"/>
              <a:gd name="connsiteY4" fmla="*/ 625319 h 646751"/>
              <a:gd name="connsiteX0" fmla="*/ 662664 w 8433629"/>
              <a:gd name="connsiteY0" fmla="*/ 627253 h 648685"/>
              <a:gd name="connsiteX1" fmla="*/ 0 w 8433629"/>
              <a:gd name="connsiteY1" fmla="*/ 1934 h 648685"/>
              <a:gd name="connsiteX2" fmla="*/ 8433629 w 8433629"/>
              <a:gd name="connsiteY2" fmla="*/ 0 h 648685"/>
              <a:gd name="connsiteX3" fmla="*/ 8425152 w 8433629"/>
              <a:gd name="connsiteY3" fmla="*/ 648685 h 648685"/>
              <a:gd name="connsiteX4" fmla="*/ 662664 w 8433629"/>
              <a:gd name="connsiteY4" fmla="*/ 627253 h 648685"/>
              <a:gd name="connsiteX0" fmla="*/ 662664 w 8570840"/>
              <a:gd name="connsiteY0" fmla="*/ 627253 h 648685"/>
              <a:gd name="connsiteX1" fmla="*/ 0 w 8570840"/>
              <a:gd name="connsiteY1" fmla="*/ 1934 h 648685"/>
              <a:gd name="connsiteX2" fmla="*/ 8433629 w 8570840"/>
              <a:gd name="connsiteY2" fmla="*/ 0 h 648685"/>
              <a:gd name="connsiteX3" fmla="*/ 8570840 w 8570840"/>
              <a:gd name="connsiteY3" fmla="*/ 648685 h 648685"/>
              <a:gd name="connsiteX4" fmla="*/ 662664 w 8570840"/>
              <a:gd name="connsiteY4" fmla="*/ 627253 h 648685"/>
              <a:gd name="connsiteX0" fmla="*/ 662664 w 8570840"/>
              <a:gd name="connsiteY0" fmla="*/ 625319 h 646751"/>
              <a:gd name="connsiteX1" fmla="*/ 0 w 8570840"/>
              <a:gd name="connsiteY1" fmla="*/ 0 h 646751"/>
              <a:gd name="connsiteX2" fmla="*/ 8545696 w 8570840"/>
              <a:gd name="connsiteY2" fmla="*/ 2262 h 646751"/>
              <a:gd name="connsiteX3" fmla="*/ 8570840 w 8570840"/>
              <a:gd name="connsiteY3" fmla="*/ 646751 h 646751"/>
              <a:gd name="connsiteX4" fmla="*/ 662664 w 8570840"/>
              <a:gd name="connsiteY4" fmla="*/ 625319 h 646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0840" h="646751">
                <a:moveTo>
                  <a:pt x="662664" y="625319"/>
                </a:moveTo>
                <a:lnTo>
                  <a:pt x="0" y="0"/>
                </a:lnTo>
                <a:lnTo>
                  <a:pt x="8545696" y="2262"/>
                </a:lnTo>
                <a:lnTo>
                  <a:pt x="8570840" y="646751"/>
                </a:lnTo>
                <a:lnTo>
                  <a:pt x="662664" y="625319"/>
                </a:lnTo>
                <a:close/>
              </a:path>
            </a:pathLst>
          </a:custGeom>
          <a:solidFill>
            <a:srgbClr val="0C193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allelogram 1"/>
          <p:cNvSpPr/>
          <p:nvPr userDrawn="1"/>
        </p:nvSpPr>
        <p:spPr>
          <a:xfrm>
            <a:off x="304800" y="4954038"/>
            <a:ext cx="8902290" cy="207841"/>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584217 w 8368765"/>
              <a:gd name="connsiteY0" fmla="*/ 560127 h 589817"/>
              <a:gd name="connsiteX1" fmla="*/ 0 w 8368765"/>
              <a:gd name="connsiteY1" fmla="*/ 6129 h 589817"/>
              <a:gd name="connsiteX2" fmla="*/ 8360786 w 8368765"/>
              <a:gd name="connsiteY2" fmla="*/ 0 h 589817"/>
              <a:gd name="connsiteX3" fmla="*/ 8368765 w 8368765"/>
              <a:gd name="connsiteY3" fmla="*/ 589817 h 589817"/>
              <a:gd name="connsiteX4" fmla="*/ 584217 w 8368765"/>
              <a:gd name="connsiteY4" fmla="*/ 560127 h 589817"/>
              <a:gd name="connsiteX0" fmla="*/ 584217 w 9993192"/>
              <a:gd name="connsiteY0" fmla="*/ 564256 h 593946"/>
              <a:gd name="connsiteX1" fmla="*/ 0 w 9993192"/>
              <a:gd name="connsiteY1" fmla="*/ 10258 h 593946"/>
              <a:gd name="connsiteX2" fmla="*/ 9993192 w 9993192"/>
              <a:gd name="connsiteY2" fmla="*/ 0 h 593946"/>
              <a:gd name="connsiteX3" fmla="*/ 8368765 w 9993192"/>
              <a:gd name="connsiteY3" fmla="*/ 593946 h 593946"/>
              <a:gd name="connsiteX4" fmla="*/ 584217 w 9993192"/>
              <a:gd name="connsiteY4" fmla="*/ 564256 h 593946"/>
              <a:gd name="connsiteX0" fmla="*/ 584217 w 9995656"/>
              <a:gd name="connsiteY0" fmla="*/ 564256 h 564256"/>
              <a:gd name="connsiteX1" fmla="*/ 0 w 9995656"/>
              <a:gd name="connsiteY1" fmla="*/ 10258 h 564256"/>
              <a:gd name="connsiteX2" fmla="*/ 9993192 w 9995656"/>
              <a:gd name="connsiteY2" fmla="*/ 0 h 564256"/>
              <a:gd name="connsiteX3" fmla="*/ 9995656 w 9995656"/>
              <a:gd name="connsiteY3" fmla="*/ 222324 h 564256"/>
              <a:gd name="connsiteX4" fmla="*/ 584217 w 9995656"/>
              <a:gd name="connsiteY4" fmla="*/ 564256 h 564256"/>
              <a:gd name="connsiteX0" fmla="*/ 225749 w 9995656"/>
              <a:gd name="connsiteY0" fmla="*/ 229796 h 229796"/>
              <a:gd name="connsiteX1" fmla="*/ 0 w 9995656"/>
              <a:gd name="connsiteY1" fmla="*/ 10258 h 229796"/>
              <a:gd name="connsiteX2" fmla="*/ 9993192 w 9995656"/>
              <a:gd name="connsiteY2" fmla="*/ 0 h 229796"/>
              <a:gd name="connsiteX3" fmla="*/ 9995656 w 9995656"/>
              <a:gd name="connsiteY3" fmla="*/ 222324 h 229796"/>
              <a:gd name="connsiteX4" fmla="*/ 225749 w 9995656"/>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98650 w 10001171"/>
              <a:gd name="connsiteY1" fmla="*/ 101083 h 229796"/>
              <a:gd name="connsiteX2" fmla="*/ 0 w 10001171"/>
              <a:gd name="connsiteY2" fmla="*/ 1999 h 229796"/>
              <a:gd name="connsiteX3" fmla="*/ 9998707 w 10001171"/>
              <a:gd name="connsiteY3" fmla="*/ 0 h 229796"/>
              <a:gd name="connsiteX4" fmla="*/ 10001171 w 10001171"/>
              <a:gd name="connsiteY4" fmla="*/ 222324 h 229796"/>
              <a:gd name="connsiteX5" fmla="*/ 231264 w 10001171"/>
              <a:gd name="connsiteY5" fmla="*/ 229796 h 229796"/>
              <a:gd name="connsiteX0" fmla="*/ 10001171 w 10001171"/>
              <a:gd name="connsiteY0" fmla="*/ 222324 h 222324"/>
              <a:gd name="connsiteX1" fmla="*/ 98650 w 10001171"/>
              <a:gd name="connsiteY1" fmla="*/ 101083 h 222324"/>
              <a:gd name="connsiteX2" fmla="*/ 0 w 10001171"/>
              <a:gd name="connsiteY2" fmla="*/ 1999 h 222324"/>
              <a:gd name="connsiteX3" fmla="*/ 9998707 w 10001171"/>
              <a:gd name="connsiteY3" fmla="*/ 0 h 222324"/>
              <a:gd name="connsiteX4" fmla="*/ 10001171 w 10001171"/>
              <a:gd name="connsiteY4" fmla="*/ 222324 h 222324"/>
              <a:gd name="connsiteX0" fmla="*/ 10001171 w 10001171"/>
              <a:gd name="connsiteY0" fmla="*/ 222324 h 222324"/>
              <a:gd name="connsiteX1" fmla="*/ 98650 w 10001171"/>
              <a:gd name="connsiteY1" fmla="*/ 101083 h 222324"/>
              <a:gd name="connsiteX2" fmla="*/ 0 w 10001171"/>
              <a:gd name="connsiteY2" fmla="*/ 1999 h 222324"/>
              <a:gd name="connsiteX3" fmla="*/ 9832256 w 10001171"/>
              <a:gd name="connsiteY3" fmla="*/ 0 h 222324"/>
              <a:gd name="connsiteX4" fmla="*/ 10001171 w 10001171"/>
              <a:gd name="connsiteY4" fmla="*/ 222324 h 222324"/>
              <a:gd name="connsiteX0" fmla="*/ 9791059 w 9832267"/>
              <a:gd name="connsiteY0" fmla="*/ 175334 h 175334"/>
              <a:gd name="connsiteX1" fmla="*/ 98650 w 9832267"/>
              <a:gd name="connsiteY1" fmla="*/ 101083 h 175334"/>
              <a:gd name="connsiteX2" fmla="*/ 0 w 9832267"/>
              <a:gd name="connsiteY2" fmla="*/ 1999 h 175334"/>
              <a:gd name="connsiteX3" fmla="*/ 9832256 w 9832267"/>
              <a:gd name="connsiteY3" fmla="*/ 0 h 175334"/>
              <a:gd name="connsiteX4" fmla="*/ 9791059 w 9832267"/>
              <a:gd name="connsiteY4" fmla="*/ 175334 h 175334"/>
              <a:gd name="connsiteX0" fmla="*/ 9826533 w 9832319"/>
              <a:gd name="connsiteY0" fmla="*/ 93612 h 101083"/>
              <a:gd name="connsiteX1" fmla="*/ 98650 w 9832319"/>
              <a:gd name="connsiteY1" fmla="*/ 101083 h 101083"/>
              <a:gd name="connsiteX2" fmla="*/ 0 w 9832319"/>
              <a:gd name="connsiteY2" fmla="*/ 1999 h 101083"/>
              <a:gd name="connsiteX3" fmla="*/ 9832256 w 9832319"/>
              <a:gd name="connsiteY3" fmla="*/ 0 h 101083"/>
              <a:gd name="connsiteX4" fmla="*/ 9826533 w 9832319"/>
              <a:gd name="connsiteY4" fmla="*/ 93612 h 101083"/>
              <a:gd name="connsiteX0" fmla="*/ 9829262 w 9832353"/>
              <a:gd name="connsiteY0" fmla="*/ 99740 h 101083"/>
              <a:gd name="connsiteX1" fmla="*/ 98650 w 9832353"/>
              <a:gd name="connsiteY1" fmla="*/ 101083 h 101083"/>
              <a:gd name="connsiteX2" fmla="*/ 0 w 9832353"/>
              <a:gd name="connsiteY2" fmla="*/ 1999 h 101083"/>
              <a:gd name="connsiteX3" fmla="*/ 9832256 w 9832353"/>
              <a:gd name="connsiteY3" fmla="*/ 0 h 101083"/>
              <a:gd name="connsiteX4" fmla="*/ 9829262 w 9832353"/>
              <a:gd name="connsiteY4" fmla="*/ 99740 h 101083"/>
              <a:gd name="connsiteX0" fmla="*/ 9829262 w 11053452"/>
              <a:gd name="connsiteY0" fmla="*/ 111200 h 112543"/>
              <a:gd name="connsiteX1" fmla="*/ 98650 w 11053452"/>
              <a:gd name="connsiteY1" fmla="*/ 112543 h 112543"/>
              <a:gd name="connsiteX2" fmla="*/ 0 w 11053452"/>
              <a:gd name="connsiteY2" fmla="*/ 13459 h 112543"/>
              <a:gd name="connsiteX3" fmla="*/ 9832256 w 11053452"/>
              <a:gd name="connsiteY3" fmla="*/ 11460 h 112543"/>
              <a:gd name="connsiteX4" fmla="*/ 9829262 w 11053452"/>
              <a:gd name="connsiteY4" fmla="*/ 111200 h 112543"/>
              <a:gd name="connsiteX0" fmla="*/ 9829262 w 11053452"/>
              <a:gd name="connsiteY0" fmla="*/ 105540 h 106883"/>
              <a:gd name="connsiteX1" fmla="*/ 98650 w 11053452"/>
              <a:gd name="connsiteY1" fmla="*/ 106883 h 106883"/>
              <a:gd name="connsiteX2" fmla="*/ 0 w 11053452"/>
              <a:gd name="connsiteY2" fmla="*/ 7799 h 106883"/>
              <a:gd name="connsiteX3" fmla="*/ 9832256 w 11053452"/>
              <a:gd name="connsiteY3" fmla="*/ 5800 h 106883"/>
              <a:gd name="connsiteX4" fmla="*/ 9829262 w 11053452"/>
              <a:gd name="connsiteY4" fmla="*/ 105540 h 106883"/>
              <a:gd name="connsiteX0" fmla="*/ 9829262 w 10551265"/>
              <a:gd name="connsiteY0" fmla="*/ 105540 h 106883"/>
              <a:gd name="connsiteX1" fmla="*/ 98650 w 10551265"/>
              <a:gd name="connsiteY1" fmla="*/ 106883 h 106883"/>
              <a:gd name="connsiteX2" fmla="*/ 0 w 10551265"/>
              <a:gd name="connsiteY2" fmla="*/ 7799 h 106883"/>
              <a:gd name="connsiteX3" fmla="*/ 9832256 w 10551265"/>
              <a:gd name="connsiteY3" fmla="*/ 5800 h 106883"/>
              <a:gd name="connsiteX4" fmla="*/ 9829262 w 10551265"/>
              <a:gd name="connsiteY4" fmla="*/ 105540 h 106883"/>
              <a:gd name="connsiteX0" fmla="*/ 9829262 w 9832472"/>
              <a:gd name="connsiteY0" fmla="*/ 105540 h 106883"/>
              <a:gd name="connsiteX1" fmla="*/ 98650 w 9832472"/>
              <a:gd name="connsiteY1" fmla="*/ 106883 h 106883"/>
              <a:gd name="connsiteX2" fmla="*/ 0 w 9832472"/>
              <a:gd name="connsiteY2" fmla="*/ 7799 h 106883"/>
              <a:gd name="connsiteX3" fmla="*/ 9832256 w 9832472"/>
              <a:gd name="connsiteY3" fmla="*/ 5800 h 106883"/>
              <a:gd name="connsiteX4" fmla="*/ 9829262 w 9832472"/>
              <a:gd name="connsiteY4" fmla="*/ 105540 h 106883"/>
              <a:gd name="connsiteX0" fmla="*/ 9834719 w 9837930"/>
              <a:gd name="connsiteY0" fmla="*/ 105540 h 106883"/>
              <a:gd name="connsiteX1" fmla="*/ 104107 w 9837930"/>
              <a:gd name="connsiteY1" fmla="*/ 106883 h 106883"/>
              <a:gd name="connsiteX2" fmla="*/ 0 w 9837930"/>
              <a:gd name="connsiteY2" fmla="*/ 7799 h 106883"/>
              <a:gd name="connsiteX3" fmla="*/ 9837713 w 9837930"/>
              <a:gd name="connsiteY3" fmla="*/ 5800 h 106883"/>
              <a:gd name="connsiteX4" fmla="*/ 9834719 w 9837930"/>
              <a:gd name="connsiteY4" fmla="*/ 105540 h 106883"/>
              <a:gd name="connsiteX0" fmla="*/ 9834719 w 9837930"/>
              <a:gd name="connsiteY0" fmla="*/ 99740 h 101083"/>
              <a:gd name="connsiteX1" fmla="*/ 104107 w 9837930"/>
              <a:gd name="connsiteY1" fmla="*/ 101083 h 101083"/>
              <a:gd name="connsiteX2" fmla="*/ 0 w 9837930"/>
              <a:gd name="connsiteY2" fmla="*/ 1999 h 101083"/>
              <a:gd name="connsiteX3" fmla="*/ 9837713 w 9837930"/>
              <a:gd name="connsiteY3" fmla="*/ 0 h 101083"/>
              <a:gd name="connsiteX4" fmla="*/ 9834719 w 9837930"/>
              <a:gd name="connsiteY4" fmla="*/ 99740 h 101083"/>
              <a:gd name="connsiteX0" fmla="*/ 9834719 w 10080371"/>
              <a:gd name="connsiteY0" fmla="*/ 107998 h 109341"/>
              <a:gd name="connsiteX1" fmla="*/ 104107 w 10080371"/>
              <a:gd name="connsiteY1" fmla="*/ 109341 h 109341"/>
              <a:gd name="connsiteX2" fmla="*/ 0 w 10080371"/>
              <a:gd name="connsiteY2" fmla="*/ 10257 h 109341"/>
              <a:gd name="connsiteX3" fmla="*/ 10080369 w 10080371"/>
              <a:gd name="connsiteY3" fmla="*/ 0 h 109341"/>
              <a:gd name="connsiteX4" fmla="*/ 9834719 w 10080371"/>
              <a:gd name="connsiteY4" fmla="*/ 107998 h 109341"/>
              <a:gd name="connsiteX0" fmla="*/ 9834719 w 10096915"/>
              <a:gd name="connsiteY0" fmla="*/ 97741 h 99084"/>
              <a:gd name="connsiteX1" fmla="*/ 104107 w 10096915"/>
              <a:gd name="connsiteY1" fmla="*/ 99084 h 99084"/>
              <a:gd name="connsiteX2" fmla="*/ 0 w 10096915"/>
              <a:gd name="connsiteY2" fmla="*/ 0 h 99084"/>
              <a:gd name="connsiteX3" fmla="*/ 10096913 w 10096915"/>
              <a:gd name="connsiteY3" fmla="*/ 22776 h 99084"/>
              <a:gd name="connsiteX4" fmla="*/ 9834719 w 10096915"/>
              <a:gd name="connsiteY4" fmla="*/ 97741 h 99084"/>
              <a:gd name="connsiteX0" fmla="*/ 9834719 w 10118975"/>
              <a:gd name="connsiteY0" fmla="*/ 97741 h 99084"/>
              <a:gd name="connsiteX1" fmla="*/ 104107 w 10118975"/>
              <a:gd name="connsiteY1" fmla="*/ 99084 h 99084"/>
              <a:gd name="connsiteX2" fmla="*/ 0 w 10118975"/>
              <a:gd name="connsiteY2" fmla="*/ 0 h 99084"/>
              <a:gd name="connsiteX3" fmla="*/ 10118973 w 10118975"/>
              <a:gd name="connsiteY3" fmla="*/ 6260 h 99084"/>
              <a:gd name="connsiteX4" fmla="*/ 9834719 w 10118975"/>
              <a:gd name="connsiteY4" fmla="*/ 97741 h 99084"/>
              <a:gd name="connsiteX0" fmla="*/ 10110464 w 10119054"/>
              <a:gd name="connsiteY0" fmla="*/ 184453 h 184453"/>
              <a:gd name="connsiteX1" fmla="*/ 104107 w 10119054"/>
              <a:gd name="connsiteY1" fmla="*/ 99084 h 184453"/>
              <a:gd name="connsiteX2" fmla="*/ 0 w 10119054"/>
              <a:gd name="connsiteY2" fmla="*/ 0 h 184453"/>
              <a:gd name="connsiteX3" fmla="*/ 10118973 w 10119054"/>
              <a:gd name="connsiteY3" fmla="*/ 6260 h 184453"/>
              <a:gd name="connsiteX4" fmla="*/ 10110464 w 10119054"/>
              <a:gd name="connsiteY4" fmla="*/ 184453 h 184453"/>
              <a:gd name="connsiteX0" fmla="*/ 10110464 w 10119054"/>
              <a:gd name="connsiteY0" fmla="*/ 184453 h 184453"/>
              <a:gd name="connsiteX1" fmla="*/ 181315 w 10119054"/>
              <a:gd name="connsiteY1" fmla="*/ 181666 h 184453"/>
              <a:gd name="connsiteX2" fmla="*/ 0 w 10119054"/>
              <a:gd name="connsiteY2" fmla="*/ 0 h 184453"/>
              <a:gd name="connsiteX3" fmla="*/ 10118973 w 10119054"/>
              <a:gd name="connsiteY3" fmla="*/ 6260 h 184453"/>
              <a:gd name="connsiteX4" fmla="*/ 10110464 w 10119054"/>
              <a:gd name="connsiteY4" fmla="*/ 184453 h 184453"/>
              <a:gd name="connsiteX0" fmla="*/ 10110464 w 10119054"/>
              <a:gd name="connsiteY0" fmla="*/ 178324 h 178324"/>
              <a:gd name="connsiteX1" fmla="*/ 181315 w 10119054"/>
              <a:gd name="connsiteY1" fmla="*/ 175537 h 178324"/>
              <a:gd name="connsiteX2" fmla="*/ 0 w 10119054"/>
              <a:gd name="connsiteY2" fmla="*/ 0 h 178324"/>
              <a:gd name="connsiteX3" fmla="*/ 10118973 w 10119054"/>
              <a:gd name="connsiteY3" fmla="*/ 131 h 178324"/>
              <a:gd name="connsiteX4" fmla="*/ 10110464 w 10119054"/>
              <a:gd name="connsiteY4" fmla="*/ 178324 h 178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19054" h="178324">
                <a:moveTo>
                  <a:pt x="10110464" y="178324"/>
                </a:moveTo>
                <a:lnTo>
                  <a:pt x="181315" y="175537"/>
                </a:lnTo>
                <a:lnTo>
                  <a:pt x="0" y="0"/>
                </a:lnTo>
                <a:lnTo>
                  <a:pt x="10118973" y="131"/>
                </a:lnTo>
                <a:cubicBezTo>
                  <a:pt x="10119951" y="55239"/>
                  <a:pt x="10111873" y="81797"/>
                  <a:pt x="10110464" y="178324"/>
                </a:cubicBezTo>
                <a:close/>
              </a:path>
            </a:pathLst>
          </a:custGeom>
          <a:solidFill>
            <a:srgbClr val="0C193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userDrawn="1"/>
        </p:nvSpPr>
        <p:spPr>
          <a:xfrm>
            <a:off x="455870" y="4922777"/>
            <a:ext cx="8688129" cy="246221"/>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rgbClr val="D9D9D9"/>
                </a:solidFill>
                <a:latin typeface="Arial Narrow"/>
                <a:cs typeface="Arial Narrow"/>
              </a:rPr>
              <a:t>STEM101.ORG</a:t>
            </a:r>
            <a:r>
              <a:rPr lang="en-US" sz="1000" i="0" baseline="0" dirty="0" smtClean="0">
                <a:solidFill>
                  <a:srgbClr val="D9D9D9"/>
                </a:solidFill>
                <a:latin typeface="Arial Narrow"/>
                <a:cs typeface="Arial Narrow"/>
              </a:rPr>
              <a:t>                                                                                                                                                                                                                 </a:t>
            </a:r>
            <a:r>
              <a:rPr lang="en-US" sz="1000" i="0" dirty="0" smtClean="0">
                <a:solidFill>
                  <a:srgbClr val="D9D9D9"/>
                </a:solidFill>
                <a:latin typeface="Arial Narrow"/>
                <a:cs typeface="Arial Narrow"/>
              </a:rPr>
              <a:t>A Non-Profit</a:t>
            </a:r>
            <a:r>
              <a:rPr lang="en-US" sz="1000" i="0" baseline="0" dirty="0" smtClean="0">
                <a:solidFill>
                  <a:srgbClr val="D9D9D9"/>
                </a:solidFill>
                <a:latin typeface="Arial Narrow"/>
                <a:cs typeface="Arial Narrow"/>
              </a:rPr>
              <a:t> K-16 Education Program</a:t>
            </a:r>
            <a:endParaRPr lang="en-US" sz="1000" dirty="0">
              <a:solidFill>
                <a:srgbClr val="D9D9D9"/>
              </a:solidFill>
              <a:latin typeface="Arial Narrow"/>
              <a:cs typeface="Arial Narrow"/>
            </a:endParaRPr>
          </a:p>
        </p:txBody>
      </p:sp>
      <p:pic>
        <p:nvPicPr>
          <p:cNvPr id="15" name="Picture 14" descr="stem-branding blue.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22313" b="22417"/>
          <a:stretch/>
        </p:blipFill>
        <p:spPr>
          <a:xfrm>
            <a:off x="6528765" y="35778"/>
            <a:ext cx="2523683" cy="657267"/>
          </a:xfrm>
          <a:prstGeom prst="rect">
            <a:avLst/>
          </a:prstGeom>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Parallelogram 1"/>
          <p:cNvSpPr/>
          <p:nvPr/>
        </p:nvSpPr>
        <p:spPr>
          <a:xfrm>
            <a:off x="0" y="-16711"/>
            <a:ext cx="850259" cy="502507"/>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46705"/>
              <a:gd name="connsiteY0" fmla="*/ 561142 h 582574"/>
              <a:gd name="connsiteX1" fmla="*/ 0 w 8346705"/>
              <a:gd name="connsiteY1" fmla="*/ 7144 h 582574"/>
              <a:gd name="connsiteX2" fmla="*/ 1574461 w 8346705"/>
              <a:gd name="connsiteY2" fmla="*/ 0 h 582574"/>
              <a:gd name="connsiteX3" fmla="*/ 8346705 w 8346705"/>
              <a:gd name="connsiteY3" fmla="*/ 582574 h 582574"/>
              <a:gd name="connsiteX4" fmla="*/ 584217 w 8346705"/>
              <a:gd name="connsiteY4" fmla="*/ 561142 h 582574"/>
              <a:gd name="connsiteX0" fmla="*/ 584217 w 2215272"/>
              <a:gd name="connsiteY0" fmla="*/ 561142 h 589718"/>
              <a:gd name="connsiteX1" fmla="*/ 0 w 2215272"/>
              <a:gd name="connsiteY1" fmla="*/ 7144 h 589718"/>
              <a:gd name="connsiteX2" fmla="*/ 1574461 w 2215272"/>
              <a:gd name="connsiteY2" fmla="*/ 0 h 589718"/>
              <a:gd name="connsiteX3" fmla="*/ 2215272 w 2215272"/>
              <a:gd name="connsiteY3" fmla="*/ 589718 h 589718"/>
              <a:gd name="connsiteX4" fmla="*/ 584217 w 2215272"/>
              <a:gd name="connsiteY4" fmla="*/ 561142 h 589718"/>
              <a:gd name="connsiteX0" fmla="*/ 584217 w 2215272"/>
              <a:gd name="connsiteY0" fmla="*/ 561142 h 570668"/>
              <a:gd name="connsiteX1" fmla="*/ 0 w 2215272"/>
              <a:gd name="connsiteY1" fmla="*/ 7144 h 570668"/>
              <a:gd name="connsiteX2" fmla="*/ 1574461 w 2215272"/>
              <a:gd name="connsiteY2" fmla="*/ 0 h 570668"/>
              <a:gd name="connsiteX3" fmla="*/ 2215272 w 2215272"/>
              <a:gd name="connsiteY3" fmla="*/ 570668 h 570668"/>
              <a:gd name="connsiteX4" fmla="*/ 584217 w 2215272"/>
              <a:gd name="connsiteY4" fmla="*/ 561142 h 570668"/>
              <a:gd name="connsiteX0" fmla="*/ 584217 w 2215272"/>
              <a:gd name="connsiteY0" fmla="*/ 556380 h 565906"/>
              <a:gd name="connsiteX1" fmla="*/ 0 w 2215272"/>
              <a:gd name="connsiteY1" fmla="*/ 2382 h 565906"/>
              <a:gd name="connsiteX2" fmla="*/ 1620850 w 2215272"/>
              <a:gd name="connsiteY2" fmla="*/ 0 h 565906"/>
              <a:gd name="connsiteX3" fmla="*/ 2215272 w 2215272"/>
              <a:gd name="connsiteY3" fmla="*/ 565906 h 565906"/>
              <a:gd name="connsiteX4" fmla="*/ 584217 w 2215272"/>
              <a:gd name="connsiteY4" fmla="*/ 556380 h 565906"/>
              <a:gd name="connsiteX0" fmla="*/ 584217 w 2215272"/>
              <a:gd name="connsiteY0" fmla="*/ 556380 h 561090"/>
              <a:gd name="connsiteX1" fmla="*/ 0 w 2215272"/>
              <a:gd name="connsiteY1" fmla="*/ 2382 h 561090"/>
              <a:gd name="connsiteX2" fmla="*/ 1620850 w 2215272"/>
              <a:gd name="connsiteY2" fmla="*/ 0 h 561090"/>
              <a:gd name="connsiteX3" fmla="*/ 2215272 w 2215272"/>
              <a:gd name="connsiteY3" fmla="*/ 561090 h 561090"/>
              <a:gd name="connsiteX4" fmla="*/ 584217 w 2215272"/>
              <a:gd name="connsiteY4" fmla="*/ 556380 h 561090"/>
              <a:gd name="connsiteX0" fmla="*/ 584217 w 2215272"/>
              <a:gd name="connsiteY0" fmla="*/ 553998 h 558708"/>
              <a:gd name="connsiteX1" fmla="*/ 0 w 2215272"/>
              <a:gd name="connsiteY1" fmla="*/ 0 h 558708"/>
              <a:gd name="connsiteX2" fmla="*/ 1642647 w 2215272"/>
              <a:gd name="connsiteY2" fmla="*/ 27 h 558708"/>
              <a:gd name="connsiteX3" fmla="*/ 2215272 w 2215272"/>
              <a:gd name="connsiteY3" fmla="*/ 558708 h 558708"/>
              <a:gd name="connsiteX4" fmla="*/ 584217 w 2215272"/>
              <a:gd name="connsiteY4" fmla="*/ 553998 h 558708"/>
              <a:gd name="connsiteX0" fmla="*/ 584217 w 2215272"/>
              <a:gd name="connsiteY0" fmla="*/ 553998 h 558708"/>
              <a:gd name="connsiteX1" fmla="*/ 0 w 2215272"/>
              <a:gd name="connsiteY1" fmla="*/ 0 h 558708"/>
              <a:gd name="connsiteX2" fmla="*/ 615475 w 2215272"/>
              <a:gd name="connsiteY2" fmla="*/ 118024 h 558708"/>
              <a:gd name="connsiteX3" fmla="*/ 2215272 w 2215272"/>
              <a:gd name="connsiteY3" fmla="*/ 558708 h 558708"/>
              <a:gd name="connsiteX4" fmla="*/ 584217 w 2215272"/>
              <a:gd name="connsiteY4" fmla="*/ 553998 h 558708"/>
              <a:gd name="connsiteX0" fmla="*/ 469783 w 2100838"/>
              <a:gd name="connsiteY0" fmla="*/ 436001 h 440711"/>
              <a:gd name="connsiteX1" fmla="*/ 0 w 2100838"/>
              <a:gd name="connsiteY1" fmla="*/ 0 h 440711"/>
              <a:gd name="connsiteX2" fmla="*/ 501041 w 2100838"/>
              <a:gd name="connsiteY2" fmla="*/ 27 h 440711"/>
              <a:gd name="connsiteX3" fmla="*/ 2100838 w 2100838"/>
              <a:gd name="connsiteY3" fmla="*/ 440711 h 440711"/>
              <a:gd name="connsiteX4" fmla="*/ 469783 w 2100838"/>
              <a:gd name="connsiteY4" fmla="*/ 436001 h 440711"/>
              <a:gd name="connsiteX0" fmla="*/ 469783 w 972856"/>
              <a:gd name="connsiteY0" fmla="*/ 436001 h 436001"/>
              <a:gd name="connsiteX1" fmla="*/ 0 w 972856"/>
              <a:gd name="connsiteY1" fmla="*/ 0 h 436001"/>
              <a:gd name="connsiteX2" fmla="*/ 501041 w 972856"/>
              <a:gd name="connsiteY2" fmla="*/ 27 h 436001"/>
              <a:gd name="connsiteX3" fmla="*/ 972856 w 972856"/>
              <a:gd name="connsiteY3" fmla="*/ 435895 h 436001"/>
              <a:gd name="connsiteX4" fmla="*/ 469783 w 972856"/>
              <a:gd name="connsiteY4" fmla="*/ 436001 h 436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2856" h="436001">
                <a:moveTo>
                  <a:pt x="469783" y="436001"/>
                </a:moveTo>
                <a:lnTo>
                  <a:pt x="0" y="0"/>
                </a:lnTo>
                <a:lnTo>
                  <a:pt x="501041" y="27"/>
                </a:lnTo>
                <a:lnTo>
                  <a:pt x="972856" y="435895"/>
                </a:lnTo>
                <a:lnTo>
                  <a:pt x="469783" y="436001"/>
                </a:lnTo>
                <a:close/>
              </a:path>
            </a:pathLst>
          </a:custGeom>
          <a:solidFill>
            <a:srgbClr val="0C193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Parallelogram 1"/>
          <p:cNvSpPr/>
          <p:nvPr/>
        </p:nvSpPr>
        <p:spPr>
          <a:xfrm>
            <a:off x="430853" y="-16737"/>
            <a:ext cx="1936109" cy="643931"/>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46705"/>
              <a:gd name="connsiteY0" fmla="*/ 561142 h 582574"/>
              <a:gd name="connsiteX1" fmla="*/ 0 w 8346705"/>
              <a:gd name="connsiteY1" fmla="*/ 7144 h 582574"/>
              <a:gd name="connsiteX2" fmla="*/ 1574461 w 8346705"/>
              <a:gd name="connsiteY2" fmla="*/ 0 h 582574"/>
              <a:gd name="connsiteX3" fmla="*/ 8346705 w 8346705"/>
              <a:gd name="connsiteY3" fmla="*/ 582574 h 582574"/>
              <a:gd name="connsiteX4" fmla="*/ 584217 w 8346705"/>
              <a:gd name="connsiteY4" fmla="*/ 561142 h 582574"/>
              <a:gd name="connsiteX0" fmla="*/ 584217 w 2215272"/>
              <a:gd name="connsiteY0" fmla="*/ 561142 h 589718"/>
              <a:gd name="connsiteX1" fmla="*/ 0 w 2215272"/>
              <a:gd name="connsiteY1" fmla="*/ 7144 h 589718"/>
              <a:gd name="connsiteX2" fmla="*/ 1574461 w 2215272"/>
              <a:gd name="connsiteY2" fmla="*/ 0 h 589718"/>
              <a:gd name="connsiteX3" fmla="*/ 2215272 w 2215272"/>
              <a:gd name="connsiteY3" fmla="*/ 589718 h 589718"/>
              <a:gd name="connsiteX4" fmla="*/ 584217 w 2215272"/>
              <a:gd name="connsiteY4" fmla="*/ 561142 h 589718"/>
              <a:gd name="connsiteX0" fmla="*/ 584217 w 2215272"/>
              <a:gd name="connsiteY0" fmla="*/ 561142 h 570668"/>
              <a:gd name="connsiteX1" fmla="*/ 0 w 2215272"/>
              <a:gd name="connsiteY1" fmla="*/ 7144 h 570668"/>
              <a:gd name="connsiteX2" fmla="*/ 1574461 w 2215272"/>
              <a:gd name="connsiteY2" fmla="*/ 0 h 570668"/>
              <a:gd name="connsiteX3" fmla="*/ 2215272 w 2215272"/>
              <a:gd name="connsiteY3" fmla="*/ 570668 h 570668"/>
              <a:gd name="connsiteX4" fmla="*/ 584217 w 2215272"/>
              <a:gd name="connsiteY4" fmla="*/ 561142 h 570668"/>
              <a:gd name="connsiteX0" fmla="*/ 584217 w 2215272"/>
              <a:gd name="connsiteY0" fmla="*/ 556380 h 565906"/>
              <a:gd name="connsiteX1" fmla="*/ 0 w 2215272"/>
              <a:gd name="connsiteY1" fmla="*/ 2382 h 565906"/>
              <a:gd name="connsiteX2" fmla="*/ 1620850 w 2215272"/>
              <a:gd name="connsiteY2" fmla="*/ 0 h 565906"/>
              <a:gd name="connsiteX3" fmla="*/ 2215272 w 2215272"/>
              <a:gd name="connsiteY3" fmla="*/ 565906 h 565906"/>
              <a:gd name="connsiteX4" fmla="*/ 584217 w 2215272"/>
              <a:gd name="connsiteY4" fmla="*/ 556380 h 565906"/>
              <a:gd name="connsiteX0" fmla="*/ 584217 w 2215272"/>
              <a:gd name="connsiteY0" fmla="*/ 556380 h 561090"/>
              <a:gd name="connsiteX1" fmla="*/ 0 w 2215272"/>
              <a:gd name="connsiteY1" fmla="*/ 2382 h 561090"/>
              <a:gd name="connsiteX2" fmla="*/ 1620850 w 2215272"/>
              <a:gd name="connsiteY2" fmla="*/ 0 h 561090"/>
              <a:gd name="connsiteX3" fmla="*/ 2215272 w 2215272"/>
              <a:gd name="connsiteY3" fmla="*/ 561090 h 561090"/>
              <a:gd name="connsiteX4" fmla="*/ 584217 w 2215272"/>
              <a:gd name="connsiteY4" fmla="*/ 556380 h 561090"/>
              <a:gd name="connsiteX0" fmla="*/ 584217 w 2215272"/>
              <a:gd name="connsiteY0" fmla="*/ 553998 h 558708"/>
              <a:gd name="connsiteX1" fmla="*/ 0 w 2215272"/>
              <a:gd name="connsiteY1" fmla="*/ 0 h 558708"/>
              <a:gd name="connsiteX2" fmla="*/ 1642647 w 2215272"/>
              <a:gd name="connsiteY2" fmla="*/ 27 h 558708"/>
              <a:gd name="connsiteX3" fmla="*/ 2215272 w 2215272"/>
              <a:gd name="connsiteY3" fmla="*/ 558708 h 558708"/>
              <a:gd name="connsiteX4" fmla="*/ 584217 w 2215272"/>
              <a:gd name="connsiteY4" fmla="*/ 553998 h 558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272" h="558708">
                <a:moveTo>
                  <a:pt x="584217" y="553998"/>
                </a:moveTo>
                <a:lnTo>
                  <a:pt x="0" y="0"/>
                </a:lnTo>
                <a:lnTo>
                  <a:pt x="1642647" y="27"/>
                </a:lnTo>
                <a:lnTo>
                  <a:pt x="2215272" y="558708"/>
                </a:lnTo>
                <a:lnTo>
                  <a:pt x="584217" y="553998"/>
                </a:lnTo>
                <a:close/>
              </a:path>
            </a:pathLst>
          </a:custGeom>
          <a:solidFill>
            <a:schemeClr val="bg1">
              <a:lumMod val="8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arallelogram 1"/>
          <p:cNvSpPr/>
          <p:nvPr/>
        </p:nvSpPr>
        <p:spPr>
          <a:xfrm>
            <a:off x="1702139" y="-8355"/>
            <a:ext cx="7479448" cy="753809"/>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662664 w 8439233"/>
              <a:gd name="connsiteY0" fmla="*/ 625319 h 646751"/>
              <a:gd name="connsiteX1" fmla="*/ 0 w 8439233"/>
              <a:gd name="connsiteY1" fmla="*/ 0 h 646751"/>
              <a:gd name="connsiteX2" fmla="*/ 8439233 w 8439233"/>
              <a:gd name="connsiteY2" fmla="*/ 65192 h 646751"/>
              <a:gd name="connsiteX3" fmla="*/ 8425152 w 8439233"/>
              <a:gd name="connsiteY3" fmla="*/ 646751 h 646751"/>
              <a:gd name="connsiteX4" fmla="*/ 662664 w 8439233"/>
              <a:gd name="connsiteY4" fmla="*/ 625319 h 646751"/>
              <a:gd name="connsiteX0" fmla="*/ 662664 w 8433629"/>
              <a:gd name="connsiteY0" fmla="*/ 627253 h 648685"/>
              <a:gd name="connsiteX1" fmla="*/ 0 w 8433629"/>
              <a:gd name="connsiteY1" fmla="*/ 1934 h 648685"/>
              <a:gd name="connsiteX2" fmla="*/ 8433629 w 8433629"/>
              <a:gd name="connsiteY2" fmla="*/ 0 h 648685"/>
              <a:gd name="connsiteX3" fmla="*/ 8425152 w 8433629"/>
              <a:gd name="connsiteY3" fmla="*/ 648685 h 648685"/>
              <a:gd name="connsiteX4" fmla="*/ 662664 w 8433629"/>
              <a:gd name="connsiteY4" fmla="*/ 627253 h 648685"/>
              <a:gd name="connsiteX0" fmla="*/ 662664 w 8570840"/>
              <a:gd name="connsiteY0" fmla="*/ 627253 h 648685"/>
              <a:gd name="connsiteX1" fmla="*/ 0 w 8570840"/>
              <a:gd name="connsiteY1" fmla="*/ 1934 h 648685"/>
              <a:gd name="connsiteX2" fmla="*/ 8433629 w 8570840"/>
              <a:gd name="connsiteY2" fmla="*/ 0 h 648685"/>
              <a:gd name="connsiteX3" fmla="*/ 8570840 w 8570840"/>
              <a:gd name="connsiteY3" fmla="*/ 648685 h 648685"/>
              <a:gd name="connsiteX4" fmla="*/ 662664 w 8570840"/>
              <a:gd name="connsiteY4" fmla="*/ 627253 h 648685"/>
              <a:gd name="connsiteX0" fmla="*/ 662664 w 8570840"/>
              <a:gd name="connsiteY0" fmla="*/ 625319 h 646751"/>
              <a:gd name="connsiteX1" fmla="*/ 0 w 8570840"/>
              <a:gd name="connsiteY1" fmla="*/ 0 h 646751"/>
              <a:gd name="connsiteX2" fmla="*/ 8545696 w 8570840"/>
              <a:gd name="connsiteY2" fmla="*/ 2262 h 646751"/>
              <a:gd name="connsiteX3" fmla="*/ 8570840 w 8570840"/>
              <a:gd name="connsiteY3" fmla="*/ 646751 h 646751"/>
              <a:gd name="connsiteX4" fmla="*/ 662664 w 8570840"/>
              <a:gd name="connsiteY4" fmla="*/ 625319 h 646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0840" h="646751">
                <a:moveTo>
                  <a:pt x="662664" y="625319"/>
                </a:moveTo>
                <a:lnTo>
                  <a:pt x="0" y="0"/>
                </a:lnTo>
                <a:lnTo>
                  <a:pt x="8545696" y="2262"/>
                </a:lnTo>
                <a:lnTo>
                  <a:pt x="8570840" y="646751"/>
                </a:lnTo>
                <a:lnTo>
                  <a:pt x="662664" y="625319"/>
                </a:lnTo>
                <a:close/>
              </a:path>
            </a:pathLst>
          </a:custGeom>
          <a:solidFill>
            <a:srgbClr val="0C193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allelogram 1"/>
          <p:cNvSpPr/>
          <p:nvPr/>
        </p:nvSpPr>
        <p:spPr>
          <a:xfrm>
            <a:off x="80646" y="4934143"/>
            <a:ext cx="205750" cy="210174"/>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584217 w 8368765"/>
              <a:gd name="connsiteY0" fmla="*/ 560127 h 589817"/>
              <a:gd name="connsiteX1" fmla="*/ 0 w 8368765"/>
              <a:gd name="connsiteY1" fmla="*/ 6129 h 589817"/>
              <a:gd name="connsiteX2" fmla="*/ 8360786 w 8368765"/>
              <a:gd name="connsiteY2" fmla="*/ 0 h 589817"/>
              <a:gd name="connsiteX3" fmla="*/ 8368765 w 8368765"/>
              <a:gd name="connsiteY3" fmla="*/ 589817 h 589817"/>
              <a:gd name="connsiteX4" fmla="*/ 584217 w 8368765"/>
              <a:gd name="connsiteY4" fmla="*/ 560127 h 589817"/>
              <a:gd name="connsiteX0" fmla="*/ 584217 w 9993192"/>
              <a:gd name="connsiteY0" fmla="*/ 564256 h 593946"/>
              <a:gd name="connsiteX1" fmla="*/ 0 w 9993192"/>
              <a:gd name="connsiteY1" fmla="*/ 10258 h 593946"/>
              <a:gd name="connsiteX2" fmla="*/ 9993192 w 9993192"/>
              <a:gd name="connsiteY2" fmla="*/ 0 h 593946"/>
              <a:gd name="connsiteX3" fmla="*/ 8368765 w 9993192"/>
              <a:gd name="connsiteY3" fmla="*/ 593946 h 593946"/>
              <a:gd name="connsiteX4" fmla="*/ 584217 w 9993192"/>
              <a:gd name="connsiteY4" fmla="*/ 564256 h 593946"/>
              <a:gd name="connsiteX0" fmla="*/ 584217 w 9995656"/>
              <a:gd name="connsiteY0" fmla="*/ 564256 h 564256"/>
              <a:gd name="connsiteX1" fmla="*/ 0 w 9995656"/>
              <a:gd name="connsiteY1" fmla="*/ 10258 h 564256"/>
              <a:gd name="connsiteX2" fmla="*/ 9993192 w 9995656"/>
              <a:gd name="connsiteY2" fmla="*/ 0 h 564256"/>
              <a:gd name="connsiteX3" fmla="*/ 9995656 w 9995656"/>
              <a:gd name="connsiteY3" fmla="*/ 222324 h 564256"/>
              <a:gd name="connsiteX4" fmla="*/ 584217 w 9995656"/>
              <a:gd name="connsiteY4" fmla="*/ 564256 h 564256"/>
              <a:gd name="connsiteX0" fmla="*/ 225749 w 9995656"/>
              <a:gd name="connsiteY0" fmla="*/ 229796 h 229796"/>
              <a:gd name="connsiteX1" fmla="*/ 0 w 9995656"/>
              <a:gd name="connsiteY1" fmla="*/ 10258 h 229796"/>
              <a:gd name="connsiteX2" fmla="*/ 9993192 w 9995656"/>
              <a:gd name="connsiteY2" fmla="*/ 0 h 229796"/>
              <a:gd name="connsiteX3" fmla="*/ 9995656 w 9995656"/>
              <a:gd name="connsiteY3" fmla="*/ 222324 h 229796"/>
              <a:gd name="connsiteX4" fmla="*/ 225749 w 9995656"/>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98650 w 10001171"/>
              <a:gd name="connsiteY1" fmla="*/ 101083 h 229796"/>
              <a:gd name="connsiteX2" fmla="*/ 0 w 10001171"/>
              <a:gd name="connsiteY2" fmla="*/ 1999 h 229796"/>
              <a:gd name="connsiteX3" fmla="*/ 9998707 w 10001171"/>
              <a:gd name="connsiteY3" fmla="*/ 0 h 229796"/>
              <a:gd name="connsiteX4" fmla="*/ 10001171 w 10001171"/>
              <a:gd name="connsiteY4" fmla="*/ 222324 h 229796"/>
              <a:gd name="connsiteX5" fmla="*/ 231264 w 10001171"/>
              <a:gd name="connsiteY5" fmla="*/ 229796 h 229796"/>
              <a:gd name="connsiteX0" fmla="*/ 10001171 w 10001171"/>
              <a:gd name="connsiteY0" fmla="*/ 222324 h 222324"/>
              <a:gd name="connsiteX1" fmla="*/ 98650 w 10001171"/>
              <a:gd name="connsiteY1" fmla="*/ 101083 h 222324"/>
              <a:gd name="connsiteX2" fmla="*/ 0 w 10001171"/>
              <a:gd name="connsiteY2" fmla="*/ 1999 h 222324"/>
              <a:gd name="connsiteX3" fmla="*/ 9998707 w 10001171"/>
              <a:gd name="connsiteY3" fmla="*/ 0 h 222324"/>
              <a:gd name="connsiteX4" fmla="*/ 10001171 w 10001171"/>
              <a:gd name="connsiteY4" fmla="*/ 222324 h 222324"/>
              <a:gd name="connsiteX0" fmla="*/ 10001171 w 10001171"/>
              <a:gd name="connsiteY0" fmla="*/ 222324 h 222324"/>
              <a:gd name="connsiteX1" fmla="*/ 98650 w 10001171"/>
              <a:gd name="connsiteY1" fmla="*/ 101083 h 222324"/>
              <a:gd name="connsiteX2" fmla="*/ 0 w 10001171"/>
              <a:gd name="connsiteY2" fmla="*/ 1999 h 222324"/>
              <a:gd name="connsiteX3" fmla="*/ 9832256 w 10001171"/>
              <a:gd name="connsiteY3" fmla="*/ 0 h 222324"/>
              <a:gd name="connsiteX4" fmla="*/ 10001171 w 10001171"/>
              <a:gd name="connsiteY4" fmla="*/ 222324 h 222324"/>
              <a:gd name="connsiteX0" fmla="*/ 9791059 w 9832267"/>
              <a:gd name="connsiteY0" fmla="*/ 175334 h 175334"/>
              <a:gd name="connsiteX1" fmla="*/ 98650 w 9832267"/>
              <a:gd name="connsiteY1" fmla="*/ 101083 h 175334"/>
              <a:gd name="connsiteX2" fmla="*/ 0 w 9832267"/>
              <a:gd name="connsiteY2" fmla="*/ 1999 h 175334"/>
              <a:gd name="connsiteX3" fmla="*/ 9832256 w 9832267"/>
              <a:gd name="connsiteY3" fmla="*/ 0 h 175334"/>
              <a:gd name="connsiteX4" fmla="*/ 9791059 w 9832267"/>
              <a:gd name="connsiteY4" fmla="*/ 175334 h 175334"/>
              <a:gd name="connsiteX0" fmla="*/ 9826533 w 9832319"/>
              <a:gd name="connsiteY0" fmla="*/ 93612 h 101083"/>
              <a:gd name="connsiteX1" fmla="*/ 98650 w 9832319"/>
              <a:gd name="connsiteY1" fmla="*/ 101083 h 101083"/>
              <a:gd name="connsiteX2" fmla="*/ 0 w 9832319"/>
              <a:gd name="connsiteY2" fmla="*/ 1999 h 101083"/>
              <a:gd name="connsiteX3" fmla="*/ 9832256 w 9832319"/>
              <a:gd name="connsiteY3" fmla="*/ 0 h 101083"/>
              <a:gd name="connsiteX4" fmla="*/ 9826533 w 9832319"/>
              <a:gd name="connsiteY4" fmla="*/ 93612 h 101083"/>
              <a:gd name="connsiteX0" fmla="*/ 9829262 w 9832353"/>
              <a:gd name="connsiteY0" fmla="*/ 99740 h 101083"/>
              <a:gd name="connsiteX1" fmla="*/ 98650 w 9832353"/>
              <a:gd name="connsiteY1" fmla="*/ 101083 h 101083"/>
              <a:gd name="connsiteX2" fmla="*/ 0 w 9832353"/>
              <a:gd name="connsiteY2" fmla="*/ 1999 h 101083"/>
              <a:gd name="connsiteX3" fmla="*/ 9832256 w 9832353"/>
              <a:gd name="connsiteY3" fmla="*/ 0 h 101083"/>
              <a:gd name="connsiteX4" fmla="*/ 9829262 w 9832353"/>
              <a:gd name="connsiteY4" fmla="*/ 99740 h 101083"/>
              <a:gd name="connsiteX0" fmla="*/ 9829262 w 11053452"/>
              <a:gd name="connsiteY0" fmla="*/ 111200 h 112543"/>
              <a:gd name="connsiteX1" fmla="*/ 98650 w 11053452"/>
              <a:gd name="connsiteY1" fmla="*/ 112543 h 112543"/>
              <a:gd name="connsiteX2" fmla="*/ 0 w 11053452"/>
              <a:gd name="connsiteY2" fmla="*/ 13459 h 112543"/>
              <a:gd name="connsiteX3" fmla="*/ 9832256 w 11053452"/>
              <a:gd name="connsiteY3" fmla="*/ 11460 h 112543"/>
              <a:gd name="connsiteX4" fmla="*/ 9829262 w 11053452"/>
              <a:gd name="connsiteY4" fmla="*/ 111200 h 112543"/>
              <a:gd name="connsiteX0" fmla="*/ 9829262 w 11053452"/>
              <a:gd name="connsiteY0" fmla="*/ 105540 h 106883"/>
              <a:gd name="connsiteX1" fmla="*/ 98650 w 11053452"/>
              <a:gd name="connsiteY1" fmla="*/ 106883 h 106883"/>
              <a:gd name="connsiteX2" fmla="*/ 0 w 11053452"/>
              <a:gd name="connsiteY2" fmla="*/ 7799 h 106883"/>
              <a:gd name="connsiteX3" fmla="*/ 9832256 w 11053452"/>
              <a:gd name="connsiteY3" fmla="*/ 5800 h 106883"/>
              <a:gd name="connsiteX4" fmla="*/ 9829262 w 11053452"/>
              <a:gd name="connsiteY4" fmla="*/ 105540 h 106883"/>
              <a:gd name="connsiteX0" fmla="*/ 9829262 w 10551265"/>
              <a:gd name="connsiteY0" fmla="*/ 105540 h 106883"/>
              <a:gd name="connsiteX1" fmla="*/ 98650 w 10551265"/>
              <a:gd name="connsiteY1" fmla="*/ 106883 h 106883"/>
              <a:gd name="connsiteX2" fmla="*/ 0 w 10551265"/>
              <a:gd name="connsiteY2" fmla="*/ 7799 h 106883"/>
              <a:gd name="connsiteX3" fmla="*/ 9832256 w 10551265"/>
              <a:gd name="connsiteY3" fmla="*/ 5800 h 106883"/>
              <a:gd name="connsiteX4" fmla="*/ 9829262 w 10551265"/>
              <a:gd name="connsiteY4" fmla="*/ 105540 h 106883"/>
              <a:gd name="connsiteX0" fmla="*/ 9829262 w 9832472"/>
              <a:gd name="connsiteY0" fmla="*/ 105540 h 106883"/>
              <a:gd name="connsiteX1" fmla="*/ 98650 w 9832472"/>
              <a:gd name="connsiteY1" fmla="*/ 106883 h 106883"/>
              <a:gd name="connsiteX2" fmla="*/ 0 w 9832472"/>
              <a:gd name="connsiteY2" fmla="*/ 7799 h 106883"/>
              <a:gd name="connsiteX3" fmla="*/ 9832256 w 9832472"/>
              <a:gd name="connsiteY3" fmla="*/ 5800 h 106883"/>
              <a:gd name="connsiteX4" fmla="*/ 9829262 w 9832472"/>
              <a:gd name="connsiteY4" fmla="*/ 105540 h 106883"/>
              <a:gd name="connsiteX0" fmla="*/ 9834719 w 9837930"/>
              <a:gd name="connsiteY0" fmla="*/ 105540 h 106883"/>
              <a:gd name="connsiteX1" fmla="*/ 104107 w 9837930"/>
              <a:gd name="connsiteY1" fmla="*/ 106883 h 106883"/>
              <a:gd name="connsiteX2" fmla="*/ 0 w 9837930"/>
              <a:gd name="connsiteY2" fmla="*/ 7799 h 106883"/>
              <a:gd name="connsiteX3" fmla="*/ 9837713 w 9837930"/>
              <a:gd name="connsiteY3" fmla="*/ 5800 h 106883"/>
              <a:gd name="connsiteX4" fmla="*/ 9834719 w 9837930"/>
              <a:gd name="connsiteY4" fmla="*/ 105540 h 106883"/>
              <a:gd name="connsiteX0" fmla="*/ 9834719 w 9837930"/>
              <a:gd name="connsiteY0" fmla="*/ 99740 h 101083"/>
              <a:gd name="connsiteX1" fmla="*/ 104107 w 9837930"/>
              <a:gd name="connsiteY1" fmla="*/ 101083 h 101083"/>
              <a:gd name="connsiteX2" fmla="*/ 0 w 9837930"/>
              <a:gd name="connsiteY2" fmla="*/ 1999 h 101083"/>
              <a:gd name="connsiteX3" fmla="*/ 9837713 w 9837930"/>
              <a:gd name="connsiteY3" fmla="*/ 0 h 101083"/>
              <a:gd name="connsiteX4" fmla="*/ 9834719 w 9837930"/>
              <a:gd name="connsiteY4" fmla="*/ 99740 h 101083"/>
              <a:gd name="connsiteX0" fmla="*/ 9834719 w 9834719"/>
              <a:gd name="connsiteY0" fmla="*/ 101784 h 103127"/>
              <a:gd name="connsiteX1" fmla="*/ 104107 w 9834719"/>
              <a:gd name="connsiteY1" fmla="*/ 103127 h 103127"/>
              <a:gd name="connsiteX2" fmla="*/ 0 w 9834719"/>
              <a:gd name="connsiteY2" fmla="*/ 4043 h 103127"/>
              <a:gd name="connsiteX3" fmla="*/ 7158112 w 9834719"/>
              <a:gd name="connsiteY3" fmla="*/ 0 h 103127"/>
              <a:gd name="connsiteX4" fmla="*/ 9834719 w 9834719"/>
              <a:gd name="connsiteY4" fmla="*/ 101784 h 103127"/>
              <a:gd name="connsiteX0" fmla="*/ 7084170 w 7158121"/>
              <a:gd name="connsiteY0" fmla="*/ 103827 h 103827"/>
              <a:gd name="connsiteX1" fmla="*/ 104107 w 7158121"/>
              <a:gd name="connsiteY1" fmla="*/ 103127 h 103827"/>
              <a:gd name="connsiteX2" fmla="*/ 0 w 7158121"/>
              <a:gd name="connsiteY2" fmla="*/ 4043 h 103827"/>
              <a:gd name="connsiteX3" fmla="*/ 7158112 w 7158121"/>
              <a:gd name="connsiteY3" fmla="*/ 0 h 103827"/>
              <a:gd name="connsiteX4" fmla="*/ 7084170 w 7158121"/>
              <a:gd name="connsiteY4" fmla="*/ 103827 h 103827"/>
              <a:gd name="connsiteX0" fmla="*/ 3302165 w 7158112"/>
              <a:gd name="connsiteY0" fmla="*/ 103827 h 103827"/>
              <a:gd name="connsiteX1" fmla="*/ 104107 w 7158112"/>
              <a:gd name="connsiteY1" fmla="*/ 103127 h 103827"/>
              <a:gd name="connsiteX2" fmla="*/ 0 w 7158112"/>
              <a:gd name="connsiteY2" fmla="*/ 4043 h 103827"/>
              <a:gd name="connsiteX3" fmla="*/ 7158112 w 7158112"/>
              <a:gd name="connsiteY3" fmla="*/ 0 h 103827"/>
              <a:gd name="connsiteX4" fmla="*/ 3302165 w 7158112"/>
              <a:gd name="connsiteY4" fmla="*/ 103827 h 103827"/>
              <a:gd name="connsiteX0" fmla="*/ 3302165 w 3302208"/>
              <a:gd name="connsiteY0" fmla="*/ 101784 h 101784"/>
              <a:gd name="connsiteX1" fmla="*/ 104107 w 3302208"/>
              <a:gd name="connsiteY1" fmla="*/ 101084 h 101784"/>
              <a:gd name="connsiteX2" fmla="*/ 0 w 3302208"/>
              <a:gd name="connsiteY2" fmla="*/ 2000 h 101784"/>
              <a:gd name="connsiteX3" fmla="*/ 3269687 w 3302208"/>
              <a:gd name="connsiteY3" fmla="*/ 0 h 101784"/>
              <a:gd name="connsiteX4" fmla="*/ 3302165 w 3302208"/>
              <a:gd name="connsiteY4" fmla="*/ 101784 h 101784"/>
              <a:gd name="connsiteX0" fmla="*/ 3302165 w 3302164"/>
              <a:gd name="connsiteY0" fmla="*/ 101784 h 101784"/>
              <a:gd name="connsiteX1" fmla="*/ 104107 w 3302164"/>
              <a:gd name="connsiteY1" fmla="*/ 101084 h 101784"/>
              <a:gd name="connsiteX2" fmla="*/ 0 w 3302164"/>
              <a:gd name="connsiteY2" fmla="*/ 2000 h 101784"/>
              <a:gd name="connsiteX3" fmla="*/ 917531 w 3302164"/>
              <a:gd name="connsiteY3" fmla="*/ 0 h 101784"/>
              <a:gd name="connsiteX4" fmla="*/ 3302165 w 3302164"/>
              <a:gd name="connsiteY4" fmla="*/ 101784 h 101784"/>
              <a:gd name="connsiteX0" fmla="*/ 158681 w 917531"/>
              <a:gd name="connsiteY0" fmla="*/ 99741 h 101084"/>
              <a:gd name="connsiteX1" fmla="*/ 104107 w 917531"/>
              <a:gd name="connsiteY1" fmla="*/ 101084 h 101084"/>
              <a:gd name="connsiteX2" fmla="*/ 0 w 917531"/>
              <a:gd name="connsiteY2" fmla="*/ 2000 h 101084"/>
              <a:gd name="connsiteX3" fmla="*/ 917531 w 917531"/>
              <a:gd name="connsiteY3" fmla="*/ 0 h 101084"/>
              <a:gd name="connsiteX4" fmla="*/ 158681 w 917531"/>
              <a:gd name="connsiteY4" fmla="*/ 99741 h 101084"/>
              <a:gd name="connsiteX0" fmla="*/ 158681 w 158696"/>
              <a:gd name="connsiteY0" fmla="*/ 97741 h 99084"/>
              <a:gd name="connsiteX1" fmla="*/ 104107 w 158696"/>
              <a:gd name="connsiteY1" fmla="*/ 99084 h 99084"/>
              <a:gd name="connsiteX2" fmla="*/ 0 w 158696"/>
              <a:gd name="connsiteY2" fmla="*/ 0 h 99084"/>
              <a:gd name="connsiteX3" fmla="*/ 66171 w 158696"/>
              <a:gd name="connsiteY3" fmla="*/ 43 h 99084"/>
              <a:gd name="connsiteX4" fmla="*/ 158681 w 158696"/>
              <a:gd name="connsiteY4" fmla="*/ 97741 h 99084"/>
              <a:gd name="connsiteX0" fmla="*/ 145037 w 145055"/>
              <a:gd name="connsiteY0" fmla="*/ 97741 h 99084"/>
              <a:gd name="connsiteX1" fmla="*/ 104107 w 145055"/>
              <a:gd name="connsiteY1" fmla="*/ 99084 h 99084"/>
              <a:gd name="connsiteX2" fmla="*/ 0 w 145055"/>
              <a:gd name="connsiteY2" fmla="*/ 0 h 99084"/>
              <a:gd name="connsiteX3" fmla="*/ 66171 w 145055"/>
              <a:gd name="connsiteY3" fmla="*/ 43 h 99084"/>
              <a:gd name="connsiteX4" fmla="*/ 145037 w 145055"/>
              <a:gd name="connsiteY4" fmla="*/ 97741 h 99084"/>
              <a:gd name="connsiteX0" fmla="*/ 145037 w 145460"/>
              <a:gd name="connsiteY0" fmla="*/ 97741 h 99084"/>
              <a:gd name="connsiteX1" fmla="*/ 104107 w 145460"/>
              <a:gd name="connsiteY1" fmla="*/ 99084 h 99084"/>
              <a:gd name="connsiteX2" fmla="*/ 0 w 145460"/>
              <a:gd name="connsiteY2" fmla="*/ 0 h 99084"/>
              <a:gd name="connsiteX3" fmla="*/ 66171 w 145460"/>
              <a:gd name="connsiteY3" fmla="*/ 43 h 99084"/>
              <a:gd name="connsiteX4" fmla="*/ 145037 w 145460"/>
              <a:gd name="connsiteY4" fmla="*/ 97741 h 99084"/>
              <a:gd name="connsiteX0" fmla="*/ 145037 w 145037"/>
              <a:gd name="connsiteY0" fmla="*/ 97741 h 99084"/>
              <a:gd name="connsiteX1" fmla="*/ 104107 w 145037"/>
              <a:gd name="connsiteY1" fmla="*/ 99084 h 99084"/>
              <a:gd name="connsiteX2" fmla="*/ 0 w 145037"/>
              <a:gd name="connsiteY2" fmla="*/ 0 h 99084"/>
              <a:gd name="connsiteX3" fmla="*/ 66171 w 145037"/>
              <a:gd name="connsiteY3" fmla="*/ 43 h 99084"/>
              <a:gd name="connsiteX4" fmla="*/ 145037 w 145037"/>
              <a:gd name="connsiteY4" fmla="*/ 97741 h 990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88935 w 188935"/>
              <a:gd name="connsiteY0" fmla="*/ 186454 h 186454"/>
              <a:gd name="connsiteX1" fmla="*/ 126175 w 188935"/>
              <a:gd name="connsiteY1" fmla="*/ 185754 h 186454"/>
              <a:gd name="connsiteX2" fmla="*/ 22068 w 188935"/>
              <a:gd name="connsiteY2" fmla="*/ 86670 h 186454"/>
              <a:gd name="connsiteX3" fmla="*/ 0 w 188935"/>
              <a:gd name="connsiteY3" fmla="*/ 0 h 186454"/>
              <a:gd name="connsiteX4" fmla="*/ 188935 w 188935"/>
              <a:gd name="connsiteY4" fmla="*/ 186454 h 186454"/>
              <a:gd name="connsiteX0" fmla="*/ 233045 w 233045"/>
              <a:gd name="connsiteY0" fmla="*/ 186454 h 186454"/>
              <a:gd name="connsiteX1" fmla="*/ 170285 w 233045"/>
              <a:gd name="connsiteY1" fmla="*/ 185754 h 186454"/>
              <a:gd name="connsiteX2" fmla="*/ 0 w 233045"/>
              <a:gd name="connsiteY2" fmla="*/ 12345 h 186454"/>
              <a:gd name="connsiteX3" fmla="*/ 44110 w 233045"/>
              <a:gd name="connsiteY3" fmla="*/ 0 h 186454"/>
              <a:gd name="connsiteX4" fmla="*/ 233045 w 233045"/>
              <a:gd name="connsiteY4" fmla="*/ 186454 h 186454"/>
              <a:gd name="connsiteX0" fmla="*/ 249417 w 249417"/>
              <a:gd name="connsiteY0" fmla="*/ 188411 h 188411"/>
              <a:gd name="connsiteX1" fmla="*/ 186657 w 249417"/>
              <a:gd name="connsiteY1" fmla="*/ 187711 h 188411"/>
              <a:gd name="connsiteX2" fmla="*/ 0 w 249417"/>
              <a:gd name="connsiteY2" fmla="*/ 0 h 188411"/>
              <a:gd name="connsiteX3" fmla="*/ 60482 w 249417"/>
              <a:gd name="connsiteY3" fmla="*/ 1957 h 188411"/>
              <a:gd name="connsiteX4" fmla="*/ 249417 w 249417"/>
              <a:gd name="connsiteY4" fmla="*/ 188411 h 188411"/>
              <a:gd name="connsiteX0" fmla="*/ 249417 w 249417"/>
              <a:gd name="connsiteY0" fmla="*/ 188411 h 188411"/>
              <a:gd name="connsiteX1" fmla="*/ 186657 w 249417"/>
              <a:gd name="connsiteY1" fmla="*/ 187711 h 188411"/>
              <a:gd name="connsiteX2" fmla="*/ 0 w 249417"/>
              <a:gd name="connsiteY2" fmla="*/ 0 h 188411"/>
              <a:gd name="connsiteX3" fmla="*/ 71397 w 249417"/>
              <a:gd name="connsiteY3" fmla="*/ 8086 h 188411"/>
              <a:gd name="connsiteX4" fmla="*/ 249417 w 249417"/>
              <a:gd name="connsiteY4" fmla="*/ 188411 h 188411"/>
              <a:gd name="connsiteX0" fmla="*/ 235774 w 235774"/>
              <a:gd name="connsiteY0" fmla="*/ 180325 h 180325"/>
              <a:gd name="connsiteX1" fmla="*/ 173014 w 235774"/>
              <a:gd name="connsiteY1" fmla="*/ 179625 h 180325"/>
              <a:gd name="connsiteX2" fmla="*/ 0 w 235774"/>
              <a:gd name="connsiteY2" fmla="*/ 86 h 180325"/>
              <a:gd name="connsiteX3" fmla="*/ 57754 w 235774"/>
              <a:gd name="connsiteY3" fmla="*/ 0 h 180325"/>
              <a:gd name="connsiteX4" fmla="*/ 235774 w 235774"/>
              <a:gd name="connsiteY4" fmla="*/ 180325 h 180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74" h="180325">
                <a:moveTo>
                  <a:pt x="235774" y="180325"/>
                </a:moveTo>
                <a:lnTo>
                  <a:pt x="173014" y="179625"/>
                </a:lnTo>
                <a:lnTo>
                  <a:pt x="0" y="86"/>
                </a:lnTo>
                <a:lnTo>
                  <a:pt x="57754" y="0"/>
                </a:lnTo>
                <a:cubicBezTo>
                  <a:pt x="162423" y="100055"/>
                  <a:pt x="141677" y="83798"/>
                  <a:pt x="235774" y="180325"/>
                </a:cubicBezTo>
                <a:close/>
              </a:path>
            </a:pathLst>
          </a:custGeom>
          <a:solidFill>
            <a:srgbClr val="D9D9D9"/>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
          <p:cNvSpPr/>
          <p:nvPr/>
        </p:nvSpPr>
        <p:spPr>
          <a:xfrm>
            <a:off x="-3240" y="4608624"/>
            <a:ext cx="410796" cy="534875"/>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584217 w 8368765"/>
              <a:gd name="connsiteY0" fmla="*/ 560127 h 589817"/>
              <a:gd name="connsiteX1" fmla="*/ 0 w 8368765"/>
              <a:gd name="connsiteY1" fmla="*/ 6129 h 589817"/>
              <a:gd name="connsiteX2" fmla="*/ 8360786 w 8368765"/>
              <a:gd name="connsiteY2" fmla="*/ 0 h 589817"/>
              <a:gd name="connsiteX3" fmla="*/ 8368765 w 8368765"/>
              <a:gd name="connsiteY3" fmla="*/ 589817 h 589817"/>
              <a:gd name="connsiteX4" fmla="*/ 584217 w 8368765"/>
              <a:gd name="connsiteY4" fmla="*/ 560127 h 589817"/>
              <a:gd name="connsiteX0" fmla="*/ 584217 w 9993192"/>
              <a:gd name="connsiteY0" fmla="*/ 564256 h 593946"/>
              <a:gd name="connsiteX1" fmla="*/ 0 w 9993192"/>
              <a:gd name="connsiteY1" fmla="*/ 10258 h 593946"/>
              <a:gd name="connsiteX2" fmla="*/ 9993192 w 9993192"/>
              <a:gd name="connsiteY2" fmla="*/ 0 h 593946"/>
              <a:gd name="connsiteX3" fmla="*/ 8368765 w 9993192"/>
              <a:gd name="connsiteY3" fmla="*/ 593946 h 593946"/>
              <a:gd name="connsiteX4" fmla="*/ 584217 w 9993192"/>
              <a:gd name="connsiteY4" fmla="*/ 564256 h 593946"/>
              <a:gd name="connsiteX0" fmla="*/ 584217 w 9995656"/>
              <a:gd name="connsiteY0" fmla="*/ 564256 h 564256"/>
              <a:gd name="connsiteX1" fmla="*/ 0 w 9995656"/>
              <a:gd name="connsiteY1" fmla="*/ 10258 h 564256"/>
              <a:gd name="connsiteX2" fmla="*/ 9993192 w 9995656"/>
              <a:gd name="connsiteY2" fmla="*/ 0 h 564256"/>
              <a:gd name="connsiteX3" fmla="*/ 9995656 w 9995656"/>
              <a:gd name="connsiteY3" fmla="*/ 222324 h 564256"/>
              <a:gd name="connsiteX4" fmla="*/ 584217 w 9995656"/>
              <a:gd name="connsiteY4" fmla="*/ 564256 h 564256"/>
              <a:gd name="connsiteX0" fmla="*/ 225749 w 9995656"/>
              <a:gd name="connsiteY0" fmla="*/ 229796 h 229796"/>
              <a:gd name="connsiteX1" fmla="*/ 0 w 9995656"/>
              <a:gd name="connsiteY1" fmla="*/ 10258 h 229796"/>
              <a:gd name="connsiteX2" fmla="*/ 9993192 w 9995656"/>
              <a:gd name="connsiteY2" fmla="*/ 0 h 229796"/>
              <a:gd name="connsiteX3" fmla="*/ 9995656 w 9995656"/>
              <a:gd name="connsiteY3" fmla="*/ 222324 h 229796"/>
              <a:gd name="connsiteX4" fmla="*/ 225749 w 9995656"/>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98650 w 10001171"/>
              <a:gd name="connsiteY1" fmla="*/ 101083 h 229796"/>
              <a:gd name="connsiteX2" fmla="*/ 0 w 10001171"/>
              <a:gd name="connsiteY2" fmla="*/ 1999 h 229796"/>
              <a:gd name="connsiteX3" fmla="*/ 9998707 w 10001171"/>
              <a:gd name="connsiteY3" fmla="*/ 0 h 229796"/>
              <a:gd name="connsiteX4" fmla="*/ 10001171 w 10001171"/>
              <a:gd name="connsiteY4" fmla="*/ 222324 h 229796"/>
              <a:gd name="connsiteX5" fmla="*/ 231264 w 10001171"/>
              <a:gd name="connsiteY5" fmla="*/ 229796 h 229796"/>
              <a:gd name="connsiteX0" fmla="*/ 10001171 w 10001171"/>
              <a:gd name="connsiteY0" fmla="*/ 222324 h 222324"/>
              <a:gd name="connsiteX1" fmla="*/ 98650 w 10001171"/>
              <a:gd name="connsiteY1" fmla="*/ 101083 h 222324"/>
              <a:gd name="connsiteX2" fmla="*/ 0 w 10001171"/>
              <a:gd name="connsiteY2" fmla="*/ 1999 h 222324"/>
              <a:gd name="connsiteX3" fmla="*/ 9998707 w 10001171"/>
              <a:gd name="connsiteY3" fmla="*/ 0 h 222324"/>
              <a:gd name="connsiteX4" fmla="*/ 10001171 w 10001171"/>
              <a:gd name="connsiteY4" fmla="*/ 222324 h 222324"/>
              <a:gd name="connsiteX0" fmla="*/ 10001171 w 10001171"/>
              <a:gd name="connsiteY0" fmla="*/ 222324 h 222324"/>
              <a:gd name="connsiteX1" fmla="*/ 98650 w 10001171"/>
              <a:gd name="connsiteY1" fmla="*/ 101083 h 222324"/>
              <a:gd name="connsiteX2" fmla="*/ 0 w 10001171"/>
              <a:gd name="connsiteY2" fmla="*/ 1999 h 222324"/>
              <a:gd name="connsiteX3" fmla="*/ 9832256 w 10001171"/>
              <a:gd name="connsiteY3" fmla="*/ 0 h 222324"/>
              <a:gd name="connsiteX4" fmla="*/ 10001171 w 10001171"/>
              <a:gd name="connsiteY4" fmla="*/ 222324 h 222324"/>
              <a:gd name="connsiteX0" fmla="*/ 9791059 w 9832267"/>
              <a:gd name="connsiteY0" fmla="*/ 175334 h 175334"/>
              <a:gd name="connsiteX1" fmla="*/ 98650 w 9832267"/>
              <a:gd name="connsiteY1" fmla="*/ 101083 h 175334"/>
              <a:gd name="connsiteX2" fmla="*/ 0 w 9832267"/>
              <a:gd name="connsiteY2" fmla="*/ 1999 h 175334"/>
              <a:gd name="connsiteX3" fmla="*/ 9832256 w 9832267"/>
              <a:gd name="connsiteY3" fmla="*/ 0 h 175334"/>
              <a:gd name="connsiteX4" fmla="*/ 9791059 w 9832267"/>
              <a:gd name="connsiteY4" fmla="*/ 175334 h 175334"/>
              <a:gd name="connsiteX0" fmla="*/ 9826533 w 9832319"/>
              <a:gd name="connsiteY0" fmla="*/ 93612 h 101083"/>
              <a:gd name="connsiteX1" fmla="*/ 98650 w 9832319"/>
              <a:gd name="connsiteY1" fmla="*/ 101083 h 101083"/>
              <a:gd name="connsiteX2" fmla="*/ 0 w 9832319"/>
              <a:gd name="connsiteY2" fmla="*/ 1999 h 101083"/>
              <a:gd name="connsiteX3" fmla="*/ 9832256 w 9832319"/>
              <a:gd name="connsiteY3" fmla="*/ 0 h 101083"/>
              <a:gd name="connsiteX4" fmla="*/ 9826533 w 9832319"/>
              <a:gd name="connsiteY4" fmla="*/ 93612 h 101083"/>
              <a:gd name="connsiteX0" fmla="*/ 9829262 w 9832353"/>
              <a:gd name="connsiteY0" fmla="*/ 99740 h 101083"/>
              <a:gd name="connsiteX1" fmla="*/ 98650 w 9832353"/>
              <a:gd name="connsiteY1" fmla="*/ 101083 h 101083"/>
              <a:gd name="connsiteX2" fmla="*/ 0 w 9832353"/>
              <a:gd name="connsiteY2" fmla="*/ 1999 h 101083"/>
              <a:gd name="connsiteX3" fmla="*/ 9832256 w 9832353"/>
              <a:gd name="connsiteY3" fmla="*/ 0 h 101083"/>
              <a:gd name="connsiteX4" fmla="*/ 9829262 w 9832353"/>
              <a:gd name="connsiteY4" fmla="*/ 99740 h 101083"/>
              <a:gd name="connsiteX0" fmla="*/ 9829262 w 11053452"/>
              <a:gd name="connsiteY0" fmla="*/ 111200 h 112543"/>
              <a:gd name="connsiteX1" fmla="*/ 98650 w 11053452"/>
              <a:gd name="connsiteY1" fmla="*/ 112543 h 112543"/>
              <a:gd name="connsiteX2" fmla="*/ 0 w 11053452"/>
              <a:gd name="connsiteY2" fmla="*/ 13459 h 112543"/>
              <a:gd name="connsiteX3" fmla="*/ 9832256 w 11053452"/>
              <a:gd name="connsiteY3" fmla="*/ 11460 h 112543"/>
              <a:gd name="connsiteX4" fmla="*/ 9829262 w 11053452"/>
              <a:gd name="connsiteY4" fmla="*/ 111200 h 112543"/>
              <a:gd name="connsiteX0" fmla="*/ 9829262 w 11053452"/>
              <a:gd name="connsiteY0" fmla="*/ 105540 h 106883"/>
              <a:gd name="connsiteX1" fmla="*/ 98650 w 11053452"/>
              <a:gd name="connsiteY1" fmla="*/ 106883 h 106883"/>
              <a:gd name="connsiteX2" fmla="*/ 0 w 11053452"/>
              <a:gd name="connsiteY2" fmla="*/ 7799 h 106883"/>
              <a:gd name="connsiteX3" fmla="*/ 9832256 w 11053452"/>
              <a:gd name="connsiteY3" fmla="*/ 5800 h 106883"/>
              <a:gd name="connsiteX4" fmla="*/ 9829262 w 11053452"/>
              <a:gd name="connsiteY4" fmla="*/ 105540 h 106883"/>
              <a:gd name="connsiteX0" fmla="*/ 9829262 w 10551265"/>
              <a:gd name="connsiteY0" fmla="*/ 105540 h 106883"/>
              <a:gd name="connsiteX1" fmla="*/ 98650 w 10551265"/>
              <a:gd name="connsiteY1" fmla="*/ 106883 h 106883"/>
              <a:gd name="connsiteX2" fmla="*/ 0 w 10551265"/>
              <a:gd name="connsiteY2" fmla="*/ 7799 h 106883"/>
              <a:gd name="connsiteX3" fmla="*/ 9832256 w 10551265"/>
              <a:gd name="connsiteY3" fmla="*/ 5800 h 106883"/>
              <a:gd name="connsiteX4" fmla="*/ 9829262 w 10551265"/>
              <a:gd name="connsiteY4" fmla="*/ 105540 h 106883"/>
              <a:gd name="connsiteX0" fmla="*/ 9829262 w 9832472"/>
              <a:gd name="connsiteY0" fmla="*/ 105540 h 106883"/>
              <a:gd name="connsiteX1" fmla="*/ 98650 w 9832472"/>
              <a:gd name="connsiteY1" fmla="*/ 106883 h 106883"/>
              <a:gd name="connsiteX2" fmla="*/ 0 w 9832472"/>
              <a:gd name="connsiteY2" fmla="*/ 7799 h 106883"/>
              <a:gd name="connsiteX3" fmla="*/ 9832256 w 9832472"/>
              <a:gd name="connsiteY3" fmla="*/ 5800 h 106883"/>
              <a:gd name="connsiteX4" fmla="*/ 9829262 w 9832472"/>
              <a:gd name="connsiteY4" fmla="*/ 105540 h 106883"/>
              <a:gd name="connsiteX0" fmla="*/ 9834719 w 9837930"/>
              <a:gd name="connsiteY0" fmla="*/ 105540 h 106883"/>
              <a:gd name="connsiteX1" fmla="*/ 104107 w 9837930"/>
              <a:gd name="connsiteY1" fmla="*/ 106883 h 106883"/>
              <a:gd name="connsiteX2" fmla="*/ 0 w 9837930"/>
              <a:gd name="connsiteY2" fmla="*/ 7799 h 106883"/>
              <a:gd name="connsiteX3" fmla="*/ 9837713 w 9837930"/>
              <a:gd name="connsiteY3" fmla="*/ 5800 h 106883"/>
              <a:gd name="connsiteX4" fmla="*/ 9834719 w 9837930"/>
              <a:gd name="connsiteY4" fmla="*/ 105540 h 106883"/>
              <a:gd name="connsiteX0" fmla="*/ 9834719 w 9837930"/>
              <a:gd name="connsiteY0" fmla="*/ 99740 h 101083"/>
              <a:gd name="connsiteX1" fmla="*/ 104107 w 9837930"/>
              <a:gd name="connsiteY1" fmla="*/ 101083 h 101083"/>
              <a:gd name="connsiteX2" fmla="*/ 0 w 9837930"/>
              <a:gd name="connsiteY2" fmla="*/ 1999 h 101083"/>
              <a:gd name="connsiteX3" fmla="*/ 9837713 w 9837930"/>
              <a:gd name="connsiteY3" fmla="*/ 0 h 101083"/>
              <a:gd name="connsiteX4" fmla="*/ 9834719 w 9837930"/>
              <a:gd name="connsiteY4" fmla="*/ 99740 h 101083"/>
              <a:gd name="connsiteX0" fmla="*/ 9834719 w 9834719"/>
              <a:gd name="connsiteY0" fmla="*/ 101784 h 103127"/>
              <a:gd name="connsiteX1" fmla="*/ 104107 w 9834719"/>
              <a:gd name="connsiteY1" fmla="*/ 103127 h 103127"/>
              <a:gd name="connsiteX2" fmla="*/ 0 w 9834719"/>
              <a:gd name="connsiteY2" fmla="*/ 4043 h 103127"/>
              <a:gd name="connsiteX3" fmla="*/ 7158112 w 9834719"/>
              <a:gd name="connsiteY3" fmla="*/ 0 h 103127"/>
              <a:gd name="connsiteX4" fmla="*/ 9834719 w 9834719"/>
              <a:gd name="connsiteY4" fmla="*/ 101784 h 103127"/>
              <a:gd name="connsiteX0" fmla="*/ 7084170 w 7158121"/>
              <a:gd name="connsiteY0" fmla="*/ 103827 h 103827"/>
              <a:gd name="connsiteX1" fmla="*/ 104107 w 7158121"/>
              <a:gd name="connsiteY1" fmla="*/ 103127 h 103827"/>
              <a:gd name="connsiteX2" fmla="*/ 0 w 7158121"/>
              <a:gd name="connsiteY2" fmla="*/ 4043 h 103827"/>
              <a:gd name="connsiteX3" fmla="*/ 7158112 w 7158121"/>
              <a:gd name="connsiteY3" fmla="*/ 0 h 103827"/>
              <a:gd name="connsiteX4" fmla="*/ 7084170 w 7158121"/>
              <a:gd name="connsiteY4" fmla="*/ 103827 h 103827"/>
              <a:gd name="connsiteX0" fmla="*/ 3302165 w 7158112"/>
              <a:gd name="connsiteY0" fmla="*/ 103827 h 103827"/>
              <a:gd name="connsiteX1" fmla="*/ 104107 w 7158112"/>
              <a:gd name="connsiteY1" fmla="*/ 103127 h 103827"/>
              <a:gd name="connsiteX2" fmla="*/ 0 w 7158112"/>
              <a:gd name="connsiteY2" fmla="*/ 4043 h 103827"/>
              <a:gd name="connsiteX3" fmla="*/ 7158112 w 7158112"/>
              <a:gd name="connsiteY3" fmla="*/ 0 h 103827"/>
              <a:gd name="connsiteX4" fmla="*/ 3302165 w 7158112"/>
              <a:gd name="connsiteY4" fmla="*/ 103827 h 103827"/>
              <a:gd name="connsiteX0" fmla="*/ 3302165 w 3302208"/>
              <a:gd name="connsiteY0" fmla="*/ 101784 h 101784"/>
              <a:gd name="connsiteX1" fmla="*/ 104107 w 3302208"/>
              <a:gd name="connsiteY1" fmla="*/ 101084 h 101784"/>
              <a:gd name="connsiteX2" fmla="*/ 0 w 3302208"/>
              <a:gd name="connsiteY2" fmla="*/ 2000 h 101784"/>
              <a:gd name="connsiteX3" fmla="*/ 3269687 w 3302208"/>
              <a:gd name="connsiteY3" fmla="*/ 0 h 101784"/>
              <a:gd name="connsiteX4" fmla="*/ 3302165 w 3302208"/>
              <a:gd name="connsiteY4" fmla="*/ 101784 h 101784"/>
              <a:gd name="connsiteX0" fmla="*/ 3302165 w 3302164"/>
              <a:gd name="connsiteY0" fmla="*/ 101784 h 101784"/>
              <a:gd name="connsiteX1" fmla="*/ 104107 w 3302164"/>
              <a:gd name="connsiteY1" fmla="*/ 101084 h 101784"/>
              <a:gd name="connsiteX2" fmla="*/ 0 w 3302164"/>
              <a:gd name="connsiteY2" fmla="*/ 2000 h 101784"/>
              <a:gd name="connsiteX3" fmla="*/ 917531 w 3302164"/>
              <a:gd name="connsiteY3" fmla="*/ 0 h 101784"/>
              <a:gd name="connsiteX4" fmla="*/ 3302165 w 3302164"/>
              <a:gd name="connsiteY4" fmla="*/ 101784 h 101784"/>
              <a:gd name="connsiteX0" fmla="*/ 158681 w 917531"/>
              <a:gd name="connsiteY0" fmla="*/ 99741 h 101084"/>
              <a:gd name="connsiteX1" fmla="*/ 104107 w 917531"/>
              <a:gd name="connsiteY1" fmla="*/ 101084 h 101084"/>
              <a:gd name="connsiteX2" fmla="*/ 0 w 917531"/>
              <a:gd name="connsiteY2" fmla="*/ 2000 h 101084"/>
              <a:gd name="connsiteX3" fmla="*/ 917531 w 917531"/>
              <a:gd name="connsiteY3" fmla="*/ 0 h 101084"/>
              <a:gd name="connsiteX4" fmla="*/ 158681 w 917531"/>
              <a:gd name="connsiteY4" fmla="*/ 99741 h 101084"/>
              <a:gd name="connsiteX0" fmla="*/ 158681 w 158696"/>
              <a:gd name="connsiteY0" fmla="*/ 97741 h 99084"/>
              <a:gd name="connsiteX1" fmla="*/ 104107 w 158696"/>
              <a:gd name="connsiteY1" fmla="*/ 99084 h 99084"/>
              <a:gd name="connsiteX2" fmla="*/ 0 w 158696"/>
              <a:gd name="connsiteY2" fmla="*/ 0 h 99084"/>
              <a:gd name="connsiteX3" fmla="*/ 66171 w 158696"/>
              <a:gd name="connsiteY3" fmla="*/ 43 h 99084"/>
              <a:gd name="connsiteX4" fmla="*/ 158681 w 158696"/>
              <a:gd name="connsiteY4" fmla="*/ 97741 h 99084"/>
              <a:gd name="connsiteX0" fmla="*/ 145037 w 145055"/>
              <a:gd name="connsiteY0" fmla="*/ 97741 h 99084"/>
              <a:gd name="connsiteX1" fmla="*/ 104107 w 145055"/>
              <a:gd name="connsiteY1" fmla="*/ 99084 h 99084"/>
              <a:gd name="connsiteX2" fmla="*/ 0 w 145055"/>
              <a:gd name="connsiteY2" fmla="*/ 0 h 99084"/>
              <a:gd name="connsiteX3" fmla="*/ 66171 w 145055"/>
              <a:gd name="connsiteY3" fmla="*/ 43 h 99084"/>
              <a:gd name="connsiteX4" fmla="*/ 145037 w 145055"/>
              <a:gd name="connsiteY4" fmla="*/ 97741 h 99084"/>
              <a:gd name="connsiteX0" fmla="*/ 145037 w 145460"/>
              <a:gd name="connsiteY0" fmla="*/ 97741 h 99084"/>
              <a:gd name="connsiteX1" fmla="*/ 104107 w 145460"/>
              <a:gd name="connsiteY1" fmla="*/ 99084 h 99084"/>
              <a:gd name="connsiteX2" fmla="*/ 0 w 145460"/>
              <a:gd name="connsiteY2" fmla="*/ 0 h 99084"/>
              <a:gd name="connsiteX3" fmla="*/ 66171 w 145460"/>
              <a:gd name="connsiteY3" fmla="*/ 43 h 99084"/>
              <a:gd name="connsiteX4" fmla="*/ 145037 w 145460"/>
              <a:gd name="connsiteY4" fmla="*/ 97741 h 99084"/>
              <a:gd name="connsiteX0" fmla="*/ 145037 w 145037"/>
              <a:gd name="connsiteY0" fmla="*/ 97741 h 99084"/>
              <a:gd name="connsiteX1" fmla="*/ 104107 w 145037"/>
              <a:gd name="connsiteY1" fmla="*/ 99084 h 99084"/>
              <a:gd name="connsiteX2" fmla="*/ 0 w 145037"/>
              <a:gd name="connsiteY2" fmla="*/ 0 h 99084"/>
              <a:gd name="connsiteX3" fmla="*/ 66171 w 145037"/>
              <a:gd name="connsiteY3" fmla="*/ 43 h 99084"/>
              <a:gd name="connsiteX4" fmla="*/ 145037 w 145037"/>
              <a:gd name="connsiteY4" fmla="*/ 97741 h 990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379708 w 379708"/>
              <a:gd name="connsiteY0" fmla="*/ 304091 h 304091"/>
              <a:gd name="connsiteX1" fmla="*/ 316948 w 379708"/>
              <a:gd name="connsiteY1" fmla="*/ 303391 h 304091"/>
              <a:gd name="connsiteX2" fmla="*/ 0 w 379708"/>
              <a:gd name="connsiteY2" fmla="*/ 0 h 304091"/>
              <a:gd name="connsiteX3" fmla="*/ 279012 w 379708"/>
              <a:gd name="connsiteY3" fmla="*/ 204350 h 304091"/>
              <a:gd name="connsiteX4" fmla="*/ 379708 w 379708"/>
              <a:gd name="connsiteY4" fmla="*/ 304091 h 304091"/>
              <a:gd name="connsiteX0" fmla="*/ 379708 w 379708"/>
              <a:gd name="connsiteY0" fmla="*/ 304091 h 304091"/>
              <a:gd name="connsiteX1" fmla="*/ 316948 w 379708"/>
              <a:gd name="connsiteY1" fmla="*/ 303391 h 304091"/>
              <a:gd name="connsiteX2" fmla="*/ 0 w 379708"/>
              <a:gd name="connsiteY2" fmla="*/ 0 h 304091"/>
              <a:gd name="connsiteX3" fmla="*/ 68900 w 379708"/>
              <a:gd name="connsiteY3" fmla="*/ 2086 h 304091"/>
              <a:gd name="connsiteX4" fmla="*/ 379708 w 379708"/>
              <a:gd name="connsiteY4" fmla="*/ 304091 h 304091"/>
              <a:gd name="connsiteX0" fmla="*/ 379708 w 379708"/>
              <a:gd name="connsiteY0" fmla="*/ 304091 h 304091"/>
              <a:gd name="connsiteX1" fmla="*/ 316948 w 379708"/>
              <a:gd name="connsiteY1" fmla="*/ 303391 h 304091"/>
              <a:gd name="connsiteX2" fmla="*/ 0 w 379708"/>
              <a:gd name="connsiteY2" fmla="*/ 0 h 304091"/>
              <a:gd name="connsiteX3" fmla="*/ 68900 w 379708"/>
              <a:gd name="connsiteY3" fmla="*/ 2086 h 304091"/>
              <a:gd name="connsiteX4" fmla="*/ 379708 w 379708"/>
              <a:gd name="connsiteY4" fmla="*/ 304091 h 304091"/>
              <a:gd name="connsiteX0" fmla="*/ 379708 w 379708"/>
              <a:gd name="connsiteY0" fmla="*/ 302048 h 302048"/>
              <a:gd name="connsiteX1" fmla="*/ 316948 w 379708"/>
              <a:gd name="connsiteY1" fmla="*/ 301348 h 302048"/>
              <a:gd name="connsiteX2" fmla="*/ 0 w 379708"/>
              <a:gd name="connsiteY2" fmla="*/ 0 h 302048"/>
              <a:gd name="connsiteX3" fmla="*/ 68900 w 379708"/>
              <a:gd name="connsiteY3" fmla="*/ 43 h 302048"/>
              <a:gd name="connsiteX4" fmla="*/ 379708 w 379708"/>
              <a:gd name="connsiteY4" fmla="*/ 302048 h 302048"/>
              <a:gd name="connsiteX0" fmla="*/ 484491 w 484491"/>
              <a:gd name="connsiteY0" fmla="*/ 405276 h 405276"/>
              <a:gd name="connsiteX1" fmla="*/ 421731 w 484491"/>
              <a:gd name="connsiteY1" fmla="*/ 404576 h 405276"/>
              <a:gd name="connsiteX2" fmla="*/ 0 w 484491"/>
              <a:gd name="connsiteY2" fmla="*/ 0 h 405276"/>
              <a:gd name="connsiteX3" fmla="*/ 173683 w 484491"/>
              <a:gd name="connsiteY3" fmla="*/ 103271 h 405276"/>
              <a:gd name="connsiteX4" fmla="*/ 484491 w 484491"/>
              <a:gd name="connsiteY4" fmla="*/ 405276 h 405276"/>
              <a:gd name="connsiteX0" fmla="*/ 484491 w 484491"/>
              <a:gd name="connsiteY0" fmla="*/ 458913 h 458913"/>
              <a:gd name="connsiteX1" fmla="*/ 421731 w 484491"/>
              <a:gd name="connsiteY1" fmla="*/ 458213 h 458913"/>
              <a:gd name="connsiteX2" fmla="*/ 0 w 484491"/>
              <a:gd name="connsiteY2" fmla="*/ 53637 h 458913"/>
              <a:gd name="connsiteX3" fmla="*/ 13751 w 484491"/>
              <a:gd name="connsiteY3" fmla="*/ 0 h 458913"/>
              <a:gd name="connsiteX4" fmla="*/ 484491 w 484491"/>
              <a:gd name="connsiteY4" fmla="*/ 458913 h 458913"/>
              <a:gd name="connsiteX0" fmla="*/ 484491 w 484491"/>
              <a:gd name="connsiteY0" fmla="*/ 458913 h 458913"/>
              <a:gd name="connsiteX1" fmla="*/ 421731 w 484491"/>
              <a:gd name="connsiteY1" fmla="*/ 458213 h 458913"/>
              <a:gd name="connsiteX2" fmla="*/ 0 w 484491"/>
              <a:gd name="connsiteY2" fmla="*/ 53637 h 458913"/>
              <a:gd name="connsiteX3" fmla="*/ 13751 w 484491"/>
              <a:gd name="connsiteY3" fmla="*/ 0 h 458913"/>
              <a:gd name="connsiteX4" fmla="*/ 484491 w 484491"/>
              <a:gd name="connsiteY4" fmla="*/ 458913 h 458913"/>
              <a:gd name="connsiteX0" fmla="*/ 484491 w 484491"/>
              <a:gd name="connsiteY0" fmla="*/ 458913 h 458913"/>
              <a:gd name="connsiteX1" fmla="*/ 421731 w 484491"/>
              <a:gd name="connsiteY1" fmla="*/ 458213 h 458913"/>
              <a:gd name="connsiteX2" fmla="*/ 0 w 484491"/>
              <a:gd name="connsiteY2" fmla="*/ 53637 h 458913"/>
              <a:gd name="connsiteX3" fmla="*/ 13751 w 484491"/>
              <a:gd name="connsiteY3" fmla="*/ 0 h 458913"/>
              <a:gd name="connsiteX4" fmla="*/ 484491 w 484491"/>
              <a:gd name="connsiteY4" fmla="*/ 458913 h 458913"/>
              <a:gd name="connsiteX0" fmla="*/ 470740 w 470740"/>
              <a:gd name="connsiteY0" fmla="*/ 458913 h 458913"/>
              <a:gd name="connsiteX1" fmla="*/ 407980 w 470740"/>
              <a:gd name="connsiteY1" fmla="*/ 458213 h 458913"/>
              <a:gd name="connsiteX2" fmla="*/ 2622 w 470740"/>
              <a:gd name="connsiteY2" fmla="*/ 69981 h 458913"/>
              <a:gd name="connsiteX3" fmla="*/ 0 w 470740"/>
              <a:gd name="connsiteY3" fmla="*/ 0 h 458913"/>
              <a:gd name="connsiteX4" fmla="*/ 470740 w 470740"/>
              <a:gd name="connsiteY4" fmla="*/ 458913 h 458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740" h="458913">
                <a:moveTo>
                  <a:pt x="470740" y="458913"/>
                </a:moveTo>
                <a:lnTo>
                  <a:pt x="407980" y="458213"/>
                </a:lnTo>
                <a:lnTo>
                  <a:pt x="2622" y="69981"/>
                </a:lnTo>
                <a:lnTo>
                  <a:pt x="0" y="0"/>
                </a:lnTo>
                <a:cubicBezTo>
                  <a:pt x="474166" y="459291"/>
                  <a:pt x="376643" y="362386"/>
                  <a:pt x="470740" y="458913"/>
                </a:cubicBezTo>
                <a:close/>
              </a:path>
            </a:pathLst>
          </a:custGeom>
          <a:solidFill>
            <a:schemeClr val="bg1">
              <a:lumMod val="8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85000"/>
                </a:schemeClr>
              </a:solidFill>
            </a:endParaRPr>
          </a:p>
        </p:txBody>
      </p:sp>
      <p:pic>
        <p:nvPicPr>
          <p:cNvPr id="11" name="Picture 10" descr="stem-branding blue.jpg"/>
          <p:cNvPicPr>
            <a:picLocks noChangeAspect="1"/>
          </p:cNvPicPr>
          <p:nvPr userDrawn="1"/>
        </p:nvPicPr>
        <p:blipFill rotWithShape="1">
          <a:blip r:embed="rId4" cstate="print">
            <a:extLst>
              <a:ext uri="{28A0092B-C50C-407E-A947-70E740481C1C}">
                <a14:useLocalDpi xmlns:a14="http://schemas.microsoft.com/office/drawing/2010/main" val="0"/>
              </a:ext>
            </a:extLst>
          </a:blip>
          <a:srcRect t="22313" b="22417"/>
          <a:stretch/>
        </p:blipFill>
        <p:spPr>
          <a:xfrm>
            <a:off x="6528765" y="35778"/>
            <a:ext cx="2523683" cy="657267"/>
          </a:xfrm>
          <a:prstGeom prst="rect">
            <a:avLst/>
          </a:prstGeom>
        </p:spPr>
      </p:pic>
      <p:sp>
        <p:nvSpPr>
          <p:cNvPr id="13" name="Parallelogram 1"/>
          <p:cNvSpPr/>
          <p:nvPr userDrawn="1"/>
        </p:nvSpPr>
        <p:spPr>
          <a:xfrm>
            <a:off x="304800" y="4954038"/>
            <a:ext cx="8902290" cy="207841"/>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584217 w 8368765"/>
              <a:gd name="connsiteY0" fmla="*/ 560127 h 589817"/>
              <a:gd name="connsiteX1" fmla="*/ 0 w 8368765"/>
              <a:gd name="connsiteY1" fmla="*/ 6129 h 589817"/>
              <a:gd name="connsiteX2" fmla="*/ 8360786 w 8368765"/>
              <a:gd name="connsiteY2" fmla="*/ 0 h 589817"/>
              <a:gd name="connsiteX3" fmla="*/ 8368765 w 8368765"/>
              <a:gd name="connsiteY3" fmla="*/ 589817 h 589817"/>
              <a:gd name="connsiteX4" fmla="*/ 584217 w 8368765"/>
              <a:gd name="connsiteY4" fmla="*/ 560127 h 589817"/>
              <a:gd name="connsiteX0" fmla="*/ 584217 w 9993192"/>
              <a:gd name="connsiteY0" fmla="*/ 564256 h 593946"/>
              <a:gd name="connsiteX1" fmla="*/ 0 w 9993192"/>
              <a:gd name="connsiteY1" fmla="*/ 10258 h 593946"/>
              <a:gd name="connsiteX2" fmla="*/ 9993192 w 9993192"/>
              <a:gd name="connsiteY2" fmla="*/ 0 h 593946"/>
              <a:gd name="connsiteX3" fmla="*/ 8368765 w 9993192"/>
              <a:gd name="connsiteY3" fmla="*/ 593946 h 593946"/>
              <a:gd name="connsiteX4" fmla="*/ 584217 w 9993192"/>
              <a:gd name="connsiteY4" fmla="*/ 564256 h 593946"/>
              <a:gd name="connsiteX0" fmla="*/ 584217 w 9995656"/>
              <a:gd name="connsiteY0" fmla="*/ 564256 h 564256"/>
              <a:gd name="connsiteX1" fmla="*/ 0 w 9995656"/>
              <a:gd name="connsiteY1" fmla="*/ 10258 h 564256"/>
              <a:gd name="connsiteX2" fmla="*/ 9993192 w 9995656"/>
              <a:gd name="connsiteY2" fmla="*/ 0 h 564256"/>
              <a:gd name="connsiteX3" fmla="*/ 9995656 w 9995656"/>
              <a:gd name="connsiteY3" fmla="*/ 222324 h 564256"/>
              <a:gd name="connsiteX4" fmla="*/ 584217 w 9995656"/>
              <a:gd name="connsiteY4" fmla="*/ 564256 h 564256"/>
              <a:gd name="connsiteX0" fmla="*/ 225749 w 9995656"/>
              <a:gd name="connsiteY0" fmla="*/ 229796 h 229796"/>
              <a:gd name="connsiteX1" fmla="*/ 0 w 9995656"/>
              <a:gd name="connsiteY1" fmla="*/ 10258 h 229796"/>
              <a:gd name="connsiteX2" fmla="*/ 9993192 w 9995656"/>
              <a:gd name="connsiteY2" fmla="*/ 0 h 229796"/>
              <a:gd name="connsiteX3" fmla="*/ 9995656 w 9995656"/>
              <a:gd name="connsiteY3" fmla="*/ 222324 h 229796"/>
              <a:gd name="connsiteX4" fmla="*/ 225749 w 9995656"/>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98650 w 10001171"/>
              <a:gd name="connsiteY1" fmla="*/ 101083 h 229796"/>
              <a:gd name="connsiteX2" fmla="*/ 0 w 10001171"/>
              <a:gd name="connsiteY2" fmla="*/ 1999 h 229796"/>
              <a:gd name="connsiteX3" fmla="*/ 9998707 w 10001171"/>
              <a:gd name="connsiteY3" fmla="*/ 0 h 229796"/>
              <a:gd name="connsiteX4" fmla="*/ 10001171 w 10001171"/>
              <a:gd name="connsiteY4" fmla="*/ 222324 h 229796"/>
              <a:gd name="connsiteX5" fmla="*/ 231264 w 10001171"/>
              <a:gd name="connsiteY5" fmla="*/ 229796 h 229796"/>
              <a:gd name="connsiteX0" fmla="*/ 10001171 w 10001171"/>
              <a:gd name="connsiteY0" fmla="*/ 222324 h 222324"/>
              <a:gd name="connsiteX1" fmla="*/ 98650 w 10001171"/>
              <a:gd name="connsiteY1" fmla="*/ 101083 h 222324"/>
              <a:gd name="connsiteX2" fmla="*/ 0 w 10001171"/>
              <a:gd name="connsiteY2" fmla="*/ 1999 h 222324"/>
              <a:gd name="connsiteX3" fmla="*/ 9998707 w 10001171"/>
              <a:gd name="connsiteY3" fmla="*/ 0 h 222324"/>
              <a:gd name="connsiteX4" fmla="*/ 10001171 w 10001171"/>
              <a:gd name="connsiteY4" fmla="*/ 222324 h 222324"/>
              <a:gd name="connsiteX0" fmla="*/ 10001171 w 10001171"/>
              <a:gd name="connsiteY0" fmla="*/ 222324 h 222324"/>
              <a:gd name="connsiteX1" fmla="*/ 98650 w 10001171"/>
              <a:gd name="connsiteY1" fmla="*/ 101083 h 222324"/>
              <a:gd name="connsiteX2" fmla="*/ 0 w 10001171"/>
              <a:gd name="connsiteY2" fmla="*/ 1999 h 222324"/>
              <a:gd name="connsiteX3" fmla="*/ 9832256 w 10001171"/>
              <a:gd name="connsiteY3" fmla="*/ 0 h 222324"/>
              <a:gd name="connsiteX4" fmla="*/ 10001171 w 10001171"/>
              <a:gd name="connsiteY4" fmla="*/ 222324 h 222324"/>
              <a:gd name="connsiteX0" fmla="*/ 9791059 w 9832267"/>
              <a:gd name="connsiteY0" fmla="*/ 175334 h 175334"/>
              <a:gd name="connsiteX1" fmla="*/ 98650 w 9832267"/>
              <a:gd name="connsiteY1" fmla="*/ 101083 h 175334"/>
              <a:gd name="connsiteX2" fmla="*/ 0 w 9832267"/>
              <a:gd name="connsiteY2" fmla="*/ 1999 h 175334"/>
              <a:gd name="connsiteX3" fmla="*/ 9832256 w 9832267"/>
              <a:gd name="connsiteY3" fmla="*/ 0 h 175334"/>
              <a:gd name="connsiteX4" fmla="*/ 9791059 w 9832267"/>
              <a:gd name="connsiteY4" fmla="*/ 175334 h 175334"/>
              <a:gd name="connsiteX0" fmla="*/ 9826533 w 9832319"/>
              <a:gd name="connsiteY0" fmla="*/ 93612 h 101083"/>
              <a:gd name="connsiteX1" fmla="*/ 98650 w 9832319"/>
              <a:gd name="connsiteY1" fmla="*/ 101083 h 101083"/>
              <a:gd name="connsiteX2" fmla="*/ 0 w 9832319"/>
              <a:gd name="connsiteY2" fmla="*/ 1999 h 101083"/>
              <a:gd name="connsiteX3" fmla="*/ 9832256 w 9832319"/>
              <a:gd name="connsiteY3" fmla="*/ 0 h 101083"/>
              <a:gd name="connsiteX4" fmla="*/ 9826533 w 9832319"/>
              <a:gd name="connsiteY4" fmla="*/ 93612 h 101083"/>
              <a:gd name="connsiteX0" fmla="*/ 9829262 w 9832353"/>
              <a:gd name="connsiteY0" fmla="*/ 99740 h 101083"/>
              <a:gd name="connsiteX1" fmla="*/ 98650 w 9832353"/>
              <a:gd name="connsiteY1" fmla="*/ 101083 h 101083"/>
              <a:gd name="connsiteX2" fmla="*/ 0 w 9832353"/>
              <a:gd name="connsiteY2" fmla="*/ 1999 h 101083"/>
              <a:gd name="connsiteX3" fmla="*/ 9832256 w 9832353"/>
              <a:gd name="connsiteY3" fmla="*/ 0 h 101083"/>
              <a:gd name="connsiteX4" fmla="*/ 9829262 w 9832353"/>
              <a:gd name="connsiteY4" fmla="*/ 99740 h 101083"/>
              <a:gd name="connsiteX0" fmla="*/ 9829262 w 11053452"/>
              <a:gd name="connsiteY0" fmla="*/ 111200 h 112543"/>
              <a:gd name="connsiteX1" fmla="*/ 98650 w 11053452"/>
              <a:gd name="connsiteY1" fmla="*/ 112543 h 112543"/>
              <a:gd name="connsiteX2" fmla="*/ 0 w 11053452"/>
              <a:gd name="connsiteY2" fmla="*/ 13459 h 112543"/>
              <a:gd name="connsiteX3" fmla="*/ 9832256 w 11053452"/>
              <a:gd name="connsiteY3" fmla="*/ 11460 h 112543"/>
              <a:gd name="connsiteX4" fmla="*/ 9829262 w 11053452"/>
              <a:gd name="connsiteY4" fmla="*/ 111200 h 112543"/>
              <a:gd name="connsiteX0" fmla="*/ 9829262 w 11053452"/>
              <a:gd name="connsiteY0" fmla="*/ 105540 h 106883"/>
              <a:gd name="connsiteX1" fmla="*/ 98650 w 11053452"/>
              <a:gd name="connsiteY1" fmla="*/ 106883 h 106883"/>
              <a:gd name="connsiteX2" fmla="*/ 0 w 11053452"/>
              <a:gd name="connsiteY2" fmla="*/ 7799 h 106883"/>
              <a:gd name="connsiteX3" fmla="*/ 9832256 w 11053452"/>
              <a:gd name="connsiteY3" fmla="*/ 5800 h 106883"/>
              <a:gd name="connsiteX4" fmla="*/ 9829262 w 11053452"/>
              <a:gd name="connsiteY4" fmla="*/ 105540 h 106883"/>
              <a:gd name="connsiteX0" fmla="*/ 9829262 w 10551265"/>
              <a:gd name="connsiteY0" fmla="*/ 105540 h 106883"/>
              <a:gd name="connsiteX1" fmla="*/ 98650 w 10551265"/>
              <a:gd name="connsiteY1" fmla="*/ 106883 h 106883"/>
              <a:gd name="connsiteX2" fmla="*/ 0 w 10551265"/>
              <a:gd name="connsiteY2" fmla="*/ 7799 h 106883"/>
              <a:gd name="connsiteX3" fmla="*/ 9832256 w 10551265"/>
              <a:gd name="connsiteY3" fmla="*/ 5800 h 106883"/>
              <a:gd name="connsiteX4" fmla="*/ 9829262 w 10551265"/>
              <a:gd name="connsiteY4" fmla="*/ 105540 h 106883"/>
              <a:gd name="connsiteX0" fmla="*/ 9829262 w 9832472"/>
              <a:gd name="connsiteY0" fmla="*/ 105540 h 106883"/>
              <a:gd name="connsiteX1" fmla="*/ 98650 w 9832472"/>
              <a:gd name="connsiteY1" fmla="*/ 106883 h 106883"/>
              <a:gd name="connsiteX2" fmla="*/ 0 w 9832472"/>
              <a:gd name="connsiteY2" fmla="*/ 7799 h 106883"/>
              <a:gd name="connsiteX3" fmla="*/ 9832256 w 9832472"/>
              <a:gd name="connsiteY3" fmla="*/ 5800 h 106883"/>
              <a:gd name="connsiteX4" fmla="*/ 9829262 w 9832472"/>
              <a:gd name="connsiteY4" fmla="*/ 105540 h 106883"/>
              <a:gd name="connsiteX0" fmla="*/ 9834719 w 9837930"/>
              <a:gd name="connsiteY0" fmla="*/ 105540 h 106883"/>
              <a:gd name="connsiteX1" fmla="*/ 104107 w 9837930"/>
              <a:gd name="connsiteY1" fmla="*/ 106883 h 106883"/>
              <a:gd name="connsiteX2" fmla="*/ 0 w 9837930"/>
              <a:gd name="connsiteY2" fmla="*/ 7799 h 106883"/>
              <a:gd name="connsiteX3" fmla="*/ 9837713 w 9837930"/>
              <a:gd name="connsiteY3" fmla="*/ 5800 h 106883"/>
              <a:gd name="connsiteX4" fmla="*/ 9834719 w 9837930"/>
              <a:gd name="connsiteY4" fmla="*/ 105540 h 106883"/>
              <a:gd name="connsiteX0" fmla="*/ 9834719 w 9837930"/>
              <a:gd name="connsiteY0" fmla="*/ 99740 h 101083"/>
              <a:gd name="connsiteX1" fmla="*/ 104107 w 9837930"/>
              <a:gd name="connsiteY1" fmla="*/ 101083 h 101083"/>
              <a:gd name="connsiteX2" fmla="*/ 0 w 9837930"/>
              <a:gd name="connsiteY2" fmla="*/ 1999 h 101083"/>
              <a:gd name="connsiteX3" fmla="*/ 9837713 w 9837930"/>
              <a:gd name="connsiteY3" fmla="*/ 0 h 101083"/>
              <a:gd name="connsiteX4" fmla="*/ 9834719 w 9837930"/>
              <a:gd name="connsiteY4" fmla="*/ 99740 h 101083"/>
              <a:gd name="connsiteX0" fmla="*/ 9834719 w 10080371"/>
              <a:gd name="connsiteY0" fmla="*/ 107998 h 109341"/>
              <a:gd name="connsiteX1" fmla="*/ 104107 w 10080371"/>
              <a:gd name="connsiteY1" fmla="*/ 109341 h 109341"/>
              <a:gd name="connsiteX2" fmla="*/ 0 w 10080371"/>
              <a:gd name="connsiteY2" fmla="*/ 10257 h 109341"/>
              <a:gd name="connsiteX3" fmla="*/ 10080369 w 10080371"/>
              <a:gd name="connsiteY3" fmla="*/ 0 h 109341"/>
              <a:gd name="connsiteX4" fmla="*/ 9834719 w 10080371"/>
              <a:gd name="connsiteY4" fmla="*/ 107998 h 109341"/>
              <a:gd name="connsiteX0" fmla="*/ 9834719 w 10096915"/>
              <a:gd name="connsiteY0" fmla="*/ 97741 h 99084"/>
              <a:gd name="connsiteX1" fmla="*/ 104107 w 10096915"/>
              <a:gd name="connsiteY1" fmla="*/ 99084 h 99084"/>
              <a:gd name="connsiteX2" fmla="*/ 0 w 10096915"/>
              <a:gd name="connsiteY2" fmla="*/ 0 h 99084"/>
              <a:gd name="connsiteX3" fmla="*/ 10096913 w 10096915"/>
              <a:gd name="connsiteY3" fmla="*/ 22776 h 99084"/>
              <a:gd name="connsiteX4" fmla="*/ 9834719 w 10096915"/>
              <a:gd name="connsiteY4" fmla="*/ 97741 h 99084"/>
              <a:gd name="connsiteX0" fmla="*/ 9834719 w 10118975"/>
              <a:gd name="connsiteY0" fmla="*/ 97741 h 99084"/>
              <a:gd name="connsiteX1" fmla="*/ 104107 w 10118975"/>
              <a:gd name="connsiteY1" fmla="*/ 99084 h 99084"/>
              <a:gd name="connsiteX2" fmla="*/ 0 w 10118975"/>
              <a:gd name="connsiteY2" fmla="*/ 0 h 99084"/>
              <a:gd name="connsiteX3" fmla="*/ 10118973 w 10118975"/>
              <a:gd name="connsiteY3" fmla="*/ 6260 h 99084"/>
              <a:gd name="connsiteX4" fmla="*/ 9834719 w 10118975"/>
              <a:gd name="connsiteY4" fmla="*/ 97741 h 99084"/>
              <a:gd name="connsiteX0" fmla="*/ 10110464 w 10119054"/>
              <a:gd name="connsiteY0" fmla="*/ 184453 h 184453"/>
              <a:gd name="connsiteX1" fmla="*/ 104107 w 10119054"/>
              <a:gd name="connsiteY1" fmla="*/ 99084 h 184453"/>
              <a:gd name="connsiteX2" fmla="*/ 0 w 10119054"/>
              <a:gd name="connsiteY2" fmla="*/ 0 h 184453"/>
              <a:gd name="connsiteX3" fmla="*/ 10118973 w 10119054"/>
              <a:gd name="connsiteY3" fmla="*/ 6260 h 184453"/>
              <a:gd name="connsiteX4" fmla="*/ 10110464 w 10119054"/>
              <a:gd name="connsiteY4" fmla="*/ 184453 h 184453"/>
              <a:gd name="connsiteX0" fmla="*/ 10110464 w 10119054"/>
              <a:gd name="connsiteY0" fmla="*/ 184453 h 184453"/>
              <a:gd name="connsiteX1" fmla="*/ 181315 w 10119054"/>
              <a:gd name="connsiteY1" fmla="*/ 181666 h 184453"/>
              <a:gd name="connsiteX2" fmla="*/ 0 w 10119054"/>
              <a:gd name="connsiteY2" fmla="*/ 0 h 184453"/>
              <a:gd name="connsiteX3" fmla="*/ 10118973 w 10119054"/>
              <a:gd name="connsiteY3" fmla="*/ 6260 h 184453"/>
              <a:gd name="connsiteX4" fmla="*/ 10110464 w 10119054"/>
              <a:gd name="connsiteY4" fmla="*/ 184453 h 184453"/>
              <a:gd name="connsiteX0" fmla="*/ 10110464 w 10119054"/>
              <a:gd name="connsiteY0" fmla="*/ 178324 h 178324"/>
              <a:gd name="connsiteX1" fmla="*/ 181315 w 10119054"/>
              <a:gd name="connsiteY1" fmla="*/ 175537 h 178324"/>
              <a:gd name="connsiteX2" fmla="*/ 0 w 10119054"/>
              <a:gd name="connsiteY2" fmla="*/ 0 h 178324"/>
              <a:gd name="connsiteX3" fmla="*/ 10118973 w 10119054"/>
              <a:gd name="connsiteY3" fmla="*/ 131 h 178324"/>
              <a:gd name="connsiteX4" fmla="*/ 10110464 w 10119054"/>
              <a:gd name="connsiteY4" fmla="*/ 178324 h 178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19054" h="178324">
                <a:moveTo>
                  <a:pt x="10110464" y="178324"/>
                </a:moveTo>
                <a:lnTo>
                  <a:pt x="181315" y="175537"/>
                </a:lnTo>
                <a:lnTo>
                  <a:pt x="0" y="0"/>
                </a:lnTo>
                <a:lnTo>
                  <a:pt x="10118973" y="131"/>
                </a:lnTo>
                <a:cubicBezTo>
                  <a:pt x="10119951" y="55239"/>
                  <a:pt x="10111873" y="81797"/>
                  <a:pt x="10110464" y="178324"/>
                </a:cubicBezTo>
                <a:close/>
              </a:path>
            </a:pathLst>
          </a:custGeom>
          <a:solidFill>
            <a:srgbClr val="0C193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userDrawn="1"/>
        </p:nvSpPr>
        <p:spPr>
          <a:xfrm>
            <a:off x="455870" y="4922777"/>
            <a:ext cx="8688129" cy="246221"/>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rgbClr val="D9D9D9"/>
                </a:solidFill>
                <a:latin typeface="Arial Narrow"/>
                <a:cs typeface="Arial Narrow"/>
              </a:rPr>
              <a:t>STEM101.ORG</a:t>
            </a:r>
            <a:r>
              <a:rPr lang="en-US" sz="1000" i="0" baseline="0" dirty="0" smtClean="0">
                <a:solidFill>
                  <a:srgbClr val="D9D9D9"/>
                </a:solidFill>
                <a:latin typeface="Arial Narrow"/>
                <a:cs typeface="Arial Narrow"/>
              </a:rPr>
              <a:t>                                                                                                                                                                                                                 </a:t>
            </a:r>
            <a:r>
              <a:rPr lang="en-US" sz="1000" i="0" dirty="0" smtClean="0">
                <a:solidFill>
                  <a:srgbClr val="D9D9D9"/>
                </a:solidFill>
                <a:latin typeface="Arial Narrow"/>
                <a:cs typeface="Arial Narrow"/>
              </a:rPr>
              <a:t>A Non-Profit</a:t>
            </a:r>
            <a:r>
              <a:rPr lang="en-US" sz="1000" i="0" baseline="0" dirty="0" smtClean="0">
                <a:solidFill>
                  <a:srgbClr val="D9D9D9"/>
                </a:solidFill>
                <a:latin typeface="Arial Narrow"/>
                <a:cs typeface="Arial Narrow"/>
              </a:rPr>
              <a:t> K-16 Education Program</a:t>
            </a:r>
            <a:endParaRPr lang="en-US" sz="1000" dirty="0">
              <a:solidFill>
                <a:srgbClr val="D9D9D9"/>
              </a:solidFill>
              <a:latin typeface="Arial Narrow"/>
              <a:cs typeface="Arial Narrow"/>
            </a:endParaRPr>
          </a:p>
        </p:txBody>
      </p:sp>
    </p:spTree>
  </p:cSld>
  <p:clrMap bg1="lt1" tx1="dk1" bg2="lt2" tx2="dk2" accent1="accent1" accent2="accent2" accent3="accent3" accent4="accent4" accent5="accent5" accent6="accent6" hlink="hlink" folHlink="folHlink"/>
  <p:sldLayoutIdLst>
    <p:sldLayoutId id="2147483649" r:id="rId1"/>
    <p:sldLayoutId id="2147483655" r:id="rId2"/>
  </p:sldLayoutIdLst>
  <p:timing>
    <p:tnLst>
      <p:par>
        <p:cTn id="1" dur="indefinite" restart="never" nodeType="tmRoot"/>
      </p:par>
    </p:tnLst>
  </p:timing>
  <p:txStyles>
    <p:titleStyle>
      <a:lvl1pPr algn="l" rtl="0" eaLnBrk="1" latinLnBrk="0" hangingPunct="1">
        <a:spcBef>
          <a:spcPct val="0"/>
        </a:spcBef>
        <a:buNone/>
        <a:defRPr sz="4200" kern="1200">
          <a:solidFill>
            <a:schemeClr val="tx2"/>
          </a:solidFill>
          <a:latin typeface="+mj-lt"/>
          <a:ea typeface="+mj-ea"/>
          <a:cs typeface="+mj-cs"/>
        </a:defRPr>
      </a:lvl1pPr>
      <a:extLst/>
    </p:titleStyle>
    <p:body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extLst/>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a:extLst/>
    </p:otherStyle>
  </p:txStyles>
  <p:extLst mod="1">
    <p:ext uri="{27BBF7A9-308A-43DC-89C8-2F10F3537804}">
      <p15:sldGuideLst xmlns:p15="http://schemas.microsoft.com/office/powerpoint/2012/main">
        <p15:guide id="1" orient="horz" pos="3108">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6888" y="1823191"/>
            <a:ext cx="6477000" cy="1356604"/>
          </a:xfrm>
        </p:spPr>
        <p:txBody>
          <a:bodyPr/>
          <a:lstStyle/>
          <a:p>
            <a:pPr algn="ctr"/>
            <a:r>
              <a:rPr lang="en-US" dirty="0" smtClean="0"/>
              <a:t>Advances in medical technologies</a:t>
            </a:r>
            <a:endParaRPr lang="en-US" dirty="0"/>
          </a:p>
        </p:txBody>
      </p:sp>
    </p:spTree>
    <p:extLst>
      <p:ext uri="{BB962C8B-B14F-4D97-AF65-F5344CB8AC3E}">
        <p14:creationId xmlns:p14="http://schemas.microsoft.com/office/powerpoint/2010/main" val="36626976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75292" y="3373564"/>
            <a:ext cx="4310743" cy="1200329"/>
          </a:xfrm>
          <a:prstGeom prst="rect">
            <a:avLst/>
          </a:prstGeom>
          <a:noFill/>
        </p:spPr>
        <p:txBody>
          <a:bodyPr wrap="square" rtlCol="0">
            <a:spAutoFit/>
          </a:bodyPr>
          <a:lstStyle/>
          <a:p>
            <a:pPr algn="ctr"/>
            <a:r>
              <a:rPr lang="en-US" sz="4800" dirty="0" smtClean="0"/>
              <a:t>Insulin Pumps</a:t>
            </a:r>
          </a:p>
          <a:p>
            <a:pPr algn="ctr"/>
            <a:r>
              <a:rPr lang="en-US" sz="2400" dirty="0" smtClean="0"/>
              <a:t> A giant leap forward</a:t>
            </a:r>
            <a:endParaRPr lang="en-US" sz="2400" dirty="0"/>
          </a:p>
        </p:txBody>
      </p:sp>
      <p:pic>
        <p:nvPicPr>
          <p:cNvPr id="3" name="omnipod-005.jpg"/>
          <p:cNvPicPr/>
          <p:nvPr/>
        </p:nvPicPr>
        <p:blipFill>
          <a:blip r:embed="rId3">
            <a:extLst/>
          </a:blip>
          <a:stretch>
            <a:fillRect/>
          </a:stretch>
        </p:blipFill>
        <p:spPr>
          <a:xfrm>
            <a:off x="2817844" y="939281"/>
            <a:ext cx="3225640" cy="2121160"/>
          </a:xfrm>
          <a:prstGeom prst="rect">
            <a:avLst/>
          </a:prstGeom>
          <a:ln w="12700">
            <a:miter lim="400000"/>
          </a:ln>
        </p:spPr>
      </p:pic>
    </p:spTree>
    <p:extLst>
      <p:ext uri="{BB962C8B-B14F-4D97-AF65-F5344CB8AC3E}">
        <p14:creationId xmlns:p14="http://schemas.microsoft.com/office/powerpoint/2010/main" val="26625826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54706" y="763558"/>
            <a:ext cx="5481309" cy="923330"/>
          </a:xfrm>
          <a:prstGeom prst="rect">
            <a:avLst/>
          </a:prstGeom>
        </p:spPr>
        <p:txBody>
          <a:bodyPr wrap="none">
            <a:spAutoFit/>
          </a:bodyPr>
          <a:lstStyle/>
          <a:p>
            <a:r>
              <a:rPr lang="en-US" sz="5400" dirty="0"/>
              <a:t>Healthcare: Then</a:t>
            </a:r>
          </a:p>
        </p:txBody>
      </p:sp>
      <p:pic>
        <p:nvPicPr>
          <p:cNvPr id="3" name="1920-2.jpg"/>
          <p:cNvPicPr/>
          <p:nvPr/>
        </p:nvPicPr>
        <p:blipFill>
          <a:blip r:embed="rId3">
            <a:extLst/>
          </a:blip>
          <a:stretch>
            <a:fillRect/>
          </a:stretch>
        </p:blipFill>
        <p:spPr>
          <a:xfrm>
            <a:off x="2680398" y="2073339"/>
            <a:ext cx="4029923" cy="2509273"/>
          </a:xfrm>
          <a:prstGeom prst="rect">
            <a:avLst/>
          </a:prstGeom>
          <a:ln w="12700">
            <a:miter lim="400000"/>
          </a:ln>
        </p:spPr>
      </p:pic>
    </p:spTree>
    <p:extLst>
      <p:ext uri="{BB962C8B-B14F-4D97-AF65-F5344CB8AC3E}">
        <p14:creationId xmlns:p14="http://schemas.microsoft.com/office/powerpoint/2010/main" val="928488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54706" y="763558"/>
            <a:ext cx="5301451" cy="923330"/>
          </a:xfrm>
          <a:prstGeom prst="rect">
            <a:avLst/>
          </a:prstGeom>
        </p:spPr>
        <p:txBody>
          <a:bodyPr wrap="none">
            <a:spAutoFit/>
          </a:bodyPr>
          <a:lstStyle/>
          <a:p>
            <a:r>
              <a:rPr lang="en-US" sz="5400" dirty="0"/>
              <a:t>Healthcare: </a:t>
            </a:r>
            <a:r>
              <a:rPr lang="en-US" sz="5400" dirty="0" smtClean="0"/>
              <a:t>Now</a:t>
            </a:r>
            <a:endParaRPr lang="en-US" sz="5400" dirty="0"/>
          </a:p>
        </p:txBody>
      </p:sp>
      <p:pic>
        <p:nvPicPr>
          <p:cNvPr id="3" name="doctors.jpg"/>
          <p:cNvPicPr/>
          <p:nvPr/>
        </p:nvPicPr>
        <p:blipFill>
          <a:blip r:embed="rId3">
            <a:extLst/>
          </a:blip>
          <a:stretch>
            <a:fillRect/>
          </a:stretch>
        </p:blipFill>
        <p:spPr>
          <a:xfrm>
            <a:off x="2487911" y="2034073"/>
            <a:ext cx="4235039" cy="2673367"/>
          </a:xfrm>
          <a:prstGeom prst="rect">
            <a:avLst/>
          </a:prstGeom>
          <a:ln w="12700">
            <a:miter lim="400000"/>
          </a:ln>
        </p:spPr>
      </p:pic>
    </p:spTree>
    <p:extLst>
      <p:ext uri="{BB962C8B-B14F-4D97-AF65-F5344CB8AC3E}">
        <p14:creationId xmlns:p14="http://schemas.microsoft.com/office/powerpoint/2010/main" val="38073867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5318" y="744897"/>
            <a:ext cx="7956217" cy="646331"/>
          </a:xfrm>
          <a:prstGeom prst="rect">
            <a:avLst/>
          </a:prstGeom>
        </p:spPr>
        <p:txBody>
          <a:bodyPr wrap="none">
            <a:spAutoFit/>
          </a:bodyPr>
          <a:lstStyle/>
          <a:p>
            <a:r>
              <a:rPr lang="en-US" sz="3600" dirty="0"/>
              <a:t>Look Around. Count the people with…</a:t>
            </a:r>
          </a:p>
        </p:txBody>
      </p:sp>
      <p:sp>
        <p:nvSpPr>
          <p:cNvPr id="3" name="Rectangle 2"/>
          <p:cNvSpPr/>
          <p:nvPr/>
        </p:nvSpPr>
        <p:spPr>
          <a:xfrm>
            <a:off x="2286000" y="1833086"/>
            <a:ext cx="4572000" cy="2246769"/>
          </a:xfrm>
          <a:prstGeom prst="rect">
            <a:avLst/>
          </a:prstGeom>
        </p:spPr>
        <p:txBody>
          <a:bodyPr>
            <a:spAutoFit/>
          </a:bodyPr>
          <a:lstStyle/>
          <a:p>
            <a:pPr marL="285750" lvl="0" indent="-285750">
              <a:buFont typeface="Arial" panose="020B0604020202020204" pitchFamily="34" charset="0"/>
              <a:buChar char="•"/>
              <a:defRPr sz="1800"/>
            </a:pPr>
            <a:r>
              <a:rPr lang="en-US" sz="2800" dirty="0" smtClean="0"/>
              <a:t>Glasses</a:t>
            </a:r>
          </a:p>
          <a:p>
            <a:pPr marL="285750" lvl="0" indent="-285750">
              <a:buFont typeface="Arial" panose="020B0604020202020204" pitchFamily="34" charset="0"/>
              <a:buChar char="•"/>
              <a:defRPr sz="1800"/>
            </a:pPr>
            <a:r>
              <a:rPr lang="en-US" sz="2800" dirty="0" smtClean="0"/>
              <a:t>inhalers</a:t>
            </a:r>
            <a:endParaRPr lang="en-US" sz="2800" dirty="0"/>
          </a:p>
          <a:p>
            <a:pPr marL="285750" lvl="0" indent="-285750">
              <a:buFont typeface="Arial" panose="020B0604020202020204" pitchFamily="34" charset="0"/>
              <a:buChar char="•"/>
              <a:defRPr sz="1800"/>
            </a:pPr>
            <a:r>
              <a:rPr lang="en-US" sz="2800" dirty="0"/>
              <a:t>mobility aids (wheelchair, crutches, </a:t>
            </a:r>
            <a:r>
              <a:rPr lang="en-US" sz="2800" dirty="0" err="1"/>
              <a:t>etc</a:t>
            </a:r>
            <a:r>
              <a:rPr lang="en-US" sz="2800" dirty="0"/>
              <a:t>)</a:t>
            </a:r>
          </a:p>
          <a:p>
            <a:pPr marL="285750" lvl="0" indent="-285750">
              <a:buFont typeface="Arial" panose="020B0604020202020204" pitchFamily="34" charset="0"/>
              <a:buChar char="•"/>
              <a:defRPr sz="1800"/>
            </a:pPr>
            <a:r>
              <a:rPr lang="en-US" sz="2800" dirty="0"/>
              <a:t>braces</a:t>
            </a:r>
            <a:endParaRPr lang="en-US" sz="2800" dirty="0"/>
          </a:p>
        </p:txBody>
      </p:sp>
    </p:spTree>
    <p:extLst>
      <p:ext uri="{BB962C8B-B14F-4D97-AF65-F5344CB8AC3E}">
        <p14:creationId xmlns:p14="http://schemas.microsoft.com/office/powerpoint/2010/main" val="27690253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97595" y="838202"/>
            <a:ext cx="5298245" cy="769441"/>
          </a:xfrm>
          <a:prstGeom prst="rect">
            <a:avLst/>
          </a:prstGeom>
        </p:spPr>
        <p:txBody>
          <a:bodyPr wrap="none">
            <a:spAutoFit/>
          </a:bodyPr>
          <a:lstStyle/>
          <a:p>
            <a:r>
              <a:rPr lang="en-US" sz="4400" dirty="0"/>
              <a:t>Diamond Smugglers</a:t>
            </a:r>
          </a:p>
        </p:txBody>
      </p:sp>
      <p:pic>
        <p:nvPicPr>
          <p:cNvPr id="3" name="1919-electrical-experimenter-xray-diamond-sm.jpg"/>
          <p:cNvPicPr/>
          <p:nvPr/>
        </p:nvPicPr>
        <p:blipFill>
          <a:blip r:embed="rId3">
            <a:extLst/>
          </a:blip>
          <a:stretch>
            <a:fillRect/>
          </a:stretch>
        </p:blipFill>
        <p:spPr>
          <a:xfrm>
            <a:off x="1997595" y="1607643"/>
            <a:ext cx="5064278" cy="3162127"/>
          </a:xfrm>
          <a:prstGeom prst="rect">
            <a:avLst/>
          </a:prstGeom>
          <a:ln w="12700">
            <a:miter lim="400000"/>
          </a:ln>
        </p:spPr>
      </p:pic>
    </p:spTree>
    <p:extLst>
      <p:ext uri="{BB962C8B-B14F-4D97-AF65-F5344CB8AC3E}">
        <p14:creationId xmlns:p14="http://schemas.microsoft.com/office/powerpoint/2010/main" val="35651255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93481" y="819542"/>
            <a:ext cx="4953600" cy="769441"/>
          </a:xfrm>
          <a:prstGeom prst="rect">
            <a:avLst/>
          </a:prstGeom>
        </p:spPr>
        <p:txBody>
          <a:bodyPr wrap="none">
            <a:spAutoFit/>
          </a:bodyPr>
          <a:lstStyle/>
          <a:p>
            <a:r>
              <a:rPr lang="en-US" sz="4400" dirty="0"/>
              <a:t>The Modern X-Ray</a:t>
            </a:r>
          </a:p>
        </p:txBody>
      </p:sp>
      <p:pic>
        <p:nvPicPr>
          <p:cNvPr id="3" name="url.jpg"/>
          <p:cNvPicPr/>
          <p:nvPr/>
        </p:nvPicPr>
        <p:blipFill>
          <a:blip r:embed="rId3">
            <a:extLst/>
          </a:blip>
          <a:stretch>
            <a:fillRect/>
          </a:stretch>
        </p:blipFill>
        <p:spPr>
          <a:xfrm>
            <a:off x="945731" y="1828799"/>
            <a:ext cx="3185188" cy="2511915"/>
          </a:xfrm>
          <a:prstGeom prst="rect">
            <a:avLst/>
          </a:prstGeom>
          <a:ln w="12700">
            <a:miter lim="400000"/>
          </a:ln>
        </p:spPr>
      </p:pic>
      <p:pic>
        <p:nvPicPr>
          <p:cNvPr id="4" name="x-ray_machine.jpg"/>
          <p:cNvPicPr/>
          <p:nvPr/>
        </p:nvPicPr>
        <p:blipFill>
          <a:blip r:embed="rId4">
            <a:extLst/>
          </a:blip>
          <a:stretch>
            <a:fillRect/>
          </a:stretch>
        </p:blipFill>
        <p:spPr>
          <a:xfrm>
            <a:off x="4470281" y="1828799"/>
            <a:ext cx="4103155" cy="2511915"/>
          </a:xfrm>
          <a:prstGeom prst="rect">
            <a:avLst/>
          </a:prstGeom>
          <a:ln w="12700">
            <a:miter lim="400000"/>
          </a:ln>
        </p:spPr>
      </p:pic>
    </p:spTree>
    <p:extLst>
      <p:ext uri="{BB962C8B-B14F-4D97-AF65-F5344CB8AC3E}">
        <p14:creationId xmlns:p14="http://schemas.microsoft.com/office/powerpoint/2010/main" val="9114591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adiation-Symbol.jpg"/>
          <p:cNvPicPr/>
          <p:nvPr/>
        </p:nvPicPr>
        <p:blipFill>
          <a:blip r:embed="rId3">
            <a:extLst/>
          </a:blip>
          <a:stretch>
            <a:fillRect/>
          </a:stretch>
        </p:blipFill>
        <p:spPr>
          <a:xfrm>
            <a:off x="3093874" y="862693"/>
            <a:ext cx="3153163" cy="2850891"/>
          </a:xfrm>
          <a:prstGeom prst="rect">
            <a:avLst/>
          </a:prstGeom>
          <a:ln w="12700">
            <a:miter lim="400000"/>
          </a:ln>
        </p:spPr>
      </p:pic>
      <p:sp>
        <p:nvSpPr>
          <p:cNvPr id="3" name="Shape 53"/>
          <p:cNvSpPr txBox="1">
            <a:spLocks/>
          </p:cNvSpPr>
          <p:nvPr/>
        </p:nvSpPr>
        <p:spPr>
          <a:xfrm>
            <a:off x="2346355" y="3713584"/>
            <a:ext cx="4648200" cy="779402"/>
          </a:xfrm>
          <a:prstGeom prst="rect">
            <a:avLst/>
          </a:prstGeom>
        </p:spPr>
        <p:txBody>
          <a:bodyPr/>
          <a:lstStyle>
            <a:lvl1pPr algn="l" rtl="0" eaLnBrk="1" latinLnBrk="0" hangingPunct="1">
              <a:spcBef>
                <a:spcPct val="0"/>
              </a:spcBef>
              <a:buNone/>
              <a:defRPr sz="4200" kern="1200">
                <a:solidFill>
                  <a:schemeClr val="tx2"/>
                </a:solidFill>
                <a:latin typeface="+mj-lt"/>
                <a:ea typeface="+mj-ea"/>
                <a:cs typeface="+mj-cs"/>
              </a:defRPr>
            </a:lvl1pPr>
            <a:extLst/>
          </a:lstStyle>
          <a:p>
            <a:pPr>
              <a:defRPr sz="1800"/>
            </a:pPr>
            <a:r>
              <a:rPr lang="en-US" sz="3600" dirty="0" smtClean="0"/>
              <a:t>Diamond Smugglers</a:t>
            </a:r>
            <a:endParaRPr lang="en-US" sz="3600" dirty="0"/>
          </a:p>
        </p:txBody>
      </p:sp>
      <p:sp>
        <p:nvSpPr>
          <p:cNvPr id="4" name="Rectangle 3"/>
          <p:cNvSpPr/>
          <p:nvPr/>
        </p:nvSpPr>
        <p:spPr>
          <a:xfrm>
            <a:off x="2129535" y="4231376"/>
            <a:ext cx="5081840" cy="523220"/>
          </a:xfrm>
          <a:prstGeom prst="rect">
            <a:avLst/>
          </a:prstGeom>
        </p:spPr>
        <p:txBody>
          <a:bodyPr wrap="none">
            <a:spAutoFit/>
          </a:bodyPr>
          <a:lstStyle/>
          <a:p>
            <a:pPr lvl="0">
              <a:defRPr sz="1800"/>
            </a:pPr>
            <a:r>
              <a:rPr lang="en-US" sz="2800" dirty="0"/>
              <a:t>That benefit came with a price.</a:t>
            </a:r>
            <a:endParaRPr lang="en-US" sz="2800" dirty="0"/>
          </a:p>
        </p:txBody>
      </p:sp>
    </p:spTree>
    <p:extLst>
      <p:ext uri="{BB962C8B-B14F-4D97-AF65-F5344CB8AC3E}">
        <p14:creationId xmlns:p14="http://schemas.microsoft.com/office/powerpoint/2010/main" val="5802060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IV.jpg"/>
          <p:cNvPicPr/>
          <p:nvPr/>
        </p:nvPicPr>
        <p:blipFill>
          <a:blip r:embed="rId3">
            <a:extLst/>
          </a:blip>
          <a:stretch>
            <a:fillRect/>
          </a:stretch>
        </p:blipFill>
        <p:spPr>
          <a:xfrm>
            <a:off x="2873826" y="894446"/>
            <a:ext cx="3472220" cy="2388118"/>
          </a:xfrm>
          <a:prstGeom prst="rect">
            <a:avLst/>
          </a:prstGeom>
          <a:ln w="12700">
            <a:miter lim="400000"/>
          </a:ln>
        </p:spPr>
      </p:pic>
      <p:sp>
        <p:nvSpPr>
          <p:cNvPr id="3" name="Rectangle 2"/>
          <p:cNvSpPr/>
          <p:nvPr/>
        </p:nvSpPr>
        <p:spPr>
          <a:xfrm>
            <a:off x="4090402" y="3282564"/>
            <a:ext cx="1039067" cy="707886"/>
          </a:xfrm>
          <a:prstGeom prst="rect">
            <a:avLst/>
          </a:prstGeom>
        </p:spPr>
        <p:txBody>
          <a:bodyPr wrap="none">
            <a:spAutoFit/>
          </a:bodyPr>
          <a:lstStyle/>
          <a:p>
            <a:r>
              <a:rPr lang="en-US" sz="4000" dirty="0"/>
              <a:t>HIV</a:t>
            </a:r>
          </a:p>
        </p:txBody>
      </p:sp>
      <p:sp>
        <p:nvSpPr>
          <p:cNvPr id="4" name="Rectangle 3"/>
          <p:cNvSpPr/>
          <p:nvPr/>
        </p:nvSpPr>
        <p:spPr>
          <a:xfrm>
            <a:off x="1981683" y="4024720"/>
            <a:ext cx="5256504" cy="523220"/>
          </a:xfrm>
          <a:prstGeom prst="rect">
            <a:avLst/>
          </a:prstGeom>
        </p:spPr>
        <p:txBody>
          <a:bodyPr wrap="none">
            <a:spAutoFit/>
          </a:bodyPr>
          <a:lstStyle/>
          <a:p>
            <a:pPr lvl="0">
              <a:defRPr sz="1800"/>
            </a:pPr>
            <a:r>
              <a:rPr lang="en-US" sz="2800" dirty="0"/>
              <a:t>Human Immunodeficiency Virus</a:t>
            </a:r>
            <a:endParaRPr lang="en-US" sz="2800" dirty="0"/>
          </a:p>
        </p:txBody>
      </p:sp>
    </p:spTree>
    <p:extLst>
      <p:ext uri="{BB962C8B-B14F-4D97-AF65-F5344CB8AC3E}">
        <p14:creationId xmlns:p14="http://schemas.microsoft.com/office/powerpoint/2010/main" val="8749375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9612" y="744897"/>
            <a:ext cx="5769208" cy="830997"/>
          </a:xfrm>
          <a:prstGeom prst="rect">
            <a:avLst/>
          </a:prstGeom>
        </p:spPr>
        <p:txBody>
          <a:bodyPr wrap="none">
            <a:spAutoFit/>
          </a:bodyPr>
          <a:lstStyle/>
          <a:p>
            <a:r>
              <a:rPr lang="en-US" sz="4800" dirty="0"/>
              <a:t>Bee Venom and HIV</a:t>
            </a:r>
          </a:p>
        </p:txBody>
      </p:sp>
      <p:sp>
        <p:nvSpPr>
          <p:cNvPr id="3" name="Rectangle 2"/>
          <p:cNvSpPr/>
          <p:nvPr/>
        </p:nvSpPr>
        <p:spPr>
          <a:xfrm>
            <a:off x="289249" y="1584245"/>
            <a:ext cx="4805266" cy="2677656"/>
          </a:xfrm>
          <a:prstGeom prst="rect">
            <a:avLst/>
          </a:prstGeom>
        </p:spPr>
        <p:txBody>
          <a:bodyPr wrap="square">
            <a:spAutoFit/>
          </a:bodyPr>
          <a:lstStyle/>
          <a:p>
            <a:pPr lvl="0">
              <a:defRPr sz="1800"/>
            </a:pPr>
            <a:r>
              <a:rPr lang="en-US" sz="2800" dirty="0"/>
              <a:t>Students at Washington University School of Medicine found </a:t>
            </a:r>
            <a:r>
              <a:rPr lang="en-US" sz="2800" dirty="0" err="1"/>
              <a:t>nano</a:t>
            </a:r>
            <a:r>
              <a:rPr lang="en-US" sz="2800" dirty="0"/>
              <a:t> particles with bee venom will destroy HIV cells and leave surrounding cells unharmed.</a:t>
            </a:r>
            <a:endParaRPr lang="en-US" sz="2800" dirty="0"/>
          </a:p>
        </p:txBody>
      </p:sp>
      <p:pic>
        <p:nvPicPr>
          <p:cNvPr id="4" name="Beex400_HIVPlusMag.jpg"/>
          <p:cNvPicPr/>
          <p:nvPr/>
        </p:nvPicPr>
        <p:blipFill>
          <a:blip r:embed="rId3">
            <a:extLst/>
          </a:blip>
          <a:stretch>
            <a:fillRect/>
          </a:stretch>
        </p:blipFill>
        <p:spPr>
          <a:xfrm>
            <a:off x="5262466" y="1535507"/>
            <a:ext cx="3255025" cy="2775131"/>
          </a:xfrm>
          <a:prstGeom prst="rect">
            <a:avLst/>
          </a:prstGeom>
          <a:ln w="12700">
            <a:miter lim="400000"/>
          </a:ln>
        </p:spPr>
      </p:pic>
    </p:spTree>
    <p:extLst>
      <p:ext uri="{BB962C8B-B14F-4D97-AF65-F5344CB8AC3E}">
        <p14:creationId xmlns:p14="http://schemas.microsoft.com/office/powerpoint/2010/main" val="26621963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98767" y="3220314"/>
            <a:ext cx="5219699" cy="830997"/>
          </a:xfrm>
          <a:prstGeom prst="rect">
            <a:avLst/>
          </a:prstGeom>
        </p:spPr>
        <p:txBody>
          <a:bodyPr wrap="none">
            <a:spAutoFit/>
          </a:bodyPr>
          <a:lstStyle/>
          <a:p>
            <a:r>
              <a:rPr lang="en-US" sz="4800" dirty="0"/>
              <a:t>On the Flip Side…</a:t>
            </a:r>
          </a:p>
        </p:txBody>
      </p:sp>
      <p:pic>
        <p:nvPicPr>
          <p:cNvPr id="3" name="aids_large_verge_medium_landscape.jpg"/>
          <p:cNvPicPr/>
          <p:nvPr/>
        </p:nvPicPr>
        <p:blipFill>
          <a:blip r:embed="rId3">
            <a:extLst/>
          </a:blip>
          <a:stretch>
            <a:fillRect/>
          </a:stretch>
        </p:blipFill>
        <p:spPr>
          <a:xfrm>
            <a:off x="2847796" y="783771"/>
            <a:ext cx="3873769" cy="2436543"/>
          </a:xfrm>
          <a:prstGeom prst="rect">
            <a:avLst/>
          </a:prstGeom>
          <a:ln w="12700">
            <a:miter lim="400000"/>
          </a:ln>
        </p:spPr>
      </p:pic>
      <p:sp>
        <p:nvSpPr>
          <p:cNvPr id="4" name="Rectangle 3"/>
          <p:cNvSpPr/>
          <p:nvPr/>
        </p:nvSpPr>
        <p:spPr>
          <a:xfrm>
            <a:off x="3678252" y="4051311"/>
            <a:ext cx="2660728" cy="523220"/>
          </a:xfrm>
          <a:prstGeom prst="rect">
            <a:avLst/>
          </a:prstGeom>
        </p:spPr>
        <p:txBody>
          <a:bodyPr wrap="none">
            <a:spAutoFit/>
          </a:bodyPr>
          <a:lstStyle/>
          <a:p>
            <a:pPr lvl="0">
              <a:defRPr sz="1800"/>
            </a:pPr>
            <a:r>
              <a:rPr lang="en-US" sz="2800" dirty="0"/>
              <a:t>HIV As a Cure?</a:t>
            </a:r>
            <a:endParaRPr lang="en-US" sz="2800" dirty="0"/>
          </a:p>
        </p:txBody>
      </p:sp>
    </p:spTree>
    <p:extLst>
      <p:ext uri="{BB962C8B-B14F-4D97-AF65-F5344CB8AC3E}">
        <p14:creationId xmlns:p14="http://schemas.microsoft.com/office/powerpoint/2010/main" val="25025383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9126" y="1806021"/>
            <a:ext cx="4310743" cy="1200329"/>
          </a:xfrm>
          <a:prstGeom prst="rect">
            <a:avLst/>
          </a:prstGeom>
          <a:noFill/>
        </p:spPr>
        <p:txBody>
          <a:bodyPr wrap="square" rtlCol="0">
            <a:spAutoFit/>
          </a:bodyPr>
          <a:lstStyle/>
          <a:p>
            <a:pPr algn="ctr"/>
            <a:r>
              <a:rPr lang="en-US" sz="4800" dirty="0" smtClean="0"/>
              <a:t>Diabetes</a:t>
            </a:r>
          </a:p>
          <a:p>
            <a:pPr algn="ctr"/>
            <a:r>
              <a:rPr lang="en-US" sz="2400" dirty="0" smtClean="0"/>
              <a:t>Too much glucose in the blood</a:t>
            </a:r>
            <a:endParaRPr lang="en-US" sz="2400" dirty="0"/>
          </a:p>
        </p:txBody>
      </p:sp>
      <p:pic>
        <p:nvPicPr>
          <p:cNvPr id="3" name="diabetes.jpg"/>
          <p:cNvPicPr/>
          <p:nvPr/>
        </p:nvPicPr>
        <p:blipFill>
          <a:blip r:embed="rId3">
            <a:extLst/>
          </a:blip>
          <a:stretch>
            <a:fillRect/>
          </a:stretch>
        </p:blipFill>
        <p:spPr>
          <a:xfrm>
            <a:off x="5714999" y="1447799"/>
            <a:ext cx="2953721" cy="3117103"/>
          </a:xfrm>
          <a:prstGeom prst="rect">
            <a:avLst/>
          </a:prstGeom>
          <a:ln w="12700">
            <a:miter lim="400000"/>
          </a:ln>
        </p:spPr>
      </p:pic>
    </p:spTree>
    <p:extLst>
      <p:ext uri="{BB962C8B-B14F-4D97-AF65-F5344CB8AC3E}">
        <p14:creationId xmlns:p14="http://schemas.microsoft.com/office/powerpoint/2010/main" val="43256678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503b13e5b5c7c070d9c7aeb76de8d267b23ddc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S_Yellow">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shade val="45000"/>
                <a:satMod val="150000"/>
              </a:schemeClr>
            </a:gs>
            <a:gs pos="35000">
              <a:schemeClr val="phClr">
                <a:shade val="60000"/>
                <a:satMod val="150000"/>
              </a:schemeClr>
            </a:gs>
            <a:gs pos="100000">
              <a:schemeClr val="phClr">
                <a:tint val="97000"/>
                <a:satMod val="200000"/>
              </a:schemeClr>
            </a:gs>
          </a:gsLst>
          <a:lin ang="16200000" scaled="1"/>
        </a:gra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
        </a:blipFill>
      </a:bgFillStyleLst>
    </a:fmtScheme>
  </a:themeElements>
  <a:objectDefaults/>
  <a:extraClrSchemeLst/>
  <a:extLst>
    <a:ext uri="{05A4C25C-085E-4340-85A3-A5531E510DB2}">
      <thm15:themeFamily xmlns:thm15="http://schemas.microsoft.com/office/thememl/2012/main" name="MS_Yellow" id="{D98D778E-803A-4925-962B-C919C08277D0}" vid="{D2E614B3-B53F-4F1F-84A7-4A6B5F10BE6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527443B7F650468EB70DBA5F662911" ma:contentTypeVersion="19" ma:contentTypeDescription="Create a new document." ma:contentTypeScope="" ma:versionID="1dcc0da45af1e6733cd93be76481f6e9">
  <xsd:schema xmlns:xsd="http://www.w3.org/2001/XMLSchema" xmlns:xs="http://www.w3.org/2001/XMLSchema" xmlns:p="http://schemas.microsoft.com/office/2006/metadata/properties" xmlns:ns2="5796801b-3a89-4506-aaa3-b2b080dc6fff" xmlns:ns3="352a001b-fdfe-49a0-8a03-de813b89e960" targetNamespace="http://schemas.microsoft.com/office/2006/metadata/properties" ma:root="true" ma:fieldsID="8061108c9017e2d5c6aa652c79b4115d" ns2:_="" ns3:_="">
    <xsd:import namespace="5796801b-3a89-4506-aaa3-b2b080dc6fff"/>
    <xsd:import namespace="352a001b-fdfe-49a0-8a03-de813b89e96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Dateuploadedtocours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96801b-3a89-4506-aaa3-b2b080dc6f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9b8d16d-ae89-43c7-a374-a853dcb0227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Dateuploadedtocourse" ma:index="25" nillable="true" ma:displayName="Date uploaded to course" ma:format="Dropdown" ma:internalName="Dateuploadedtocourse">
      <xsd:simpleType>
        <xsd:restriction base="dms:Text">
          <xsd:maxLength value="255"/>
        </xsd:restriction>
      </xsd:simpleType>
    </xsd:element>
    <xsd:element name="MediaServiceLocation" ma:index="26"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52a001b-fdfe-49a0-8a03-de813b89e960"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a98a70c-eb8b-4cde-922a-1396e9e365c9}" ma:internalName="TaxCatchAll" ma:showField="CatchAllData" ma:web="352a001b-fdfe-49a0-8a03-de813b89e96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796801b-3a89-4506-aaa3-b2b080dc6fff">
      <Terms xmlns="http://schemas.microsoft.com/office/infopath/2007/PartnerControls"/>
    </lcf76f155ced4ddcb4097134ff3c332f>
    <TaxCatchAll xmlns="352a001b-fdfe-49a0-8a03-de813b89e960" xsi:nil="true"/>
    <Dateuploadedtocourse xmlns="5796801b-3a89-4506-aaa3-b2b080dc6fff" xsi:nil="true"/>
  </documentManagement>
</p:properties>
</file>

<file path=customXml/itemProps1.xml><?xml version="1.0" encoding="utf-8"?>
<ds:datastoreItem xmlns:ds="http://schemas.openxmlformats.org/officeDocument/2006/customXml" ds:itemID="{6B7EDAA0-659A-4C69-B2C4-B6DDE61180AB}"/>
</file>

<file path=customXml/itemProps2.xml><?xml version="1.0" encoding="utf-8"?>
<ds:datastoreItem xmlns:ds="http://schemas.openxmlformats.org/officeDocument/2006/customXml" ds:itemID="{A53B350D-1AA9-48B4-95C9-B4CC7599D96A}"/>
</file>

<file path=customXml/itemProps3.xml><?xml version="1.0" encoding="utf-8"?>
<ds:datastoreItem xmlns:ds="http://schemas.openxmlformats.org/officeDocument/2006/customXml" ds:itemID="{F34FF7D1-AD4A-41E8-8F90-4801A45FB76E}"/>
</file>

<file path=docProps/app.xml><?xml version="1.0" encoding="utf-8"?>
<Properties xmlns="http://schemas.openxmlformats.org/officeDocument/2006/extended-properties" xmlns:vt="http://schemas.openxmlformats.org/officeDocument/2006/docPropsVTypes">
  <Template>MS_Yellow</Template>
  <TotalTime>0</TotalTime>
  <Words>737</Words>
  <Application>Microsoft Office PowerPoint</Application>
  <PresentationFormat>On-screen Show (16:9)</PresentationFormat>
  <Paragraphs>54</Paragraphs>
  <Slides>12</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Arial Narrow</vt:lpstr>
      <vt:lpstr>Calibri</vt:lpstr>
      <vt:lpstr>Tw Cen MT</vt:lpstr>
      <vt:lpstr>Wingdings</vt:lpstr>
      <vt:lpstr>Wingdings 2</vt:lpstr>
      <vt:lpstr>MS_Yellow</vt:lpstr>
      <vt:lpstr>Advances in medical technologies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2016-01-05T02:38:42Z</dcterms:created>
  <dcterms:modified xsi:type="dcterms:W3CDTF">2016-01-26T20:49:23Z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0x0101006F527443B7F650468EB70DBA5F662911</vt:lpwstr>
  </property>
  <property fmtid="{D5CDD505-2E9C-101B-9397-08002B2CF9AE}" pid="3" name="MediaServiceImageTags">
    <vt:lpwstr/>
  </property>
</Properties>
</file>