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1"/>
  </p:notesMasterIdLst>
  <p:sldIdLst>
    <p:sldId id="256" r:id="rId5"/>
    <p:sldId id="262" r:id="rId6"/>
    <p:sldId id="257" r:id="rId7"/>
    <p:sldId id="258" r:id="rId8"/>
    <p:sldId id="259" r:id="rId9"/>
    <p:sldId id="260" r:id="rId10"/>
  </p:sldIdLst>
  <p:sldSz cx="9144000" cy="5143500" type="screen16x9"/>
  <p:notesSz cx="6858000" cy="9144000"/>
  <p:custDataLst>
    <p:tags r:id="rId12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87896" autoAdjust="0"/>
  </p:normalViewPr>
  <p:slideViewPr>
    <p:cSldViewPr snapToGrid="0" showGuides="1">
      <p:cViewPr varScale="1">
        <p:scale>
          <a:sx n="110" d="100"/>
          <a:sy n="110" d="100"/>
        </p:scale>
        <p:origin x="68" y="3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76879-8D35-4351-AF9F-B8020C825562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F22A2-3857-46A0-9440-2F13F2867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3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wku.edu/darlene.applegate/introtobiological/project1/gene_on_chromosome.gi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ticliteracyproject.org/wp/wp-content/uploads/2012/11/genetherapyjon.jp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osecreekvillage.com/shammah/wp-content/uploads/2011/09/discover-mag-synthetic-spider-silk-300x192.pn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wired.com/images_blogs/wiredscience/2013/09/8026707769_258f948bee_c.jpg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hlinkClick r:id="rId3"/>
              </a:rPr>
              <a:t>http://people.wku.edu/darlene.applegate/introtobiological/project1/gene_on_chromosome.gif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F22A2-3857-46A0-9440-2F13F2867D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2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Since genes are partially responsible for who we are, the ability to change a gene or take desirable traits and move them around can have incredible implications.</a:t>
            </a:r>
            <a:br>
              <a:rPr lang="en-US" sz="1200" dirty="0"/>
            </a:br>
            <a:br>
              <a:rPr lang="en-US" sz="1200" dirty="0"/>
            </a:br>
            <a:r>
              <a:rPr lang="en-US" sz="1200" u="sng" dirty="0">
                <a:hlinkClick r:id="rId3"/>
              </a:rPr>
              <a:t>http://www.geneticliteracyproject.org/wp/wp-content/uploads/2012/11/genetherapyjon.jpg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F22A2-3857-46A0-9440-2F13F2867D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2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sz="1800"/>
            </a:pPr>
            <a:r>
              <a:rPr lang="en-US" sz="1200" dirty="0"/>
              <a:t>Take, for example, spider silk. Look at that fat scary looking spider being held up by its web. Its an intensely heavy load given how little web material there is.</a:t>
            </a:r>
            <a:br>
              <a:rPr lang="en-US" sz="1200" dirty="0"/>
            </a:br>
            <a:br>
              <a:rPr lang="en-US" sz="1200" dirty="0"/>
            </a:br>
            <a:r>
              <a:rPr lang="en-US" sz="1200" dirty="0"/>
              <a:t>What if we could take the gene responsible for spider silk production in any old spider and put it in</a:t>
            </a:r>
            <a:br>
              <a:rPr lang="en-US" sz="1200" dirty="0"/>
            </a:br>
            <a:r>
              <a:rPr lang="en-US" sz="1200" u="sng" dirty="0">
                <a:hlinkClick r:id="rId3"/>
              </a:rPr>
              <a:t>http://rosecreekvillage.com/shammah/wp-content/uploads/2011/09/discover-mag-synthetic-spider-silk-300x192.png</a:t>
            </a:r>
            <a:endParaRPr lang="en-US" sz="1200" dirty="0"/>
          </a:p>
          <a:p>
            <a:pPr lvl="0">
              <a:defRPr sz="1800"/>
            </a:pPr>
            <a:endParaRPr lang="en-US" sz="1200" dirty="0"/>
          </a:p>
          <a:p>
            <a:pPr lvl="0">
              <a:defRPr sz="1800"/>
            </a:pPr>
            <a:r>
              <a:rPr lang="en-US" sz="1200" u="sng" dirty="0">
                <a:hlinkClick r:id="rId4"/>
              </a:rPr>
              <a:t>http://www.wired.com/images_blogs/wiredscience/2013/09/8026707769_258f948bee_c.jpg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F22A2-3857-46A0-9440-2F13F2867D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9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Again proving itself useful, e. coli is also being used to produce human-like insulin for diabetes sufferers. Until e. coli was used, people used insulin from pigs, which didn’t work as well for humans as it could cause the development of allergies.</a:t>
            </a:r>
            <a:br>
              <a:rPr lang="en-US" sz="1200" dirty="0"/>
            </a:br>
            <a:br>
              <a:rPr lang="en-US" sz="1200" dirty="0"/>
            </a:br>
            <a:r>
              <a:rPr lang="en-US" sz="1200" dirty="0"/>
              <a:t>http://news.bbcimg.co.uk/media/images/53234000/gif/_53234379_escherichia-coli.gif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F22A2-3857-46A0-9440-2F13F2867D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1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3500" y="834146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8" name="Picture 17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5" name="Picture 14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1" name="Picture 10" descr="stem-branding blue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Genetic engineering</a:t>
            </a:r>
          </a:p>
        </p:txBody>
      </p:sp>
    </p:spTree>
    <p:extLst>
      <p:ext uri="{BB962C8B-B14F-4D97-AF65-F5344CB8AC3E}">
        <p14:creationId xmlns:p14="http://schemas.microsoft.com/office/powerpoint/2010/main" val="366269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75657"/>
            <a:ext cx="6326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What are genes?</a:t>
            </a:r>
          </a:p>
        </p:txBody>
      </p:sp>
      <p:sp>
        <p:nvSpPr>
          <p:cNvPr id="3" name="Rectangle 2"/>
          <p:cNvSpPr/>
          <p:nvPr/>
        </p:nvSpPr>
        <p:spPr>
          <a:xfrm>
            <a:off x="223935" y="2489149"/>
            <a:ext cx="89200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/>
            </a:pPr>
            <a:r>
              <a:rPr lang="en-US" sz="2800" dirty="0"/>
              <a:t>DNA is a really long strand of proteins that serve as instructions for the cells in your body.</a:t>
            </a:r>
          </a:p>
          <a:p>
            <a:pPr lvl="0">
              <a:defRPr sz="1800"/>
            </a:pPr>
            <a:r>
              <a:rPr lang="en-US" sz="2800" dirty="0"/>
              <a:t>A segment of the strand that pertains to a specific trait (like brown hair) is a gene. Many </a:t>
            </a:r>
            <a:r>
              <a:rPr lang="en-US" sz="2800" dirty="0" err="1"/>
              <a:t>many</a:t>
            </a:r>
            <a:r>
              <a:rPr lang="en-US" sz="2800" dirty="0"/>
              <a:t> genes group together to form a chromosome.</a:t>
            </a:r>
          </a:p>
        </p:txBody>
      </p:sp>
      <p:pic>
        <p:nvPicPr>
          <p:cNvPr id="4" name="gene_on_chromosome.gif"/>
          <p:cNvPicPr/>
          <p:nvPr/>
        </p:nvPicPr>
        <p:blipFill>
          <a:blip r:embed="rId3"/>
          <a:stretch>
            <a:fillRect/>
          </a:stretch>
        </p:blipFill>
        <p:spPr>
          <a:xfrm>
            <a:off x="6083559" y="1007705"/>
            <a:ext cx="2342066" cy="13009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7926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934" y="783772"/>
            <a:ext cx="6326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Why do genes matter?</a:t>
            </a:r>
          </a:p>
        </p:txBody>
      </p:sp>
      <p:pic>
        <p:nvPicPr>
          <p:cNvPr id="3" name="genetherapyjon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2405854" y="1491658"/>
            <a:ext cx="4144235" cy="29735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6902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514" y="858416"/>
            <a:ext cx="632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 Practical Example</a:t>
            </a:r>
          </a:p>
          <a:p>
            <a:r>
              <a:rPr lang="en-US" sz="2400" dirty="0"/>
              <a:t>Using E. Coli to make spider silk</a:t>
            </a:r>
          </a:p>
        </p:txBody>
      </p:sp>
      <p:pic>
        <p:nvPicPr>
          <p:cNvPr id="3" name="discover-mag-synthetic-spider-silk-300x192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5429249" y="2324100"/>
            <a:ext cx="3356769" cy="2317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8026707769_258f948bee_c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728955" y="2324100"/>
            <a:ext cx="3339192" cy="234120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9229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192" y="2202025"/>
            <a:ext cx="632615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E. Coli Again</a:t>
            </a:r>
          </a:p>
          <a:p>
            <a:r>
              <a:rPr lang="en-US" sz="2800" dirty="0"/>
              <a:t>This time with insulin</a:t>
            </a:r>
          </a:p>
        </p:txBody>
      </p:sp>
      <p:pic>
        <p:nvPicPr>
          <p:cNvPr id="3" name="_53234379_escherichia-coli.gif"/>
          <p:cNvPicPr/>
          <p:nvPr/>
        </p:nvPicPr>
        <p:blipFill>
          <a:blip r:embed="rId3"/>
          <a:stretch>
            <a:fillRect/>
          </a:stretch>
        </p:blipFill>
        <p:spPr>
          <a:xfrm>
            <a:off x="4300634" y="1465125"/>
            <a:ext cx="4264867" cy="327482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3113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1233" y="1978090"/>
            <a:ext cx="6326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Think About It…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1866122" y="2949840"/>
            <a:ext cx="51411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/>
            </a:pPr>
            <a:r>
              <a:rPr lang="en-US" sz="2800" dirty="0"/>
              <a:t>If you could modify someone or something’s genetic makeup, what would you change?</a:t>
            </a:r>
          </a:p>
        </p:txBody>
      </p:sp>
    </p:spTree>
    <p:extLst>
      <p:ext uri="{BB962C8B-B14F-4D97-AF65-F5344CB8AC3E}">
        <p14:creationId xmlns:p14="http://schemas.microsoft.com/office/powerpoint/2010/main" val="36065242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03b13e5b5c7c070d9c7aeb76de8d267b23ddc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D27F60-A821-4AE3-B686-55B4C3F9F053}">
  <ds:schemaRefs>
    <ds:schemaRef ds:uri="http://schemas.microsoft.com/office/2006/metadata/properties"/>
    <ds:schemaRef ds:uri="http://schemas.microsoft.com/office/infopath/2007/PartnerControls"/>
    <ds:schemaRef ds:uri="5796801b-3a89-4506-aaa3-b2b080dc6fff"/>
    <ds:schemaRef ds:uri="352a001b-fdfe-49a0-8a03-de813b89e960"/>
  </ds:schemaRefs>
</ds:datastoreItem>
</file>

<file path=customXml/itemProps2.xml><?xml version="1.0" encoding="utf-8"?>
<ds:datastoreItem xmlns:ds="http://schemas.openxmlformats.org/officeDocument/2006/customXml" ds:itemID="{57DF34CC-C56C-4C96-B58C-6B7A05BA4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31F3D1-A8DD-4469-94D7-B9D5B14622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MS_Yellow</Template>
  <TotalTime>0</TotalTime>
  <Words>343</Words>
  <Application>Microsoft Office PowerPoint</Application>
  <PresentationFormat>On-screen Show (16:9)</PresentationFormat>
  <Paragraphs>21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Narrow</vt:lpstr>
      <vt:lpstr>Calibri</vt:lpstr>
      <vt:lpstr>Tw Cen MT</vt:lpstr>
      <vt:lpstr>Wingdings</vt:lpstr>
      <vt:lpstr>Wingdings 2</vt:lpstr>
      <vt:lpstr>MS_Yellow</vt:lpstr>
      <vt:lpstr>Genetic engineering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2016-01-05T02:38:42Z</dcterms:created>
  <dcterms:modified xsi:type="dcterms:W3CDTF">2024-11-06T21:44:35Z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MediaServiceImageTags">
    <vt:lpwstr/>
  </property>
</Properties>
</file>