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13"/>
  </p:notesMasterIdLst>
  <p:sldIdLst>
    <p:sldId id="256" r:id="rId5"/>
    <p:sldId id="257" r:id="rId6"/>
    <p:sldId id="258" r:id="rId7"/>
    <p:sldId id="259" r:id="rId8"/>
    <p:sldId id="261" r:id="rId9"/>
    <p:sldId id="260" r:id="rId10"/>
    <p:sldId id="262" r:id="rId11"/>
    <p:sldId id="263" r:id="rId12"/>
  </p:sldIdLst>
  <p:sldSz cx="9144000" cy="5143500" type="screen16x9"/>
  <p:notesSz cx="6858000" cy="9144000"/>
  <p:custDataLst>
    <p:tags r:id="rId14"/>
  </p:custDataLst>
  <p:defaultTextStyle>
    <a:lvl1pPr marL="0" algn="l" rtl="0" latinLnBrk="0">
      <a:defRPr sz="1800" kern="1200">
        <a:solidFill>
          <a:schemeClr val="tx1"/>
        </a:solidFill>
        <a:latin typeface="+mn-lt"/>
        <a:ea typeface="+mn-ea"/>
        <a:cs typeface="+mn-cs"/>
      </a:defRPr>
    </a:lvl1pPr>
    <a:lvl2pPr marL="457200" algn="l" rtl="0" latinLnBrk="0">
      <a:defRPr sz="1800" kern="1200">
        <a:solidFill>
          <a:schemeClr val="tx1"/>
        </a:solidFill>
        <a:latin typeface="+mn-lt"/>
        <a:ea typeface="+mn-ea"/>
        <a:cs typeface="+mn-cs"/>
      </a:defRPr>
    </a:lvl2pPr>
    <a:lvl3pPr marL="914400" algn="l" rtl="0" latinLnBrk="0">
      <a:defRPr sz="1800" kern="1200">
        <a:solidFill>
          <a:schemeClr val="tx1"/>
        </a:solidFill>
        <a:latin typeface="+mn-lt"/>
        <a:ea typeface="+mn-ea"/>
        <a:cs typeface="+mn-cs"/>
      </a:defRPr>
    </a:lvl3pPr>
    <a:lvl4pPr marL="1371600" algn="l" rtl="0" latinLnBrk="0">
      <a:defRPr sz="1800" kern="1200">
        <a:solidFill>
          <a:schemeClr val="tx1"/>
        </a:solidFill>
        <a:latin typeface="+mn-lt"/>
        <a:ea typeface="+mn-ea"/>
        <a:cs typeface="+mn-cs"/>
      </a:defRPr>
    </a:lvl4pPr>
    <a:lvl5pPr marL="1828800" algn="l" rtl="0" latinLnBrk="0">
      <a:defRPr sz="1800" kern="1200">
        <a:solidFill>
          <a:schemeClr val="tx1"/>
        </a:solidFill>
        <a:latin typeface="+mn-lt"/>
        <a:ea typeface="+mn-ea"/>
        <a:cs typeface="+mn-cs"/>
      </a:defRPr>
    </a:lvl5pPr>
    <a:lvl6pPr marL="2286000" algn="l" rtl="0" latinLnBrk="0">
      <a:defRPr sz="1800" kern="1200">
        <a:solidFill>
          <a:schemeClr val="tx1"/>
        </a:solidFill>
        <a:latin typeface="+mn-lt"/>
        <a:ea typeface="+mn-ea"/>
        <a:cs typeface="+mn-cs"/>
      </a:defRPr>
    </a:lvl6pPr>
    <a:lvl7pPr marL="2743200" algn="l" rtl="0" latinLnBrk="0">
      <a:defRPr sz="1800" kern="1200">
        <a:solidFill>
          <a:schemeClr val="tx1"/>
        </a:solidFill>
        <a:latin typeface="+mn-lt"/>
        <a:ea typeface="+mn-ea"/>
        <a:cs typeface="+mn-cs"/>
      </a:defRPr>
    </a:lvl7pPr>
    <a:lvl8pPr marL="3200400" algn="l" rtl="0" latinLnBrk="0">
      <a:defRPr sz="1800" kern="1200">
        <a:solidFill>
          <a:schemeClr val="tx1"/>
        </a:solidFill>
        <a:latin typeface="+mn-lt"/>
        <a:ea typeface="+mn-ea"/>
        <a:cs typeface="+mn-cs"/>
      </a:defRPr>
    </a:lvl8pPr>
    <a:lvl9pPr marL="3657600" algn="l" rtl="0" latinLnBrk="0">
      <a:defRPr sz="1800" kern="1200">
        <a:solidFill>
          <a:schemeClr val="tx1"/>
        </a:solidFill>
        <a:latin typeface="+mn-lt"/>
        <a:ea typeface="+mn-ea"/>
        <a:cs typeface="+mn-cs"/>
      </a:defRPr>
    </a:lvl9pPr>
    <a:extLst/>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DC"/>
    <a:srgbClr val="000079"/>
    <a:srgbClr val="673276"/>
    <a:srgbClr val="7452CA"/>
    <a:srgbClr val="0C1930"/>
    <a:srgbClr val="CA6727"/>
    <a:srgbClr val="F47D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17" autoAdjust="0"/>
    <p:restoredTop sz="83862" autoAdjust="0"/>
  </p:normalViewPr>
  <p:slideViewPr>
    <p:cSldViewPr snapToGrid="0" showGuides="1">
      <p:cViewPr varScale="1">
        <p:scale>
          <a:sx n="114" d="100"/>
          <a:sy n="114" d="100"/>
        </p:scale>
        <p:origin x="400" y="64"/>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26B1DC-5A26-4C7C-BF39-3018B4448A36}" type="datetimeFigureOut">
              <a:rPr lang="en-US" smtClean="0"/>
              <a:t>12/30/2024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1F7DD0-0CEA-4D15-87CF-EE20BFE90B3D}" type="slidenum">
              <a:rPr lang="en-US" smtClean="0"/>
              <a:t>‹#›</a:t>
            </a:fld>
            <a:endParaRPr lang="en-US"/>
          </a:p>
        </p:txBody>
      </p:sp>
    </p:spTree>
    <p:extLst>
      <p:ext uri="{BB962C8B-B14F-4D97-AF65-F5344CB8AC3E}">
        <p14:creationId xmlns:p14="http://schemas.microsoft.com/office/powerpoint/2010/main" val="5801334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northallegheny.org/cms/lib4/PA01001119/Centricity/Domain/48/MVC-003S.JPG"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i.huffpost.com/gen/246247/PILOT-SIMULATOR.jpg" TargetMode="External"/><Relationship Id="rId5" Type="http://schemas.openxmlformats.org/officeDocument/2006/relationships/hyperlink" Target="http://upload.wikimedia.org/wikipedia/commons/c/cc/Train_Conductor.gif" TargetMode="External"/><Relationship Id="rId4" Type="http://schemas.openxmlformats.org/officeDocument/2006/relationships/hyperlink" Target="http://cdn.cnwimg.com/wp-content/uploads/2010/10/truckdriver.jpg"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edgarsnyder.com/images/large-550/car-accident/roads/road-worker-detour.jpg"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www.layoutsbysteve.com/picts/staff.jpg" TargetMode="External"/><Relationship Id="rId4" Type="http://schemas.openxmlformats.org/officeDocument/2006/relationships/hyperlink" Target="http://news.byu.edu/releases/archive08/Jul/internationalcar/0807-19%20091.jpg"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ak8.picdn.net/shutterstock/videos/740179/preview/stock-footage-montage-of-moving-panels-of-fossil-fuel-production-alternative-clean-renewable-power-sources.jp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i.imgur.com/Mxsr00R.jpg"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definition of transportation is simple. Moving something from one place to another. The reason for spending an entire unit on it is because beyond its definition, its an extremely complicated and involved process.</a:t>
            </a:r>
          </a:p>
          <a:p>
            <a:endParaRPr lang="en-US" dirty="0"/>
          </a:p>
        </p:txBody>
      </p:sp>
      <p:sp>
        <p:nvSpPr>
          <p:cNvPr id="4" name="Slide Number Placeholder 3"/>
          <p:cNvSpPr>
            <a:spLocks noGrp="1"/>
          </p:cNvSpPr>
          <p:nvPr>
            <p:ph type="sldNum" sz="quarter" idx="10"/>
          </p:nvPr>
        </p:nvSpPr>
        <p:spPr/>
        <p:txBody>
          <a:bodyPr/>
          <a:lstStyle/>
          <a:p>
            <a:fld id="{181F7DD0-0CEA-4D15-87CF-EE20BFE90B3D}" type="slidenum">
              <a:rPr lang="en-US" smtClean="0"/>
              <a:t>2</a:t>
            </a:fld>
            <a:endParaRPr lang="en-US"/>
          </a:p>
        </p:txBody>
      </p:sp>
    </p:spTree>
    <p:extLst>
      <p:ext uri="{BB962C8B-B14F-4D97-AF65-F5344CB8AC3E}">
        <p14:creationId xmlns:p14="http://schemas.microsoft.com/office/powerpoint/2010/main" val="1871148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sz="1800"/>
            </a:pPr>
            <a:r>
              <a:rPr lang="en-US" sz="1200" dirty="0"/>
              <a:t>Is it the bus and truck drivers? The train conductors, the plane pilots? A short answer is yes, but they aren’t the only ones. </a:t>
            </a:r>
          </a:p>
          <a:p>
            <a:pPr lvl="0">
              <a:defRPr sz="1800"/>
            </a:pPr>
            <a:endParaRPr lang="en-US" sz="1200" dirty="0"/>
          </a:p>
          <a:p>
            <a:pPr lvl="0">
              <a:defRPr sz="1800"/>
            </a:pPr>
            <a:r>
              <a:rPr lang="en-US" sz="1200" u="sng" dirty="0">
                <a:hlinkClick r:id="rId3"/>
              </a:rPr>
              <a:t>http://www.northallegheny.org/cms/lib4/PA01001119/Centricity/Domain/48/MVC-003S.JPG</a:t>
            </a:r>
            <a:endParaRPr lang="en-US" sz="1200" dirty="0"/>
          </a:p>
          <a:p>
            <a:pPr lvl="0">
              <a:defRPr sz="1800"/>
            </a:pPr>
            <a:endParaRPr lang="en-US" sz="1200" dirty="0"/>
          </a:p>
          <a:p>
            <a:pPr lvl="0">
              <a:defRPr sz="1800"/>
            </a:pPr>
            <a:r>
              <a:rPr lang="en-US" sz="1200" u="sng" dirty="0">
                <a:hlinkClick r:id="rId4"/>
              </a:rPr>
              <a:t>http://cdn.cnwimg.com/wp-content/uploads/2010/10/truckdriver.jpg</a:t>
            </a:r>
            <a:endParaRPr lang="en-US" sz="1200" dirty="0"/>
          </a:p>
          <a:p>
            <a:pPr lvl="0">
              <a:defRPr sz="1800"/>
            </a:pPr>
            <a:endParaRPr lang="en-US" sz="1200" dirty="0"/>
          </a:p>
          <a:p>
            <a:pPr lvl="0">
              <a:defRPr sz="1800"/>
            </a:pPr>
            <a:r>
              <a:rPr lang="en-US" sz="1200" u="sng" dirty="0">
                <a:hlinkClick r:id="rId5"/>
              </a:rPr>
              <a:t>http://upload.wikimedia.org/wikipedia/commons/c/cc/Train_Conductor.gif</a:t>
            </a:r>
            <a:endParaRPr lang="en-US" sz="1200" dirty="0"/>
          </a:p>
          <a:p>
            <a:pPr lvl="0">
              <a:defRPr sz="1800"/>
            </a:pPr>
            <a:endParaRPr lang="en-US" sz="1200" dirty="0"/>
          </a:p>
          <a:p>
            <a:pPr lvl="0">
              <a:defRPr sz="1800"/>
            </a:pPr>
            <a:r>
              <a:rPr lang="en-US" sz="1200" u="sng" dirty="0">
                <a:hlinkClick r:id="rId6"/>
              </a:rPr>
              <a:t>http://i.huffpost.com/gen/246247/PILOT-SIMULATOR.jpg</a:t>
            </a:r>
          </a:p>
          <a:p>
            <a:endParaRPr lang="en-US" dirty="0"/>
          </a:p>
        </p:txBody>
      </p:sp>
      <p:sp>
        <p:nvSpPr>
          <p:cNvPr id="4" name="Slide Number Placeholder 3"/>
          <p:cNvSpPr>
            <a:spLocks noGrp="1"/>
          </p:cNvSpPr>
          <p:nvPr>
            <p:ph type="sldNum" sz="quarter" idx="10"/>
          </p:nvPr>
        </p:nvSpPr>
        <p:spPr/>
        <p:txBody>
          <a:bodyPr/>
          <a:lstStyle/>
          <a:p>
            <a:fld id="{181F7DD0-0CEA-4D15-87CF-EE20BFE90B3D}" type="slidenum">
              <a:rPr lang="en-US" smtClean="0"/>
              <a:t>3</a:t>
            </a:fld>
            <a:endParaRPr lang="en-US"/>
          </a:p>
        </p:txBody>
      </p:sp>
    </p:spTree>
    <p:extLst>
      <p:ext uri="{BB962C8B-B14F-4D97-AF65-F5344CB8AC3E}">
        <p14:creationId xmlns:p14="http://schemas.microsoft.com/office/powerpoint/2010/main" val="3433654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sz="1800"/>
            </a:pPr>
            <a:r>
              <a:rPr lang="en-US" sz="1200" dirty="0"/>
              <a:t>Also responsible are the people who built the roads, cars, planes, and trains, as well as the airports, railroads, and ports. These people have just as much of an influence over the location of goods as the ones who physically move things. Without people to build the infrastructure we know and appreciate, like roads, railroads, seaports, airports, distribution facilities, the whole lot, transporting goods on the scale we currently do would be an impossibility.</a:t>
            </a:r>
          </a:p>
          <a:p>
            <a:pPr lvl="0">
              <a:defRPr sz="1800"/>
            </a:pPr>
            <a:endParaRPr lang="en-US" sz="1200" dirty="0"/>
          </a:p>
          <a:p>
            <a:pPr lvl="0">
              <a:defRPr sz="1800"/>
            </a:pPr>
            <a:r>
              <a:rPr lang="en-US" sz="1200" u="sng" dirty="0">
                <a:hlinkClick r:id="rId3"/>
              </a:rPr>
              <a:t>http://www.edgarsnyder.com/images/large-550/car-accident/roads/road-worker-detour.jpg</a:t>
            </a:r>
            <a:endParaRPr lang="en-US" sz="1200" dirty="0"/>
          </a:p>
          <a:p>
            <a:pPr lvl="0">
              <a:defRPr sz="1800"/>
            </a:pPr>
            <a:endParaRPr lang="en-US" sz="1200" dirty="0"/>
          </a:p>
          <a:p>
            <a:pPr lvl="0">
              <a:defRPr sz="1800"/>
            </a:pPr>
            <a:r>
              <a:rPr lang="en-US" sz="1200" u="sng" dirty="0">
                <a:hlinkClick r:id="rId4"/>
              </a:rPr>
              <a:t>http://news.byu.edu/releases/archive08/Jul/internationalcar/0807-19%20091.jpg</a:t>
            </a:r>
            <a:endParaRPr lang="en-US" sz="1200" dirty="0"/>
          </a:p>
          <a:p>
            <a:pPr lvl="0">
              <a:defRPr sz="1800"/>
            </a:pPr>
            <a:endParaRPr lang="en-US" sz="1200" dirty="0"/>
          </a:p>
          <a:p>
            <a:pPr lvl="0">
              <a:defRPr sz="1800"/>
            </a:pPr>
            <a:r>
              <a:rPr lang="en-US" sz="1200" u="sng" dirty="0">
                <a:hlinkClick r:id="rId5"/>
              </a:rPr>
              <a:t>http://www.layoutsbysteve.com/picts/staff.jpg</a:t>
            </a:r>
          </a:p>
          <a:p>
            <a:endParaRPr lang="en-US" dirty="0"/>
          </a:p>
        </p:txBody>
      </p:sp>
      <p:sp>
        <p:nvSpPr>
          <p:cNvPr id="4" name="Slide Number Placeholder 3"/>
          <p:cNvSpPr>
            <a:spLocks noGrp="1"/>
          </p:cNvSpPr>
          <p:nvPr>
            <p:ph type="sldNum" sz="quarter" idx="10"/>
          </p:nvPr>
        </p:nvSpPr>
        <p:spPr/>
        <p:txBody>
          <a:bodyPr/>
          <a:lstStyle/>
          <a:p>
            <a:fld id="{181F7DD0-0CEA-4D15-87CF-EE20BFE90B3D}" type="slidenum">
              <a:rPr lang="en-US" smtClean="0"/>
              <a:t>4</a:t>
            </a:fld>
            <a:endParaRPr lang="en-US"/>
          </a:p>
        </p:txBody>
      </p:sp>
    </p:spTree>
    <p:extLst>
      <p:ext uri="{BB962C8B-B14F-4D97-AF65-F5344CB8AC3E}">
        <p14:creationId xmlns:p14="http://schemas.microsoft.com/office/powerpoint/2010/main" val="8502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sz="1800"/>
            </a:pPr>
            <a:r>
              <a:rPr lang="en-US" sz="1200" dirty="0"/>
              <a:t>Also responsible are the people who make fuel for the physical movers to run machines. Without people to gather, refine, or distribute fuel, goods and people could not be moved except by foot or horseback. </a:t>
            </a:r>
          </a:p>
          <a:p>
            <a:pPr lvl="0">
              <a:defRPr sz="1800"/>
            </a:pPr>
            <a:endParaRPr lang="en-US" sz="1200" dirty="0"/>
          </a:p>
          <a:p>
            <a:pPr lvl="0">
              <a:defRPr sz="1800"/>
            </a:pPr>
            <a:r>
              <a:rPr lang="en-US" sz="1200" u="sng" dirty="0">
                <a:hlinkClick r:id="rId3"/>
              </a:rPr>
              <a:t>http://ak8.picdn.net/shutterstock/videos/740179/preview/stock-footage-montage-of-moving-panels-of-fossil-fuel-production-alternative-clean-renewable-power-sources.jpg</a:t>
            </a:r>
          </a:p>
          <a:p>
            <a:endParaRPr lang="en-US" dirty="0"/>
          </a:p>
        </p:txBody>
      </p:sp>
      <p:sp>
        <p:nvSpPr>
          <p:cNvPr id="4" name="Slide Number Placeholder 3"/>
          <p:cNvSpPr>
            <a:spLocks noGrp="1"/>
          </p:cNvSpPr>
          <p:nvPr>
            <p:ph type="sldNum" sz="quarter" idx="10"/>
          </p:nvPr>
        </p:nvSpPr>
        <p:spPr/>
        <p:txBody>
          <a:bodyPr/>
          <a:lstStyle/>
          <a:p>
            <a:fld id="{181F7DD0-0CEA-4D15-87CF-EE20BFE90B3D}" type="slidenum">
              <a:rPr lang="en-US" smtClean="0"/>
              <a:t>5</a:t>
            </a:fld>
            <a:endParaRPr lang="en-US"/>
          </a:p>
        </p:txBody>
      </p:sp>
    </p:spTree>
    <p:extLst>
      <p:ext uri="{BB962C8B-B14F-4D97-AF65-F5344CB8AC3E}">
        <p14:creationId xmlns:p14="http://schemas.microsoft.com/office/powerpoint/2010/main" val="19716947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Think about it. The drivers, the builders, the fuel refiners. What kinds of things do they use?</a:t>
            </a:r>
          </a:p>
          <a:p>
            <a:endParaRPr lang="en-US" dirty="0"/>
          </a:p>
        </p:txBody>
      </p:sp>
      <p:sp>
        <p:nvSpPr>
          <p:cNvPr id="4" name="Slide Number Placeholder 3"/>
          <p:cNvSpPr>
            <a:spLocks noGrp="1"/>
          </p:cNvSpPr>
          <p:nvPr>
            <p:ph type="sldNum" sz="quarter" idx="10"/>
          </p:nvPr>
        </p:nvSpPr>
        <p:spPr/>
        <p:txBody>
          <a:bodyPr/>
          <a:lstStyle/>
          <a:p>
            <a:fld id="{181F7DD0-0CEA-4D15-87CF-EE20BFE90B3D}" type="slidenum">
              <a:rPr lang="en-US" smtClean="0"/>
              <a:t>6</a:t>
            </a:fld>
            <a:endParaRPr lang="en-US"/>
          </a:p>
        </p:txBody>
      </p:sp>
    </p:spTree>
    <p:extLst>
      <p:ext uri="{BB962C8B-B14F-4D97-AF65-F5344CB8AC3E}">
        <p14:creationId xmlns:p14="http://schemas.microsoft.com/office/powerpoint/2010/main" val="6160818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There are hundreds of different vehicles used in transportation. The ones named only cover a few broad areas within which many different types of each could be used.</a:t>
            </a:r>
          </a:p>
          <a:p>
            <a:endParaRPr lang="en-US" dirty="0"/>
          </a:p>
        </p:txBody>
      </p:sp>
      <p:sp>
        <p:nvSpPr>
          <p:cNvPr id="4" name="Slide Number Placeholder 3"/>
          <p:cNvSpPr>
            <a:spLocks noGrp="1"/>
          </p:cNvSpPr>
          <p:nvPr>
            <p:ph type="sldNum" sz="quarter" idx="10"/>
          </p:nvPr>
        </p:nvSpPr>
        <p:spPr/>
        <p:txBody>
          <a:bodyPr/>
          <a:lstStyle/>
          <a:p>
            <a:fld id="{181F7DD0-0CEA-4D15-87CF-EE20BFE90B3D}" type="slidenum">
              <a:rPr lang="en-US" smtClean="0"/>
              <a:t>7</a:t>
            </a:fld>
            <a:endParaRPr lang="en-US"/>
          </a:p>
        </p:txBody>
      </p:sp>
    </p:spTree>
    <p:extLst>
      <p:ext uri="{BB962C8B-B14F-4D97-AF65-F5344CB8AC3E}">
        <p14:creationId xmlns:p14="http://schemas.microsoft.com/office/powerpoint/2010/main" val="2972563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sz="1800"/>
            </a:pPr>
            <a:r>
              <a:rPr lang="en-US" sz="1200" dirty="0"/>
              <a:t>There are the standard freight trucks, like the one shown, there are delivery trucks, there are flatbed pickup trucks, and many others. In a good’s journey from raw material to product, it may use a combination of many different varieties of trucks, as well as other vehicles.</a:t>
            </a:r>
          </a:p>
          <a:p>
            <a:pPr lvl="0">
              <a:defRPr sz="1800"/>
            </a:pPr>
            <a:endParaRPr lang="en-US" sz="1200" dirty="0"/>
          </a:p>
          <a:p>
            <a:pPr lvl="0">
              <a:defRPr sz="1800"/>
            </a:pPr>
            <a:r>
              <a:rPr lang="en-US" sz="1200" u="sng">
                <a:hlinkClick r:id="rId3"/>
              </a:rPr>
              <a:t>http://i.imgur.com/Mxsr00R.jpg</a:t>
            </a:r>
          </a:p>
          <a:p>
            <a:endParaRPr lang="en-US"/>
          </a:p>
        </p:txBody>
      </p:sp>
      <p:sp>
        <p:nvSpPr>
          <p:cNvPr id="4" name="Slide Number Placeholder 3"/>
          <p:cNvSpPr>
            <a:spLocks noGrp="1"/>
          </p:cNvSpPr>
          <p:nvPr>
            <p:ph type="sldNum" sz="quarter" idx="10"/>
          </p:nvPr>
        </p:nvSpPr>
        <p:spPr/>
        <p:txBody>
          <a:bodyPr/>
          <a:lstStyle/>
          <a:p>
            <a:fld id="{181F7DD0-0CEA-4D15-87CF-EE20BFE90B3D}" type="slidenum">
              <a:rPr lang="en-US" smtClean="0"/>
              <a:t>8</a:t>
            </a:fld>
            <a:endParaRPr lang="en-US"/>
          </a:p>
        </p:txBody>
      </p:sp>
    </p:spTree>
    <p:extLst>
      <p:ext uri="{BB962C8B-B14F-4D97-AF65-F5344CB8AC3E}">
        <p14:creationId xmlns:p14="http://schemas.microsoft.com/office/powerpoint/2010/main" val="1408134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2" name="Title 11"/>
          <p:cNvSpPr>
            <a:spLocks noGrp="1"/>
          </p:cNvSpPr>
          <p:nvPr>
            <p:ph type="title"/>
          </p:nvPr>
        </p:nvSpPr>
        <p:spPr>
          <a:xfrm>
            <a:off x="1333500" y="834146"/>
            <a:ext cx="6477000" cy="1356604"/>
          </a:xfrm>
          <a:prstGeom prst="rect">
            <a:avLst/>
          </a:prstGeom>
        </p:spPr>
        <p:txBody>
          <a:bodyPr rtlCol="0" anchor="b"/>
          <a:lstStyle>
            <a:lvl1pPr>
              <a:defRPr cap="all" baseline="0"/>
            </a:lvl1pPr>
            <a:extLst/>
          </a:lstStyle>
          <a:p>
            <a:r>
              <a:rPr lang="en-US"/>
              <a:t>Click to edit Master title style</a:t>
            </a:r>
            <a:endParaRPr lang="en-US" dirty="0"/>
          </a:p>
        </p:txBody>
      </p:sp>
      <p:sp>
        <p:nvSpPr>
          <p:cNvPr id="22" name="TextBox 21"/>
          <p:cNvSpPr txBox="1"/>
          <p:nvPr/>
        </p:nvSpPr>
        <p:spPr>
          <a:xfrm>
            <a:off x="152400" y="50453"/>
            <a:ext cx="4114800" cy="553998"/>
          </a:xfrm>
          <a:prstGeom prst="rect">
            <a:avLst/>
          </a:prstGeom>
          <a:noFill/>
          <a:ln>
            <a:noFill/>
          </a:ln>
        </p:spPr>
        <p:txBody>
          <a:bodyPr wrap="square" rtlCol="0">
            <a:spAutoFit/>
          </a:bodyPr>
          <a:lstStyle/>
          <a:p>
            <a:r>
              <a:rPr lang="en-US" sz="3000" b="0" kern="1300" spc="300" dirty="0">
                <a:solidFill>
                  <a:schemeClr val="bg1"/>
                </a:solidFill>
                <a:latin typeface="+mj-lt"/>
                <a:ea typeface="+mn-ea"/>
                <a:cs typeface="Arial" pitchFamily="34" charset="0"/>
              </a:rPr>
              <a:t>TE </a:t>
            </a:r>
            <a:r>
              <a:rPr lang="en-US" sz="3000" b="0" kern="1300" spc="300" baseline="0" dirty="0">
                <a:solidFill>
                  <a:schemeClr val="bg1"/>
                </a:solidFill>
                <a:latin typeface="+mj-lt"/>
                <a:ea typeface="+mn-ea"/>
                <a:cs typeface="Arial" pitchFamily="34" charset="0"/>
              </a:rPr>
              <a:t>STEM ACADEMY</a:t>
            </a:r>
            <a:endParaRPr lang="en-US" sz="3000" b="0" kern="1300" spc="300" baseline="30000" dirty="0">
              <a:solidFill>
                <a:schemeClr val="bg1"/>
              </a:solidFill>
              <a:latin typeface="+mj-lt"/>
              <a:ea typeface="+mn-ea"/>
              <a:cs typeface="Arial" pitchFamily="34" charset="0"/>
            </a:endParaRPr>
          </a:p>
        </p:txBody>
      </p:sp>
      <p:sp>
        <p:nvSpPr>
          <p:cNvPr id="16" name="Parallelogram 1"/>
          <p:cNvSpPr/>
          <p:nvPr userDrawn="1"/>
        </p:nvSpPr>
        <p:spPr>
          <a:xfrm>
            <a:off x="0" y="-16711"/>
            <a:ext cx="850259" cy="502507"/>
          </a:xfrm>
          <a:custGeom>
            <a:avLst/>
            <a:gdLst>
              <a:gd name="connsiteX0" fmla="*/ 0 w 8593931"/>
              <a:gd name="connsiteY0" fmla="*/ 553998 h 553998"/>
              <a:gd name="connsiteX1" fmla="*/ 331379 w 8593931"/>
              <a:gd name="connsiteY1" fmla="*/ 0 h 553998"/>
              <a:gd name="connsiteX2" fmla="*/ 8593931 w 8593931"/>
              <a:gd name="connsiteY2" fmla="*/ 0 h 553998"/>
              <a:gd name="connsiteX3" fmla="*/ 8262552 w 8593931"/>
              <a:gd name="connsiteY3" fmla="*/ 553998 h 553998"/>
              <a:gd name="connsiteX4" fmla="*/ 0 w 8593931"/>
              <a:gd name="connsiteY4" fmla="*/ 553998 h 553998"/>
              <a:gd name="connsiteX0" fmla="*/ 511584 w 8262552"/>
              <a:gd name="connsiteY0" fmla="*/ 546854 h 553998"/>
              <a:gd name="connsiteX1" fmla="*/ 0 w 8262552"/>
              <a:gd name="connsiteY1" fmla="*/ 0 h 553998"/>
              <a:gd name="connsiteX2" fmla="*/ 8262552 w 8262552"/>
              <a:gd name="connsiteY2" fmla="*/ 0 h 553998"/>
              <a:gd name="connsiteX3" fmla="*/ 7931173 w 8262552"/>
              <a:gd name="connsiteY3" fmla="*/ 553998 h 553998"/>
              <a:gd name="connsiteX4" fmla="*/ 511584 w 8262552"/>
              <a:gd name="connsiteY4" fmla="*/ 546854 h 553998"/>
              <a:gd name="connsiteX0" fmla="*/ 511584 w 8262552"/>
              <a:gd name="connsiteY0" fmla="*/ 546854 h 575430"/>
              <a:gd name="connsiteX1" fmla="*/ 0 w 8262552"/>
              <a:gd name="connsiteY1" fmla="*/ 0 h 575430"/>
              <a:gd name="connsiteX2" fmla="*/ 8262552 w 8262552"/>
              <a:gd name="connsiteY2" fmla="*/ 0 h 575430"/>
              <a:gd name="connsiteX3" fmla="*/ 8252641 w 8262552"/>
              <a:gd name="connsiteY3" fmla="*/ 575430 h 575430"/>
              <a:gd name="connsiteX4" fmla="*/ 511584 w 8262552"/>
              <a:gd name="connsiteY4" fmla="*/ 546854 h 575430"/>
              <a:gd name="connsiteX0" fmla="*/ 518728 w 8262552"/>
              <a:gd name="connsiteY0" fmla="*/ 553998 h 575430"/>
              <a:gd name="connsiteX1" fmla="*/ 0 w 8262552"/>
              <a:gd name="connsiteY1" fmla="*/ 0 h 575430"/>
              <a:gd name="connsiteX2" fmla="*/ 8262552 w 8262552"/>
              <a:gd name="connsiteY2" fmla="*/ 0 h 575430"/>
              <a:gd name="connsiteX3" fmla="*/ 8252641 w 8262552"/>
              <a:gd name="connsiteY3" fmla="*/ 575430 h 575430"/>
              <a:gd name="connsiteX4" fmla="*/ 518728 w 8262552"/>
              <a:gd name="connsiteY4" fmla="*/ 553998 h 575430"/>
              <a:gd name="connsiteX0" fmla="*/ 518728 w 8281216"/>
              <a:gd name="connsiteY0" fmla="*/ 553998 h 575430"/>
              <a:gd name="connsiteX1" fmla="*/ 0 w 8281216"/>
              <a:gd name="connsiteY1" fmla="*/ 0 h 575430"/>
              <a:gd name="connsiteX2" fmla="*/ 8262552 w 8281216"/>
              <a:gd name="connsiteY2" fmla="*/ 0 h 575430"/>
              <a:gd name="connsiteX3" fmla="*/ 8281216 w 8281216"/>
              <a:gd name="connsiteY3" fmla="*/ 575430 h 575430"/>
              <a:gd name="connsiteX4" fmla="*/ 518728 w 8281216"/>
              <a:gd name="connsiteY4" fmla="*/ 553998 h 575430"/>
              <a:gd name="connsiteX0" fmla="*/ 584217 w 8346705"/>
              <a:gd name="connsiteY0" fmla="*/ 553998 h 575430"/>
              <a:gd name="connsiteX1" fmla="*/ 0 w 8346705"/>
              <a:gd name="connsiteY1" fmla="*/ 0 h 575430"/>
              <a:gd name="connsiteX2" fmla="*/ 8328041 w 8346705"/>
              <a:gd name="connsiteY2" fmla="*/ 0 h 575430"/>
              <a:gd name="connsiteX3" fmla="*/ 8346705 w 8346705"/>
              <a:gd name="connsiteY3" fmla="*/ 575430 h 575430"/>
              <a:gd name="connsiteX4" fmla="*/ 584217 w 8346705"/>
              <a:gd name="connsiteY4" fmla="*/ 553998 h 575430"/>
              <a:gd name="connsiteX0" fmla="*/ 584217 w 8346705"/>
              <a:gd name="connsiteY0" fmla="*/ 561142 h 582574"/>
              <a:gd name="connsiteX1" fmla="*/ 0 w 8346705"/>
              <a:gd name="connsiteY1" fmla="*/ 7144 h 582574"/>
              <a:gd name="connsiteX2" fmla="*/ 1574461 w 8346705"/>
              <a:gd name="connsiteY2" fmla="*/ 0 h 582574"/>
              <a:gd name="connsiteX3" fmla="*/ 8346705 w 8346705"/>
              <a:gd name="connsiteY3" fmla="*/ 582574 h 582574"/>
              <a:gd name="connsiteX4" fmla="*/ 584217 w 8346705"/>
              <a:gd name="connsiteY4" fmla="*/ 561142 h 582574"/>
              <a:gd name="connsiteX0" fmla="*/ 584217 w 2215272"/>
              <a:gd name="connsiteY0" fmla="*/ 561142 h 589718"/>
              <a:gd name="connsiteX1" fmla="*/ 0 w 2215272"/>
              <a:gd name="connsiteY1" fmla="*/ 7144 h 589718"/>
              <a:gd name="connsiteX2" fmla="*/ 1574461 w 2215272"/>
              <a:gd name="connsiteY2" fmla="*/ 0 h 589718"/>
              <a:gd name="connsiteX3" fmla="*/ 2215272 w 2215272"/>
              <a:gd name="connsiteY3" fmla="*/ 589718 h 589718"/>
              <a:gd name="connsiteX4" fmla="*/ 584217 w 2215272"/>
              <a:gd name="connsiteY4" fmla="*/ 561142 h 589718"/>
              <a:gd name="connsiteX0" fmla="*/ 584217 w 2215272"/>
              <a:gd name="connsiteY0" fmla="*/ 561142 h 570668"/>
              <a:gd name="connsiteX1" fmla="*/ 0 w 2215272"/>
              <a:gd name="connsiteY1" fmla="*/ 7144 h 570668"/>
              <a:gd name="connsiteX2" fmla="*/ 1574461 w 2215272"/>
              <a:gd name="connsiteY2" fmla="*/ 0 h 570668"/>
              <a:gd name="connsiteX3" fmla="*/ 2215272 w 2215272"/>
              <a:gd name="connsiteY3" fmla="*/ 570668 h 570668"/>
              <a:gd name="connsiteX4" fmla="*/ 584217 w 2215272"/>
              <a:gd name="connsiteY4" fmla="*/ 561142 h 570668"/>
              <a:gd name="connsiteX0" fmla="*/ 584217 w 2215272"/>
              <a:gd name="connsiteY0" fmla="*/ 556380 h 565906"/>
              <a:gd name="connsiteX1" fmla="*/ 0 w 2215272"/>
              <a:gd name="connsiteY1" fmla="*/ 2382 h 565906"/>
              <a:gd name="connsiteX2" fmla="*/ 1620850 w 2215272"/>
              <a:gd name="connsiteY2" fmla="*/ 0 h 565906"/>
              <a:gd name="connsiteX3" fmla="*/ 2215272 w 2215272"/>
              <a:gd name="connsiteY3" fmla="*/ 565906 h 565906"/>
              <a:gd name="connsiteX4" fmla="*/ 584217 w 2215272"/>
              <a:gd name="connsiteY4" fmla="*/ 556380 h 565906"/>
              <a:gd name="connsiteX0" fmla="*/ 584217 w 2215272"/>
              <a:gd name="connsiteY0" fmla="*/ 556380 h 561090"/>
              <a:gd name="connsiteX1" fmla="*/ 0 w 2215272"/>
              <a:gd name="connsiteY1" fmla="*/ 2382 h 561090"/>
              <a:gd name="connsiteX2" fmla="*/ 1620850 w 2215272"/>
              <a:gd name="connsiteY2" fmla="*/ 0 h 561090"/>
              <a:gd name="connsiteX3" fmla="*/ 2215272 w 2215272"/>
              <a:gd name="connsiteY3" fmla="*/ 561090 h 561090"/>
              <a:gd name="connsiteX4" fmla="*/ 584217 w 2215272"/>
              <a:gd name="connsiteY4" fmla="*/ 556380 h 561090"/>
              <a:gd name="connsiteX0" fmla="*/ 584217 w 2215272"/>
              <a:gd name="connsiteY0" fmla="*/ 553998 h 558708"/>
              <a:gd name="connsiteX1" fmla="*/ 0 w 2215272"/>
              <a:gd name="connsiteY1" fmla="*/ 0 h 558708"/>
              <a:gd name="connsiteX2" fmla="*/ 1642647 w 2215272"/>
              <a:gd name="connsiteY2" fmla="*/ 27 h 558708"/>
              <a:gd name="connsiteX3" fmla="*/ 2215272 w 2215272"/>
              <a:gd name="connsiteY3" fmla="*/ 558708 h 558708"/>
              <a:gd name="connsiteX4" fmla="*/ 584217 w 2215272"/>
              <a:gd name="connsiteY4" fmla="*/ 553998 h 558708"/>
              <a:gd name="connsiteX0" fmla="*/ 584217 w 2215272"/>
              <a:gd name="connsiteY0" fmla="*/ 553998 h 558708"/>
              <a:gd name="connsiteX1" fmla="*/ 0 w 2215272"/>
              <a:gd name="connsiteY1" fmla="*/ 0 h 558708"/>
              <a:gd name="connsiteX2" fmla="*/ 615475 w 2215272"/>
              <a:gd name="connsiteY2" fmla="*/ 118024 h 558708"/>
              <a:gd name="connsiteX3" fmla="*/ 2215272 w 2215272"/>
              <a:gd name="connsiteY3" fmla="*/ 558708 h 558708"/>
              <a:gd name="connsiteX4" fmla="*/ 584217 w 2215272"/>
              <a:gd name="connsiteY4" fmla="*/ 553998 h 558708"/>
              <a:gd name="connsiteX0" fmla="*/ 469783 w 2100838"/>
              <a:gd name="connsiteY0" fmla="*/ 436001 h 440711"/>
              <a:gd name="connsiteX1" fmla="*/ 0 w 2100838"/>
              <a:gd name="connsiteY1" fmla="*/ 0 h 440711"/>
              <a:gd name="connsiteX2" fmla="*/ 501041 w 2100838"/>
              <a:gd name="connsiteY2" fmla="*/ 27 h 440711"/>
              <a:gd name="connsiteX3" fmla="*/ 2100838 w 2100838"/>
              <a:gd name="connsiteY3" fmla="*/ 440711 h 440711"/>
              <a:gd name="connsiteX4" fmla="*/ 469783 w 2100838"/>
              <a:gd name="connsiteY4" fmla="*/ 436001 h 440711"/>
              <a:gd name="connsiteX0" fmla="*/ 469783 w 972856"/>
              <a:gd name="connsiteY0" fmla="*/ 436001 h 436001"/>
              <a:gd name="connsiteX1" fmla="*/ 0 w 972856"/>
              <a:gd name="connsiteY1" fmla="*/ 0 h 436001"/>
              <a:gd name="connsiteX2" fmla="*/ 501041 w 972856"/>
              <a:gd name="connsiteY2" fmla="*/ 27 h 436001"/>
              <a:gd name="connsiteX3" fmla="*/ 972856 w 972856"/>
              <a:gd name="connsiteY3" fmla="*/ 435895 h 436001"/>
              <a:gd name="connsiteX4" fmla="*/ 469783 w 972856"/>
              <a:gd name="connsiteY4" fmla="*/ 436001 h 436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856" h="436001">
                <a:moveTo>
                  <a:pt x="469783" y="436001"/>
                </a:moveTo>
                <a:lnTo>
                  <a:pt x="0" y="0"/>
                </a:lnTo>
                <a:lnTo>
                  <a:pt x="501041" y="27"/>
                </a:lnTo>
                <a:lnTo>
                  <a:pt x="972856" y="435895"/>
                </a:lnTo>
                <a:lnTo>
                  <a:pt x="469783" y="436001"/>
                </a:lnTo>
                <a:close/>
              </a:path>
            </a:pathLst>
          </a:custGeom>
          <a:solidFill>
            <a:srgbClr val="0C193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Parallelogram 1"/>
          <p:cNvSpPr/>
          <p:nvPr userDrawn="1"/>
        </p:nvSpPr>
        <p:spPr>
          <a:xfrm>
            <a:off x="430853" y="-16737"/>
            <a:ext cx="1936109" cy="643931"/>
          </a:xfrm>
          <a:custGeom>
            <a:avLst/>
            <a:gdLst>
              <a:gd name="connsiteX0" fmla="*/ 0 w 8593931"/>
              <a:gd name="connsiteY0" fmla="*/ 553998 h 553998"/>
              <a:gd name="connsiteX1" fmla="*/ 331379 w 8593931"/>
              <a:gd name="connsiteY1" fmla="*/ 0 h 553998"/>
              <a:gd name="connsiteX2" fmla="*/ 8593931 w 8593931"/>
              <a:gd name="connsiteY2" fmla="*/ 0 h 553998"/>
              <a:gd name="connsiteX3" fmla="*/ 8262552 w 8593931"/>
              <a:gd name="connsiteY3" fmla="*/ 553998 h 553998"/>
              <a:gd name="connsiteX4" fmla="*/ 0 w 8593931"/>
              <a:gd name="connsiteY4" fmla="*/ 553998 h 553998"/>
              <a:gd name="connsiteX0" fmla="*/ 511584 w 8262552"/>
              <a:gd name="connsiteY0" fmla="*/ 546854 h 553998"/>
              <a:gd name="connsiteX1" fmla="*/ 0 w 8262552"/>
              <a:gd name="connsiteY1" fmla="*/ 0 h 553998"/>
              <a:gd name="connsiteX2" fmla="*/ 8262552 w 8262552"/>
              <a:gd name="connsiteY2" fmla="*/ 0 h 553998"/>
              <a:gd name="connsiteX3" fmla="*/ 7931173 w 8262552"/>
              <a:gd name="connsiteY3" fmla="*/ 553998 h 553998"/>
              <a:gd name="connsiteX4" fmla="*/ 511584 w 8262552"/>
              <a:gd name="connsiteY4" fmla="*/ 546854 h 553998"/>
              <a:gd name="connsiteX0" fmla="*/ 511584 w 8262552"/>
              <a:gd name="connsiteY0" fmla="*/ 546854 h 575430"/>
              <a:gd name="connsiteX1" fmla="*/ 0 w 8262552"/>
              <a:gd name="connsiteY1" fmla="*/ 0 h 575430"/>
              <a:gd name="connsiteX2" fmla="*/ 8262552 w 8262552"/>
              <a:gd name="connsiteY2" fmla="*/ 0 h 575430"/>
              <a:gd name="connsiteX3" fmla="*/ 8252641 w 8262552"/>
              <a:gd name="connsiteY3" fmla="*/ 575430 h 575430"/>
              <a:gd name="connsiteX4" fmla="*/ 511584 w 8262552"/>
              <a:gd name="connsiteY4" fmla="*/ 546854 h 575430"/>
              <a:gd name="connsiteX0" fmla="*/ 518728 w 8262552"/>
              <a:gd name="connsiteY0" fmla="*/ 553998 h 575430"/>
              <a:gd name="connsiteX1" fmla="*/ 0 w 8262552"/>
              <a:gd name="connsiteY1" fmla="*/ 0 h 575430"/>
              <a:gd name="connsiteX2" fmla="*/ 8262552 w 8262552"/>
              <a:gd name="connsiteY2" fmla="*/ 0 h 575430"/>
              <a:gd name="connsiteX3" fmla="*/ 8252641 w 8262552"/>
              <a:gd name="connsiteY3" fmla="*/ 575430 h 575430"/>
              <a:gd name="connsiteX4" fmla="*/ 518728 w 8262552"/>
              <a:gd name="connsiteY4" fmla="*/ 553998 h 575430"/>
              <a:gd name="connsiteX0" fmla="*/ 518728 w 8281216"/>
              <a:gd name="connsiteY0" fmla="*/ 553998 h 575430"/>
              <a:gd name="connsiteX1" fmla="*/ 0 w 8281216"/>
              <a:gd name="connsiteY1" fmla="*/ 0 h 575430"/>
              <a:gd name="connsiteX2" fmla="*/ 8262552 w 8281216"/>
              <a:gd name="connsiteY2" fmla="*/ 0 h 575430"/>
              <a:gd name="connsiteX3" fmla="*/ 8281216 w 8281216"/>
              <a:gd name="connsiteY3" fmla="*/ 575430 h 575430"/>
              <a:gd name="connsiteX4" fmla="*/ 518728 w 8281216"/>
              <a:gd name="connsiteY4" fmla="*/ 553998 h 575430"/>
              <a:gd name="connsiteX0" fmla="*/ 584217 w 8346705"/>
              <a:gd name="connsiteY0" fmla="*/ 553998 h 575430"/>
              <a:gd name="connsiteX1" fmla="*/ 0 w 8346705"/>
              <a:gd name="connsiteY1" fmla="*/ 0 h 575430"/>
              <a:gd name="connsiteX2" fmla="*/ 8328041 w 8346705"/>
              <a:gd name="connsiteY2" fmla="*/ 0 h 575430"/>
              <a:gd name="connsiteX3" fmla="*/ 8346705 w 8346705"/>
              <a:gd name="connsiteY3" fmla="*/ 575430 h 575430"/>
              <a:gd name="connsiteX4" fmla="*/ 584217 w 8346705"/>
              <a:gd name="connsiteY4" fmla="*/ 553998 h 575430"/>
              <a:gd name="connsiteX0" fmla="*/ 584217 w 8346705"/>
              <a:gd name="connsiteY0" fmla="*/ 561142 h 582574"/>
              <a:gd name="connsiteX1" fmla="*/ 0 w 8346705"/>
              <a:gd name="connsiteY1" fmla="*/ 7144 h 582574"/>
              <a:gd name="connsiteX2" fmla="*/ 1574461 w 8346705"/>
              <a:gd name="connsiteY2" fmla="*/ 0 h 582574"/>
              <a:gd name="connsiteX3" fmla="*/ 8346705 w 8346705"/>
              <a:gd name="connsiteY3" fmla="*/ 582574 h 582574"/>
              <a:gd name="connsiteX4" fmla="*/ 584217 w 8346705"/>
              <a:gd name="connsiteY4" fmla="*/ 561142 h 582574"/>
              <a:gd name="connsiteX0" fmla="*/ 584217 w 2215272"/>
              <a:gd name="connsiteY0" fmla="*/ 561142 h 589718"/>
              <a:gd name="connsiteX1" fmla="*/ 0 w 2215272"/>
              <a:gd name="connsiteY1" fmla="*/ 7144 h 589718"/>
              <a:gd name="connsiteX2" fmla="*/ 1574461 w 2215272"/>
              <a:gd name="connsiteY2" fmla="*/ 0 h 589718"/>
              <a:gd name="connsiteX3" fmla="*/ 2215272 w 2215272"/>
              <a:gd name="connsiteY3" fmla="*/ 589718 h 589718"/>
              <a:gd name="connsiteX4" fmla="*/ 584217 w 2215272"/>
              <a:gd name="connsiteY4" fmla="*/ 561142 h 589718"/>
              <a:gd name="connsiteX0" fmla="*/ 584217 w 2215272"/>
              <a:gd name="connsiteY0" fmla="*/ 561142 h 570668"/>
              <a:gd name="connsiteX1" fmla="*/ 0 w 2215272"/>
              <a:gd name="connsiteY1" fmla="*/ 7144 h 570668"/>
              <a:gd name="connsiteX2" fmla="*/ 1574461 w 2215272"/>
              <a:gd name="connsiteY2" fmla="*/ 0 h 570668"/>
              <a:gd name="connsiteX3" fmla="*/ 2215272 w 2215272"/>
              <a:gd name="connsiteY3" fmla="*/ 570668 h 570668"/>
              <a:gd name="connsiteX4" fmla="*/ 584217 w 2215272"/>
              <a:gd name="connsiteY4" fmla="*/ 561142 h 570668"/>
              <a:gd name="connsiteX0" fmla="*/ 584217 w 2215272"/>
              <a:gd name="connsiteY0" fmla="*/ 556380 h 565906"/>
              <a:gd name="connsiteX1" fmla="*/ 0 w 2215272"/>
              <a:gd name="connsiteY1" fmla="*/ 2382 h 565906"/>
              <a:gd name="connsiteX2" fmla="*/ 1620850 w 2215272"/>
              <a:gd name="connsiteY2" fmla="*/ 0 h 565906"/>
              <a:gd name="connsiteX3" fmla="*/ 2215272 w 2215272"/>
              <a:gd name="connsiteY3" fmla="*/ 565906 h 565906"/>
              <a:gd name="connsiteX4" fmla="*/ 584217 w 2215272"/>
              <a:gd name="connsiteY4" fmla="*/ 556380 h 565906"/>
              <a:gd name="connsiteX0" fmla="*/ 584217 w 2215272"/>
              <a:gd name="connsiteY0" fmla="*/ 556380 h 561090"/>
              <a:gd name="connsiteX1" fmla="*/ 0 w 2215272"/>
              <a:gd name="connsiteY1" fmla="*/ 2382 h 561090"/>
              <a:gd name="connsiteX2" fmla="*/ 1620850 w 2215272"/>
              <a:gd name="connsiteY2" fmla="*/ 0 h 561090"/>
              <a:gd name="connsiteX3" fmla="*/ 2215272 w 2215272"/>
              <a:gd name="connsiteY3" fmla="*/ 561090 h 561090"/>
              <a:gd name="connsiteX4" fmla="*/ 584217 w 2215272"/>
              <a:gd name="connsiteY4" fmla="*/ 556380 h 561090"/>
              <a:gd name="connsiteX0" fmla="*/ 584217 w 2215272"/>
              <a:gd name="connsiteY0" fmla="*/ 553998 h 558708"/>
              <a:gd name="connsiteX1" fmla="*/ 0 w 2215272"/>
              <a:gd name="connsiteY1" fmla="*/ 0 h 558708"/>
              <a:gd name="connsiteX2" fmla="*/ 1642647 w 2215272"/>
              <a:gd name="connsiteY2" fmla="*/ 27 h 558708"/>
              <a:gd name="connsiteX3" fmla="*/ 2215272 w 2215272"/>
              <a:gd name="connsiteY3" fmla="*/ 558708 h 558708"/>
              <a:gd name="connsiteX4" fmla="*/ 584217 w 2215272"/>
              <a:gd name="connsiteY4" fmla="*/ 553998 h 558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5272" h="558708">
                <a:moveTo>
                  <a:pt x="584217" y="553998"/>
                </a:moveTo>
                <a:lnTo>
                  <a:pt x="0" y="0"/>
                </a:lnTo>
                <a:lnTo>
                  <a:pt x="1642647" y="27"/>
                </a:lnTo>
                <a:lnTo>
                  <a:pt x="2215272" y="558708"/>
                </a:lnTo>
                <a:lnTo>
                  <a:pt x="584217" y="553998"/>
                </a:lnTo>
                <a:close/>
              </a:path>
            </a:pathLst>
          </a:custGeom>
          <a:solidFill>
            <a:schemeClr val="bg1">
              <a:lumMod val="8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rallelogram 1"/>
          <p:cNvSpPr/>
          <p:nvPr userDrawn="1"/>
        </p:nvSpPr>
        <p:spPr>
          <a:xfrm>
            <a:off x="80646" y="4934143"/>
            <a:ext cx="205750" cy="210174"/>
          </a:xfrm>
          <a:custGeom>
            <a:avLst/>
            <a:gdLst>
              <a:gd name="connsiteX0" fmla="*/ 0 w 8593931"/>
              <a:gd name="connsiteY0" fmla="*/ 553998 h 553998"/>
              <a:gd name="connsiteX1" fmla="*/ 331379 w 8593931"/>
              <a:gd name="connsiteY1" fmla="*/ 0 h 553998"/>
              <a:gd name="connsiteX2" fmla="*/ 8593931 w 8593931"/>
              <a:gd name="connsiteY2" fmla="*/ 0 h 553998"/>
              <a:gd name="connsiteX3" fmla="*/ 8262552 w 8593931"/>
              <a:gd name="connsiteY3" fmla="*/ 553998 h 553998"/>
              <a:gd name="connsiteX4" fmla="*/ 0 w 8593931"/>
              <a:gd name="connsiteY4" fmla="*/ 553998 h 553998"/>
              <a:gd name="connsiteX0" fmla="*/ 511584 w 8262552"/>
              <a:gd name="connsiteY0" fmla="*/ 546854 h 553998"/>
              <a:gd name="connsiteX1" fmla="*/ 0 w 8262552"/>
              <a:gd name="connsiteY1" fmla="*/ 0 h 553998"/>
              <a:gd name="connsiteX2" fmla="*/ 8262552 w 8262552"/>
              <a:gd name="connsiteY2" fmla="*/ 0 h 553998"/>
              <a:gd name="connsiteX3" fmla="*/ 7931173 w 8262552"/>
              <a:gd name="connsiteY3" fmla="*/ 553998 h 553998"/>
              <a:gd name="connsiteX4" fmla="*/ 511584 w 8262552"/>
              <a:gd name="connsiteY4" fmla="*/ 546854 h 553998"/>
              <a:gd name="connsiteX0" fmla="*/ 511584 w 8262552"/>
              <a:gd name="connsiteY0" fmla="*/ 546854 h 575430"/>
              <a:gd name="connsiteX1" fmla="*/ 0 w 8262552"/>
              <a:gd name="connsiteY1" fmla="*/ 0 h 575430"/>
              <a:gd name="connsiteX2" fmla="*/ 8262552 w 8262552"/>
              <a:gd name="connsiteY2" fmla="*/ 0 h 575430"/>
              <a:gd name="connsiteX3" fmla="*/ 8252641 w 8262552"/>
              <a:gd name="connsiteY3" fmla="*/ 575430 h 575430"/>
              <a:gd name="connsiteX4" fmla="*/ 511584 w 8262552"/>
              <a:gd name="connsiteY4" fmla="*/ 546854 h 575430"/>
              <a:gd name="connsiteX0" fmla="*/ 518728 w 8262552"/>
              <a:gd name="connsiteY0" fmla="*/ 553998 h 575430"/>
              <a:gd name="connsiteX1" fmla="*/ 0 w 8262552"/>
              <a:gd name="connsiteY1" fmla="*/ 0 h 575430"/>
              <a:gd name="connsiteX2" fmla="*/ 8262552 w 8262552"/>
              <a:gd name="connsiteY2" fmla="*/ 0 h 575430"/>
              <a:gd name="connsiteX3" fmla="*/ 8252641 w 8262552"/>
              <a:gd name="connsiteY3" fmla="*/ 575430 h 575430"/>
              <a:gd name="connsiteX4" fmla="*/ 518728 w 8262552"/>
              <a:gd name="connsiteY4" fmla="*/ 553998 h 575430"/>
              <a:gd name="connsiteX0" fmla="*/ 518728 w 8281216"/>
              <a:gd name="connsiteY0" fmla="*/ 553998 h 575430"/>
              <a:gd name="connsiteX1" fmla="*/ 0 w 8281216"/>
              <a:gd name="connsiteY1" fmla="*/ 0 h 575430"/>
              <a:gd name="connsiteX2" fmla="*/ 8262552 w 8281216"/>
              <a:gd name="connsiteY2" fmla="*/ 0 h 575430"/>
              <a:gd name="connsiteX3" fmla="*/ 8281216 w 8281216"/>
              <a:gd name="connsiteY3" fmla="*/ 575430 h 575430"/>
              <a:gd name="connsiteX4" fmla="*/ 518728 w 8281216"/>
              <a:gd name="connsiteY4" fmla="*/ 553998 h 575430"/>
              <a:gd name="connsiteX0" fmla="*/ 584217 w 8346705"/>
              <a:gd name="connsiteY0" fmla="*/ 553998 h 575430"/>
              <a:gd name="connsiteX1" fmla="*/ 0 w 8346705"/>
              <a:gd name="connsiteY1" fmla="*/ 0 h 575430"/>
              <a:gd name="connsiteX2" fmla="*/ 8328041 w 8346705"/>
              <a:gd name="connsiteY2" fmla="*/ 0 h 575430"/>
              <a:gd name="connsiteX3" fmla="*/ 8346705 w 8346705"/>
              <a:gd name="connsiteY3" fmla="*/ 575430 h 575430"/>
              <a:gd name="connsiteX4" fmla="*/ 584217 w 8346705"/>
              <a:gd name="connsiteY4" fmla="*/ 553998 h 575430"/>
              <a:gd name="connsiteX0" fmla="*/ 584217 w 8360786"/>
              <a:gd name="connsiteY0" fmla="*/ 560127 h 581559"/>
              <a:gd name="connsiteX1" fmla="*/ 0 w 8360786"/>
              <a:gd name="connsiteY1" fmla="*/ 6129 h 581559"/>
              <a:gd name="connsiteX2" fmla="*/ 8360786 w 8360786"/>
              <a:gd name="connsiteY2" fmla="*/ 0 h 581559"/>
              <a:gd name="connsiteX3" fmla="*/ 8346705 w 8360786"/>
              <a:gd name="connsiteY3" fmla="*/ 581559 h 581559"/>
              <a:gd name="connsiteX4" fmla="*/ 584217 w 8360786"/>
              <a:gd name="connsiteY4" fmla="*/ 560127 h 581559"/>
              <a:gd name="connsiteX0" fmla="*/ 584217 w 8368765"/>
              <a:gd name="connsiteY0" fmla="*/ 560127 h 589817"/>
              <a:gd name="connsiteX1" fmla="*/ 0 w 8368765"/>
              <a:gd name="connsiteY1" fmla="*/ 6129 h 589817"/>
              <a:gd name="connsiteX2" fmla="*/ 8360786 w 8368765"/>
              <a:gd name="connsiteY2" fmla="*/ 0 h 589817"/>
              <a:gd name="connsiteX3" fmla="*/ 8368765 w 8368765"/>
              <a:gd name="connsiteY3" fmla="*/ 589817 h 589817"/>
              <a:gd name="connsiteX4" fmla="*/ 584217 w 8368765"/>
              <a:gd name="connsiteY4" fmla="*/ 560127 h 589817"/>
              <a:gd name="connsiteX0" fmla="*/ 584217 w 9993192"/>
              <a:gd name="connsiteY0" fmla="*/ 564256 h 593946"/>
              <a:gd name="connsiteX1" fmla="*/ 0 w 9993192"/>
              <a:gd name="connsiteY1" fmla="*/ 10258 h 593946"/>
              <a:gd name="connsiteX2" fmla="*/ 9993192 w 9993192"/>
              <a:gd name="connsiteY2" fmla="*/ 0 h 593946"/>
              <a:gd name="connsiteX3" fmla="*/ 8368765 w 9993192"/>
              <a:gd name="connsiteY3" fmla="*/ 593946 h 593946"/>
              <a:gd name="connsiteX4" fmla="*/ 584217 w 9993192"/>
              <a:gd name="connsiteY4" fmla="*/ 564256 h 593946"/>
              <a:gd name="connsiteX0" fmla="*/ 584217 w 9995656"/>
              <a:gd name="connsiteY0" fmla="*/ 564256 h 564256"/>
              <a:gd name="connsiteX1" fmla="*/ 0 w 9995656"/>
              <a:gd name="connsiteY1" fmla="*/ 10258 h 564256"/>
              <a:gd name="connsiteX2" fmla="*/ 9993192 w 9995656"/>
              <a:gd name="connsiteY2" fmla="*/ 0 h 564256"/>
              <a:gd name="connsiteX3" fmla="*/ 9995656 w 9995656"/>
              <a:gd name="connsiteY3" fmla="*/ 222324 h 564256"/>
              <a:gd name="connsiteX4" fmla="*/ 584217 w 9995656"/>
              <a:gd name="connsiteY4" fmla="*/ 564256 h 564256"/>
              <a:gd name="connsiteX0" fmla="*/ 225749 w 9995656"/>
              <a:gd name="connsiteY0" fmla="*/ 229796 h 229796"/>
              <a:gd name="connsiteX1" fmla="*/ 0 w 9995656"/>
              <a:gd name="connsiteY1" fmla="*/ 10258 h 229796"/>
              <a:gd name="connsiteX2" fmla="*/ 9993192 w 9995656"/>
              <a:gd name="connsiteY2" fmla="*/ 0 h 229796"/>
              <a:gd name="connsiteX3" fmla="*/ 9995656 w 9995656"/>
              <a:gd name="connsiteY3" fmla="*/ 222324 h 229796"/>
              <a:gd name="connsiteX4" fmla="*/ 225749 w 9995656"/>
              <a:gd name="connsiteY4" fmla="*/ 229796 h 229796"/>
              <a:gd name="connsiteX0" fmla="*/ 231264 w 10001171"/>
              <a:gd name="connsiteY0" fmla="*/ 229796 h 229796"/>
              <a:gd name="connsiteX1" fmla="*/ 0 w 10001171"/>
              <a:gd name="connsiteY1" fmla="*/ 1999 h 229796"/>
              <a:gd name="connsiteX2" fmla="*/ 9998707 w 10001171"/>
              <a:gd name="connsiteY2" fmla="*/ 0 h 229796"/>
              <a:gd name="connsiteX3" fmla="*/ 10001171 w 10001171"/>
              <a:gd name="connsiteY3" fmla="*/ 222324 h 229796"/>
              <a:gd name="connsiteX4" fmla="*/ 231264 w 10001171"/>
              <a:gd name="connsiteY4" fmla="*/ 229796 h 229796"/>
              <a:gd name="connsiteX0" fmla="*/ 231264 w 10001171"/>
              <a:gd name="connsiteY0" fmla="*/ 229796 h 229796"/>
              <a:gd name="connsiteX1" fmla="*/ 0 w 10001171"/>
              <a:gd name="connsiteY1" fmla="*/ 1999 h 229796"/>
              <a:gd name="connsiteX2" fmla="*/ 9998707 w 10001171"/>
              <a:gd name="connsiteY2" fmla="*/ 0 h 229796"/>
              <a:gd name="connsiteX3" fmla="*/ 10001171 w 10001171"/>
              <a:gd name="connsiteY3" fmla="*/ 222324 h 229796"/>
              <a:gd name="connsiteX4" fmla="*/ 231264 w 10001171"/>
              <a:gd name="connsiteY4" fmla="*/ 229796 h 229796"/>
              <a:gd name="connsiteX0" fmla="*/ 231264 w 10001171"/>
              <a:gd name="connsiteY0" fmla="*/ 229796 h 229796"/>
              <a:gd name="connsiteX1" fmla="*/ 98650 w 10001171"/>
              <a:gd name="connsiteY1" fmla="*/ 101083 h 229796"/>
              <a:gd name="connsiteX2" fmla="*/ 0 w 10001171"/>
              <a:gd name="connsiteY2" fmla="*/ 1999 h 229796"/>
              <a:gd name="connsiteX3" fmla="*/ 9998707 w 10001171"/>
              <a:gd name="connsiteY3" fmla="*/ 0 h 229796"/>
              <a:gd name="connsiteX4" fmla="*/ 10001171 w 10001171"/>
              <a:gd name="connsiteY4" fmla="*/ 222324 h 229796"/>
              <a:gd name="connsiteX5" fmla="*/ 231264 w 10001171"/>
              <a:gd name="connsiteY5" fmla="*/ 229796 h 229796"/>
              <a:gd name="connsiteX0" fmla="*/ 10001171 w 10001171"/>
              <a:gd name="connsiteY0" fmla="*/ 222324 h 222324"/>
              <a:gd name="connsiteX1" fmla="*/ 98650 w 10001171"/>
              <a:gd name="connsiteY1" fmla="*/ 101083 h 222324"/>
              <a:gd name="connsiteX2" fmla="*/ 0 w 10001171"/>
              <a:gd name="connsiteY2" fmla="*/ 1999 h 222324"/>
              <a:gd name="connsiteX3" fmla="*/ 9998707 w 10001171"/>
              <a:gd name="connsiteY3" fmla="*/ 0 h 222324"/>
              <a:gd name="connsiteX4" fmla="*/ 10001171 w 10001171"/>
              <a:gd name="connsiteY4" fmla="*/ 222324 h 222324"/>
              <a:gd name="connsiteX0" fmla="*/ 10001171 w 10001171"/>
              <a:gd name="connsiteY0" fmla="*/ 222324 h 222324"/>
              <a:gd name="connsiteX1" fmla="*/ 98650 w 10001171"/>
              <a:gd name="connsiteY1" fmla="*/ 101083 h 222324"/>
              <a:gd name="connsiteX2" fmla="*/ 0 w 10001171"/>
              <a:gd name="connsiteY2" fmla="*/ 1999 h 222324"/>
              <a:gd name="connsiteX3" fmla="*/ 9832256 w 10001171"/>
              <a:gd name="connsiteY3" fmla="*/ 0 h 222324"/>
              <a:gd name="connsiteX4" fmla="*/ 10001171 w 10001171"/>
              <a:gd name="connsiteY4" fmla="*/ 222324 h 222324"/>
              <a:gd name="connsiteX0" fmla="*/ 9791059 w 9832267"/>
              <a:gd name="connsiteY0" fmla="*/ 175334 h 175334"/>
              <a:gd name="connsiteX1" fmla="*/ 98650 w 9832267"/>
              <a:gd name="connsiteY1" fmla="*/ 101083 h 175334"/>
              <a:gd name="connsiteX2" fmla="*/ 0 w 9832267"/>
              <a:gd name="connsiteY2" fmla="*/ 1999 h 175334"/>
              <a:gd name="connsiteX3" fmla="*/ 9832256 w 9832267"/>
              <a:gd name="connsiteY3" fmla="*/ 0 h 175334"/>
              <a:gd name="connsiteX4" fmla="*/ 9791059 w 9832267"/>
              <a:gd name="connsiteY4" fmla="*/ 175334 h 175334"/>
              <a:gd name="connsiteX0" fmla="*/ 9826533 w 9832319"/>
              <a:gd name="connsiteY0" fmla="*/ 93612 h 101083"/>
              <a:gd name="connsiteX1" fmla="*/ 98650 w 9832319"/>
              <a:gd name="connsiteY1" fmla="*/ 101083 h 101083"/>
              <a:gd name="connsiteX2" fmla="*/ 0 w 9832319"/>
              <a:gd name="connsiteY2" fmla="*/ 1999 h 101083"/>
              <a:gd name="connsiteX3" fmla="*/ 9832256 w 9832319"/>
              <a:gd name="connsiteY3" fmla="*/ 0 h 101083"/>
              <a:gd name="connsiteX4" fmla="*/ 9826533 w 9832319"/>
              <a:gd name="connsiteY4" fmla="*/ 93612 h 101083"/>
              <a:gd name="connsiteX0" fmla="*/ 9829262 w 9832353"/>
              <a:gd name="connsiteY0" fmla="*/ 99740 h 101083"/>
              <a:gd name="connsiteX1" fmla="*/ 98650 w 9832353"/>
              <a:gd name="connsiteY1" fmla="*/ 101083 h 101083"/>
              <a:gd name="connsiteX2" fmla="*/ 0 w 9832353"/>
              <a:gd name="connsiteY2" fmla="*/ 1999 h 101083"/>
              <a:gd name="connsiteX3" fmla="*/ 9832256 w 9832353"/>
              <a:gd name="connsiteY3" fmla="*/ 0 h 101083"/>
              <a:gd name="connsiteX4" fmla="*/ 9829262 w 9832353"/>
              <a:gd name="connsiteY4" fmla="*/ 99740 h 101083"/>
              <a:gd name="connsiteX0" fmla="*/ 9829262 w 11053452"/>
              <a:gd name="connsiteY0" fmla="*/ 111200 h 112543"/>
              <a:gd name="connsiteX1" fmla="*/ 98650 w 11053452"/>
              <a:gd name="connsiteY1" fmla="*/ 112543 h 112543"/>
              <a:gd name="connsiteX2" fmla="*/ 0 w 11053452"/>
              <a:gd name="connsiteY2" fmla="*/ 13459 h 112543"/>
              <a:gd name="connsiteX3" fmla="*/ 9832256 w 11053452"/>
              <a:gd name="connsiteY3" fmla="*/ 11460 h 112543"/>
              <a:gd name="connsiteX4" fmla="*/ 9829262 w 11053452"/>
              <a:gd name="connsiteY4" fmla="*/ 111200 h 112543"/>
              <a:gd name="connsiteX0" fmla="*/ 9829262 w 11053452"/>
              <a:gd name="connsiteY0" fmla="*/ 105540 h 106883"/>
              <a:gd name="connsiteX1" fmla="*/ 98650 w 11053452"/>
              <a:gd name="connsiteY1" fmla="*/ 106883 h 106883"/>
              <a:gd name="connsiteX2" fmla="*/ 0 w 11053452"/>
              <a:gd name="connsiteY2" fmla="*/ 7799 h 106883"/>
              <a:gd name="connsiteX3" fmla="*/ 9832256 w 11053452"/>
              <a:gd name="connsiteY3" fmla="*/ 5800 h 106883"/>
              <a:gd name="connsiteX4" fmla="*/ 9829262 w 11053452"/>
              <a:gd name="connsiteY4" fmla="*/ 105540 h 106883"/>
              <a:gd name="connsiteX0" fmla="*/ 9829262 w 10551265"/>
              <a:gd name="connsiteY0" fmla="*/ 105540 h 106883"/>
              <a:gd name="connsiteX1" fmla="*/ 98650 w 10551265"/>
              <a:gd name="connsiteY1" fmla="*/ 106883 h 106883"/>
              <a:gd name="connsiteX2" fmla="*/ 0 w 10551265"/>
              <a:gd name="connsiteY2" fmla="*/ 7799 h 106883"/>
              <a:gd name="connsiteX3" fmla="*/ 9832256 w 10551265"/>
              <a:gd name="connsiteY3" fmla="*/ 5800 h 106883"/>
              <a:gd name="connsiteX4" fmla="*/ 9829262 w 10551265"/>
              <a:gd name="connsiteY4" fmla="*/ 105540 h 106883"/>
              <a:gd name="connsiteX0" fmla="*/ 9829262 w 9832472"/>
              <a:gd name="connsiteY0" fmla="*/ 105540 h 106883"/>
              <a:gd name="connsiteX1" fmla="*/ 98650 w 9832472"/>
              <a:gd name="connsiteY1" fmla="*/ 106883 h 106883"/>
              <a:gd name="connsiteX2" fmla="*/ 0 w 9832472"/>
              <a:gd name="connsiteY2" fmla="*/ 7799 h 106883"/>
              <a:gd name="connsiteX3" fmla="*/ 9832256 w 9832472"/>
              <a:gd name="connsiteY3" fmla="*/ 5800 h 106883"/>
              <a:gd name="connsiteX4" fmla="*/ 9829262 w 9832472"/>
              <a:gd name="connsiteY4" fmla="*/ 105540 h 106883"/>
              <a:gd name="connsiteX0" fmla="*/ 9834719 w 9837930"/>
              <a:gd name="connsiteY0" fmla="*/ 105540 h 106883"/>
              <a:gd name="connsiteX1" fmla="*/ 104107 w 9837930"/>
              <a:gd name="connsiteY1" fmla="*/ 106883 h 106883"/>
              <a:gd name="connsiteX2" fmla="*/ 0 w 9837930"/>
              <a:gd name="connsiteY2" fmla="*/ 7799 h 106883"/>
              <a:gd name="connsiteX3" fmla="*/ 9837713 w 9837930"/>
              <a:gd name="connsiteY3" fmla="*/ 5800 h 106883"/>
              <a:gd name="connsiteX4" fmla="*/ 9834719 w 9837930"/>
              <a:gd name="connsiteY4" fmla="*/ 105540 h 106883"/>
              <a:gd name="connsiteX0" fmla="*/ 9834719 w 9837930"/>
              <a:gd name="connsiteY0" fmla="*/ 99740 h 101083"/>
              <a:gd name="connsiteX1" fmla="*/ 104107 w 9837930"/>
              <a:gd name="connsiteY1" fmla="*/ 101083 h 101083"/>
              <a:gd name="connsiteX2" fmla="*/ 0 w 9837930"/>
              <a:gd name="connsiteY2" fmla="*/ 1999 h 101083"/>
              <a:gd name="connsiteX3" fmla="*/ 9837713 w 9837930"/>
              <a:gd name="connsiteY3" fmla="*/ 0 h 101083"/>
              <a:gd name="connsiteX4" fmla="*/ 9834719 w 9837930"/>
              <a:gd name="connsiteY4" fmla="*/ 99740 h 101083"/>
              <a:gd name="connsiteX0" fmla="*/ 9834719 w 9834719"/>
              <a:gd name="connsiteY0" fmla="*/ 101784 h 103127"/>
              <a:gd name="connsiteX1" fmla="*/ 104107 w 9834719"/>
              <a:gd name="connsiteY1" fmla="*/ 103127 h 103127"/>
              <a:gd name="connsiteX2" fmla="*/ 0 w 9834719"/>
              <a:gd name="connsiteY2" fmla="*/ 4043 h 103127"/>
              <a:gd name="connsiteX3" fmla="*/ 7158112 w 9834719"/>
              <a:gd name="connsiteY3" fmla="*/ 0 h 103127"/>
              <a:gd name="connsiteX4" fmla="*/ 9834719 w 9834719"/>
              <a:gd name="connsiteY4" fmla="*/ 101784 h 103127"/>
              <a:gd name="connsiteX0" fmla="*/ 7084170 w 7158121"/>
              <a:gd name="connsiteY0" fmla="*/ 103827 h 103827"/>
              <a:gd name="connsiteX1" fmla="*/ 104107 w 7158121"/>
              <a:gd name="connsiteY1" fmla="*/ 103127 h 103827"/>
              <a:gd name="connsiteX2" fmla="*/ 0 w 7158121"/>
              <a:gd name="connsiteY2" fmla="*/ 4043 h 103827"/>
              <a:gd name="connsiteX3" fmla="*/ 7158112 w 7158121"/>
              <a:gd name="connsiteY3" fmla="*/ 0 h 103827"/>
              <a:gd name="connsiteX4" fmla="*/ 7084170 w 7158121"/>
              <a:gd name="connsiteY4" fmla="*/ 103827 h 103827"/>
              <a:gd name="connsiteX0" fmla="*/ 3302165 w 7158112"/>
              <a:gd name="connsiteY0" fmla="*/ 103827 h 103827"/>
              <a:gd name="connsiteX1" fmla="*/ 104107 w 7158112"/>
              <a:gd name="connsiteY1" fmla="*/ 103127 h 103827"/>
              <a:gd name="connsiteX2" fmla="*/ 0 w 7158112"/>
              <a:gd name="connsiteY2" fmla="*/ 4043 h 103827"/>
              <a:gd name="connsiteX3" fmla="*/ 7158112 w 7158112"/>
              <a:gd name="connsiteY3" fmla="*/ 0 h 103827"/>
              <a:gd name="connsiteX4" fmla="*/ 3302165 w 7158112"/>
              <a:gd name="connsiteY4" fmla="*/ 103827 h 103827"/>
              <a:gd name="connsiteX0" fmla="*/ 3302165 w 3302208"/>
              <a:gd name="connsiteY0" fmla="*/ 101784 h 101784"/>
              <a:gd name="connsiteX1" fmla="*/ 104107 w 3302208"/>
              <a:gd name="connsiteY1" fmla="*/ 101084 h 101784"/>
              <a:gd name="connsiteX2" fmla="*/ 0 w 3302208"/>
              <a:gd name="connsiteY2" fmla="*/ 2000 h 101784"/>
              <a:gd name="connsiteX3" fmla="*/ 3269687 w 3302208"/>
              <a:gd name="connsiteY3" fmla="*/ 0 h 101784"/>
              <a:gd name="connsiteX4" fmla="*/ 3302165 w 3302208"/>
              <a:gd name="connsiteY4" fmla="*/ 101784 h 101784"/>
              <a:gd name="connsiteX0" fmla="*/ 3302165 w 3302164"/>
              <a:gd name="connsiteY0" fmla="*/ 101784 h 101784"/>
              <a:gd name="connsiteX1" fmla="*/ 104107 w 3302164"/>
              <a:gd name="connsiteY1" fmla="*/ 101084 h 101784"/>
              <a:gd name="connsiteX2" fmla="*/ 0 w 3302164"/>
              <a:gd name="connsiteY2" fmla="*/ 2000 h 101784"/>
              <a:gd name="connsiteX3" fmla="*/ 917531 w 3302164"/>
              <a:gd name="connsiteY3" fmla="*/ 0 h 101784"/>
              <a:gd name="connsiteX4" fmla="*/ 3302165 w 3302164"/>
              <a:gd name="connsiteY4" fmla="*/ 101784 h 101784"/>
              <a:gd name="connsiteX0" fmla="*/ 158681 w 917531"/>
              <a:gd name="connsiteY0" fmla="*/ 99741 h 101084"/>
              <a:gd name="connsiteX1" fmla="*/ 104107 w 917531"/>
              <a:gd name="connsiteY1" fmla="*/ 101084 h 101084"/>
              <a:gd name="connsiteX2" fmla="*/ 0 w 917531"/>
              <a:gd name="connsiteY2" fmla="*/ 2000 h 101084"/>
              <a:gd name="connsiteX3" fmla="*/ 917531 w 917531"/>
              <a:gd name="connsiteY3" fmla="*/ 0 h 101084"/>
              <a:gd name="connsiteX4" fmla="*/ 158681 w 917531"/>
              <a:gd name="connsiteY4" fmla="*/ 99741 h 101084"/>
              <a:gd name="connsiteX0" fmla="*/ 158681 w 158696"/>
              <a:gd name="connsiteY0" fmla="*/ 97741 h 99084"/>
              <a:gd name="connsiteX1" fmla="*/ 104107 w 158696"/>
              <a:gd name="connsiteY1" fmla="*/ 99084 h 99084"/>
              <a:gd name="connsiteX2" fmla="*/ 0 w 158696"/>
              <a:gd name="connsiteY2" fmla="*/ 0 h 99084"/>
              <a:gd name="connsiteX3" fmla="*/ 66171 w 158696"/>
              <a:gd name="connsiteY3" fmla="*/ 43 h 99084"/>
              <a:gd name="connsiteX4" fmla="*/ 158681 w 158696"/>
              <a:gd name="connsiteY4" fmla="*/ 97741 h 99084"/>
              <a:gd name="connsiteX0" fmla="*/ 145037 w 145055"/>
              <a:gd name="connsiteY0" fmla="*/ 97741 h 99084"/>
              <a:gd name="connsiteX1" fmla="*/ 104107 w 145055"/>
              <a:gd name="connsiteY1" fmla="*/ 99084 h 99084"/>
              <a:gd name="connsiteX2" fmla="*/ 0 w 145055"/>
              <a:gd name="connsiteY2" fmla="*/ 0 h 99084"/>
              <a:gd name="connsiteX3" fmla="*/ 66171 w 145055"/>
              <a:gd name="connsiteY3" fmla="*/ 43 h 99084"/>
              <a:gd name="connsiteX4" fmla="*/ 145037 w 145055"/>
              <a:gd name="connsiteY4" fmla="*/ 97741 h 99084"/>
              <a:gd name="connsiteX0" fmla="*/ 145037 w 145460"/>
              <a:gd name="connsiteY0" fmla="*/ 97741 h 99084"/>
              <a:gd name="connsiteX1" fmla="*/ 104107 w 145460"/>
              <a:gd name="connsiteY1" fmla="*/ 99084 h 99084"/>
              <a:gd name="connsiteX2" fmla="*/ 0 w 145460"/>
              <a:gd name="connsiteY2" fmla="*/ 0 h 99084"/>
              <a:gd name="connsiteX3" fmla="*/ 66171 w 145460"/>
              <a:gd name="connsiteY3" fmla="*/ 43 h 99084"/>
              <a:gd name="connsiteX4" fmla="*/ 145037 w 145460"/>
              <a:gd name="connsiteY4" fmla="*/ 97741 h 99084"/>
              <a:gd name="connsiteX0" fmla="*/ 145037 w 145037"/>
              <a:gd name="connsiteY0" fmla="*/ 97741 h 99084"/>
              <a:gd name="connsiteX1" fmla="*/ 104107 w 145037"/>
              <a:gd name="connsiteY1" fmla="*/ 99084 h 99084"/>
              <a:gd name="connsiteX2" fmla="*/ 0 w 145037"/>
              <a:gd name="connsiteY2" fmla="*/ 0 h 99084"/>
              <a:gd name="connsiteX3" fmla="*/ 66171 w 145037"/>
              <a:gd name="connsiteY3" fmla="*/ 43 h 99084"/>
              <a:gd name="connsiteX4" fmla="*/ 145037 w 145037"/>
              <a:gd name="connsiteY4" fmla="*/ 97741 h 99084"/>
              <a:gd name="connsiteX0" fmla="*/ 166867 w 166867"/>
              <a:gd name="connsiteY0" fmla="*/ 99784 h 99784"/>
              <a:gd name="connsiteX1" fmla="*/ 104107 w 166867"/>
              <a:gd name="connsiteY1" fmla="*/ 99084 h 99784"/>
              <a:gd name="connsiteX2" fmla="*/ 0 w 166867"/>
              <a:gd name="connsiteY2" fmla="*/ 0 h 99784"/>
              <a:gd name="connsiteX3" fmla="*/ 66171 w 166867"/>
              <a:gd name="connsiteY3" fmla="*/ 43 h 99784"/>
              <a:gd name="connsiteX4" fmla="*/ 166867 w 166867"/>
              <a:gd name="connsiteY4" fmla="*/ 99784 h 99784"/>
              <a:gd name="connsiteX0" fmla="*/ 166867 w 166867"/>
              <a:gd name="connsiteY0" fmla="*/ 99784 h 99784"/>
              <a:gd name="connsiteX1" fmla="*/ 104107 w 166867"/>
              <a:gd name="connsiteY1" fmla="*/ 99084 h 99784"/>
              <a:gd name="connsiteX2" fmla="*/ 0 w 166867"/>
              <a:gd name="connsiteY2" fmla="*/ 0 h 99784"/>
              <a:gd name="connsiteX3" fmla="*/ 66171 w 166867"/>
              <a:gd name="connsiteY3" fmla="*/ 43 h 99784"/>
              <a:gd name="connsiteX4" fmla="*/ 166867 w 166867"/>
              <a:gd name="connsiteY4" fmla="*/ 99784 h 99784"/>
              <a:gd name="connsiteX0" fmla="*/ 166867 w 166867"/>
              <a:gd name="connsiteY0" fmla="*/ 99784 h 99784"/>
              <a:gd name="connsiteX1" fmla="*/ 104107 w 166867"/>
              <a:gd name="connsiteY1" fmla="*/ 99084 h 99784"/>
              <a:gd name="connsiteX2" fmla="*/ 0 w 166867"/>
              <a:gd name="connsiteY2" fmla="*/ 0 h 99784"/>
              <a:gd name="connsiteX3" fmla="*/ 66171 w 166867"/>
              <a:gd name="connsiteY3" fmla="*/ 43 h 99784"/>
              <a:gd name="connsiteX4" fmla="*/ 166867 w 166867"/>
              <a:gd name="connsiteY4" fmla="*/ 99784 h 99784"/>
              <a:gd name="connsiteX0" fmla="*/ 188935 w 188935"/>
              <a:gd name="connsiteY0" fmla="*/ 186454 h 186454"/>
              <a:gd name="connsiteX1" fmla="*/ 126175 w 188935"/>
              <a:gd name="connsiteY1" fmla="*/ 185754 h 186454"/>
              <a:gd name="connsiteX2" fmla="*/ 22068 w 188935"/>
              <a:gd name="connsiteY2" fmla="*/ 86670 h 186454"/>
              <a:gd name="connsiteX3" fmla="*/ 0 w 188935"/>
              <a:gd name="connsiteY3" fmla="*/ 0 h 186454"/>
              <a:gd name="connsiteX4" fmla="*/ 188935 w 188935"/>
              <a:gd name="connsiteY4" fmla="*/ 186454 h 186454"/>
              <a:gd name="connsiteX0" fmla="*/ 233045 w 233045"/>
              <a:gd name="connsiteY0" fmla="*/ 186454 h 186454"/>
              <a:gd name="connsiteX1" fmla="*/ 170285 w 233045"/>
              <a:gd name="connsiteY1" fmla="*/ 185754 h 186454"/>
              <a:gd name="connsiteX2" fmla="*/ 0 w 233045"/>
              <a:gd name="connsiteY2" fmla="*/ 12345 h 186454"/>
              <a:gd name="connsiteX3" fmla="*/ 44110 w 233045"/>
              <a:gd name="connsiteY3" fmla="*/ 0 h 186454"/>
              <a:gd name="connsiteX4" fmla="*/ 233045 w 233045"/>
              <a:gd name="connsiteY4" fmla="*/ 186454 h 186454"/>
              <a:gd name="connsiteX0" fmla="*/ 249417 w 249417"/>
              <a:gd name="connsiteY0" fmla="*/ 188411 h 188411"/>
              <a:gd name="connsiteX1" fmla="*/ 186657 w 249417"/>
              <a:gd name="connsiteY1" fmla="*/ 187711 h 188411"/>
              <a:gd name="connsiteX2" fmla="*/ 0 w 249417"/>
              <a:gd name="connsiteY2" fmla="*/ 0 h 188411"/>
              <a:gd name="connsiteX3" fmla="*/ 60482 w 249417"/>
              <a:gd name="connsiteY3" fmla="*/ 1957 h 188411"/>
              <a:gd name="connsiteX4" fmla="*/ 249417 w 249417"/>
              <a:gd name="connsiteY4" fmla="*/ 188411 h 188411"/>
              <a:gd name="connsiteX0" fmla="*/ 249417 w 249417"/>
              <a:gd name="connsiteY0" fmla="*/ 188411 h 188411"/>
              <a:gd name="connsiteX1" fmla="*/ 186657 w 249417"/>
              <a:gd name="connsiteY1" fmla="*/ 187711 h 188411"/>
              <a:gd name="connsiteX2" fmla="*/ 0 w 249417"/>
              <a:gd name="connsiteY2" fmla="*/ 0 h 188411"/>
              <a:gd name="connsiteX3" fmla="*/ 71397 w 249417"/>
              <a:gd name="connsiteY3" fmla="*/ 8086 h 188411"/>
              <a:gd name="connsiteX4" fmla="*/ 249417 w 249417"/>
              <a:gd name="connsiteY4" fmla="*/ 188411 h 188411"/>
              <a:gd name="connsiteX0" fmla="*/ 235774 w 235774"/>
              <a:gd name="connsiteY0" fmla="*/ 180325 h 180325"/>
              <a:gd name="connsiteX1" fmla="*/ 173014 w 235774"/>
              <a:gd name="connsiteY1" fmla="*/ 179625 h 180325"/>
              <a:gd name="connsiteX2" fmla="*/ 0 w 235774"/>
              <a:gd name="connsiteY2" fmla="*/ 86 h 180325"/>
              <a:gd name="connsiteX3" fmla="*/ 57754 w 235774"/>
              <a:gd name="connsiteY3" fmla="*/ 0 h 180325"/>
              <a:gd name="connsiteX4" fmla="*/ 235774 w 235774"/>
              <a:gd name="connsiteY4" fmla="*/ 180325 h 180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774" h="180325">
                <a:moveTo>
                  <a:pt x="235774" y="180325"/>
                </a:moveTo>
                <a:lnTo>
                  <a:pt x="173014" y="179625"/>
                </a:lnTo>
                <a:lnTo>
                  <a:pt x="0" y="86"/>
                </a:lnTo>
                <a:lnTo>
                  <a:pt x="57754" y="0"/>
                </a:lnTo>
                <a:cubicBezTo>
                  <a:pt x="162423" y="100055"/>
                  <a:pt x="141677" y="83798"/>
                  <a:pt x="235774" y="180325"/>
                </a:cubicBezTo>
                <a:close/>
              </a:path>
            </a:pathLst>
          </a:custGeom>
          <a:solidFill>
            <a:srgbClr val="D9D9D9"/>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Parallelogram 1"/>
          <p:cNvSpPr/>
          <p:nvPr userDrawn="1"/>
        </p:nvSpPr>
        <p:spPr>
          <a:xfrm>
            <a:off x="-3240" y="4608624"/>
            <a:ext cx="410796" cy="534875"/>
          </a:xfrm>
          <a:custGeom>
            <a:avLst/>
            <a:gdLst>
              <a:gd name="connsiteX0" fmla="*/ 0 w 8593931"/>
              <a:gd name="connsiteY0" fmla="*/ 553998 h 553998"/>
              <a:gd name="connsiteX1" fmla="*/ 331379 w 8593931"/>
              <a:gd name="connsiteY1" fmla="*/ 0 h 553998"/>
              <a:gd name="connsiteX2" fmla="*/ 8593931 w 8593931"/>
              <a:gd name="connsiteY2" fmla="*/ 0 h 553998"/>
              <a:gd name="connsiteX3" fmla="*/ 8262552 w 8593931"/>
              <a:gd name="connsiteY3" fmla="*/ 553998 h 553998"/>
              <a:gd name="connsiteX4" fmla="*/ 0 w 8593931"/>
              <a:gd name="connsiteY4" fmla="*/ 553998 h 553998"/>
              <a:gd name="connsiteX0" fmla="*/ 511584 w 8262552"/>
              <a:gd name="connsiteY0" fmla="*/ 546854 h 553998"/>
              <a:gd name="connsiteX1" fmla="*/ 0 w 8262552"/>
              <a:gd name="connsiteY1" fmla="*/ 0 h 553998"/>
              <a:gd name="connsiteX2" fmla="*/ 8262552 w 8262552"/>
              <a:gd name="connsiteY2" fmla="*/ 0 h 553998"/>
              <a:gd name="connsiteX3" fmla="*/ 7931173 w 8262552"/>
              <a:gd name="connsiteY3" fmla="*/ 553998 h 553998"/>
              <a:gd name="connsiteX4" fmla="*/ 511584 w 8262552"/>
              <a:gd name="connsiteY4" fmla="*/ 546854 h 553998"/>
              <a:gd name="connsiteX0" fmla="*/ 511584 w 8262552"/>
              <a:gd name="connsiteY0" fmla="*/ 546854 h 575430"/>
              <a:gd name="connsiteX1" fmla="*/ 0 w 8262552"/>
              <a:gd name="connsiteY1" fmla="*/ 0 h 575430"/>
              <a:gd name="connsiteX2" fmla="*/ 8262552 w 8262552"/>
              <a:gd name="connsiteY2" fmla="*/ 0 h 575430"/>
              <a:gd name="connsiteX3" fmla="*/ 8252641 w 8262552"/>
              <a:gd name="connsiteY3" fmla="*/ 575430 h 575430"/>
              <a:gd name="connsiteX4" fmla="*/ 511584 w 8262552"/>
              <a:gd name="connsiteY4" fmla="*/ 546854 h 575430"/>
              <a:gd name="connsiteX0" fmla="*/ 518728 w 8262552"/>
              <a:gd name="connsiteY0" fmla="*/ 553998 h 575430"/>
              <a:gd name="connsiteX1" fmla="*/ 0 w 8262552"/>
              <a:gd name="connsiteY1" fmla="*/ 0 h 575430"/>
              <a:gd name="connsiteX2" fmla="*/ 8262552 w 8262552"/>
              <a:gd name="connsiteY2" fmla="*/ 0 h 575430"/>
              <a:gd name="connsiteX3" fmla="*/ 8252641 w 8262552"/>
              <a:gd name="connsiteY3" fmla="*/ 575430 h 575430"/>
              <a:gd name="connsiteX4" fmla="*/ 518728 w 8262552"/>
              <a:gd name="connsiteY4" fmla="*/ 553998 h 575430"/>
              <a:gd name="connsiteX0" fmla="*/ 518728 w 8281216"/>
              <a:gd name="connsiteY0" fmla="*/ 553998 h 575430"/>
              <a:gd name="connsiteX1" fmla="*/ 0 w 8281216"/>
              <a:gd name="connsiteY1" fmla="*/ 0 h 575430"/>
              <a:gd name="connsiteX2" fmla="*/ 8262552 w 8281216"/>
              <a:gd name="connsiteY2" fmla="*/ 0 h 575430"/>
              <a:gd name="connsiteX3" fmla="*/ 8281216 w 8281216"/>
              <a:gd name="connsiteY3" fmla="*/ 575430 h 575430"/>
              <a:gd name="connsiteX4" fmla="*/ 518728 w 8281216"/>
              <a:gd name="connsiteY4" fmla="*/ 553998 h 575430"/>
              <a:gd name="connsiteX0" fmla="*/ 584217 w 8346705"/>
              <a:gd name="connsiteY0" fmla="*/ 553998 h 575430"/>
              <a:gd name="connsiteX1" fmla="*/ 0 w 8346705"/>
              <a:gd name="connsiteY1" fmla="*/ 0 h 575430"/>
              <a:gd name="connsiteX2" fmla="*/ 8328041 w 8346705"/>
              <a:gd name="connsiteY2" fmla="*/ 0 h 575430"/>
              <a:gd name="connsiteX3" fmla="*/ 8346705 w 8346705"/>
              <a:gd name="connsiteY3" fmla="*/ 575430 h 575430"/>
              <a:gd name="connsiteX4" fmla="*/ 584217 w 8346705"/>
              <a:gd name="connsiteY4" fmla="*/ 553998 h 575430"/>
              <a:gd name="connsiteX0" fmla="*/ 584217 w 8360786"/>
              <a:gd name="connsiteY0" fmla="*/ 560127 h 581559"/>
              <a:gd name="connsiteX1" fmla="*/ 0 w 8360786"/>
              <a:gd name="connsiteY1" fmla="*/ 6129 h 581559"/>
              <a:gd name="connsiteX2" fmla="*/ 8360786 w 8360786"/>
              <a:gd name="connsiteY2" fmla="*/ 0 h 581559"/>
              <a:gd name="connsiteX3" fmla="*/ 8346705 w 8360786"/>
              <a:gd name="connsiteY3" fmla="*/ 581559 h 581559"/>
              <a:gd name="connsiteX4" fmla="*/ 584217 w 8360786"/>
              <a:gd name="connsiteY4" fmla="*/ 560127 h 581559"/>
              <a:gd name="connsiteX0" fmla="*/ 584217 w 8368765"/>
              <a:gd name="connsiteY0" fmla="*/ 560127 h 589817"/>
              <a:gd name="connsiteX1" fmla="*/ 0 w 8368765"/>
              <a:gd name="connsiteY1" fmla="*/ 6129 h 589817"/>
              <a:gd name="connsiteX2" fmla="*/ 8360786 w 8368765"/>
              <a:gd name="connsiteY2" fmla="*/ 0 h 589817"/>
              <a:gd name="connsiteX3" fmla="*/ 8368765 w 8368765"/>
              <a:gd name="connsiteY3" fmla="*/ 589817 h 589817"/>
              <a:gd name="connsiteX4" fmla="*/ 584217 w 8368765"/>
              <a:gd name="connsiteY4" fmla="*/ 560127 h 589817"/>
              <a:gd name="connsiteX0" fmla="*/ 584217 w 9993192"/>
              <a:gd name="connsiteY0" fmla="*/ 564256 h 593946"/>
              <a:gd name="connsiteX1" fmla="*/ 0 w 9993192"/>
              <a:gd name="connsiteY1" fmla="*/ 10258 h 593946"/>
              <a:gd name="connsiteX2" fmla="*/ 9993192 w 9993192"/>
              <a:gd name="connsiteY2" fmla="*/ 0 h 593946"/>
              <a:gd name="connsiteX3" fmla="*/ 8368765 w 9993192"/>
              <a:gd name="connsiteY3" fmla="*/ 593946 h 593946"/>
              <a:gd name="connsiteX4" fmla="*/ 584217 w 9993192"/>
              <a:gd name="connsiteY4" fmla="*/ 564256 h 593946"/>
              <a:gd name="connsiteX0" fmla="*/ 584217 w 9995656"/>
              <a:gd name="connsiteY0" fmla="*/ 564256 h 564256"/>
              <a:gd name="connsiteX1" fmla="*/ 0 w 9995656"/>
              <a:gd name="connsiteY1" fmla="*/ 10258 h 564256"/>
              <a:gd name="connsiteX2" fmla="*/ 9993192 w 9995656"/>
              <a:gd name="connsiteY2" fmla="*/ 0 h 564256"/>
              <a:gd name="connsiteX3" fmla="*/ 9995656 w 9995656"/>
              <a:gd name="connsiteY3" fmla="*/ 222324 h 564256"/>
              <a:gd name="connsiteX4" fmla="*/ 584217 w 9995656"/>
              <a:gd name="connsiteY4" fmla="*/ 564256 h 564256"/>
              <a:gd name="connsiteX0" fmla="*/ 225749 w 9995656"/>
              <a:gd name="connsiteY0" fmla="*/ 229796 h 229796"/>
              <a:gd name="connsiteX1" fmla="*/ 0 w 9995656"/>
              <a:gd name="connsiteY1" fmla="*/ 10258 h 229796"/>
              <a:gd name="connsiteX2" fmla="*/ 9993192 w 9995656"/>
              <a:gd name="connsiteY2" fmla="*/ 0 h 229796"/>
              <a:gd name="connsiteX3" fmla="*/ 9995656 w 9995656"/>
              <a:gd name="connsiteY3" fmla="*/ 222324 h 229796"/>
              <a:gd name="connsiteX4" fmla="*/ 225749 w 9995656"/>
              <a:gd name="connsiteY4" fmla="*/ 229796 h 229796"/>
              <a:gd name="connsiteX0" fmla="*/ 231264 w 10001171"/>
              <a:gd name="connsiteY0" fmla="*/ 229796 h 229796"/>
              <a:gd name="connsiteX1" fmla="*/ 0 w 10001171"/>
              <a:gd name="connsiteY1" fmla="*/ 1999 h 229796"/>
              <a:gd name="connsiteX2" fmla="*/ 9998707 w 10001171"/>
              <a:gd name="connsiteY2" fmla="*/ 0 h 229796"/>
              <a:gd name="connsiteX3" fmla="*/ 10001171 w 10001171"/>
              <a:gd name="connsiteY3" fmla="*/ 222324 h 229796"/>
              <a:gd name="connsiteX4" fmla="*/ 231264 w 10001171"/>
              <a:gd name="connsiteY4" fmla="*/ 229796 h 229796"/>
              <a:gd name="connsiteX0" fmla="*/ 231264 w 10001171"/>
              <a:gd name="connsiteY0" fmla="*/ 229796 h 229796"/>
              <a:gd name="connsiteX1" fmla="*/ 0 w 10001171"/>
              <a:gd name="connsiteY1" fmla="*/ 1999 h 229796"/>
              <a:gd name="connsiteX2" fmla="*/ 9998707 w 10001171"/>
              <a:gd name="connsiteY2" fmla="*/ 0 h 229796"/>
              <a:gd name="connsiteX3" fmla="*/ 10001171 w 10001171"/>
              <a:gd name="connsiteY3" fmla="*/ 222324 h 229796"/>
              <a:gd name="connsiteX4" fmla="*/ 231264 w 10001171"/>
              <a:gd name="connsiteY4" fmla="*/ 229796 h 229796"/>
              <a:gd name="connsiteX0" fmla="*/ 231264 w 10001171"/>
              <a:gd name="connsiteY0" fmla="*/ 229796 h 229796"/>
              <a:gd name="connsiteX1" fmla="*/ 98650 w 10001171"/>
              <a:gd name="connsiteY1" fmla="*/ 101083 h 229796"/>
              <a:gd name="connsiteX2" fmla="*/ 0 w 10001171"/>
              <a:gd name="connsiteY2" fmla="*/ 1999 h 229796"/>
              <a:gd name="connsiteX3" fmla="*/ 9998707 w 10001171"/>
              <a:gd name="connsiteY3" fmla="*/ 0 h 229796"/>
              <a:gd name="connsiteX4" fmla="*/ 10001171 w 10001171"/>
              <a:gd name="connsiteY4" fmla="*/ 222324 h 229796"/>
              <a:gd name="connsiteX5" fmla="*/ 231264 w 10001171"/>
              <a:gd name="connsiteY5" fmla="*/ 229796 h 229796"/>
              <a:gd name="connsiteX0" fmla="*/ 10001171 w 10001171"/>
              <a:gd name="connsiteY0" fmla="*/ 222324 h 222324"/>
              <a:gd name="connsiteX1" fmla="*/ 98650 w 10001171"/>
              <a:gd name="connsiteY1" fmla="*/ 101083 h 222324"/>
              <a:gd name="connsiteX2" fmla="*/ 0 w 10001171"/>
              <a:gd name="connsiteY2" fmla="*/ 1999 h 222324"/>
              <a:gd name="connsiteX3" fmla="*/ 9998707 w 10001171"/>
              <a:gd name="connsiteY3" fmla="*/ 0 h 222324"/>
              <a:gd name="connsiteX4" fmla="*/ 10001171 w 10001171"/>
              <a:gd name="connsiteY4" fmla="*/ 222324 h 222324"/>
              <a:gd name="connsiteX0" fmla="*/ 10001171 w 10001171"/>
              <a:gd name="connsiteY0" fmla="*/ 222324 h 222324"/>
              <a:gd name="connsiteX1" fmla="*/ 98650 w 10001171"/>
              <a:gd name="connsiteY1" fmla="*/ 101083 h 222324"/>
              <a:gd name="connsiteX2" fmla="*/ 0 w 10001171"/>
              <a:gd name="connsiteY2" fmla="*/ 1999 h 222324"/>
              <a:gd name="connsiteX3" fmla="*/ 9832256 w 10001171"/>
              <a:gd name="connsiteY3" fmla="*/ 0 h 222324"/>
              <a:gd name="connsiteX4" fmla="*/ 10001171 w 10001171"/>
              <a:gd name="connsiteY4" fmla="*/ 222324 h 222324"/>
              <a:gd name="connsiteX0" fmla="*/ 9791059 w 9832267"/>
              <a:gd name="connsiteY0" fmla="*/ 175334 h 175334"/>
              <a:gd name="connsiteX1" fmla="*/ 98650 w 9832267"/>
              <a:gd name="connsiteY1" fmla="*/ 101083 h 175334"/>
              <a:gd name="connsiteX2" fmla="*/ 0 w 9832267"/>
              <a:gd name="connsiteY2" fmla="*/ 1999 h 175334"/>
              <a:gd name="connsiteX3" fmla="*/ 9832256 w 9832267"/>
              <a:gd name="connsiteY3" fmla="*/ 0 h 175334"/>
              <a:gd name="connsiteX4" fmla="*/ 9791059 w 9832267"/>
              <a:gd name="connsiteY4" fmla="*/ 175334 h 175334"/>
              <a:gd name="connsiteX0" fmla="*/ 9826533 w 9832319"/>
              <a:gd name="connsiteY0" fmla="*/ 93612 h 101083"/>
              <a:gd name="connsiteX1" fmla="*/ 98650 w 9832319"/>
              <a:gd name="connsiteY1" fmla="*/ 101083 h 101083"/>
              <a:gd name="connsiteX2" fmla="*/ 0 w 9832319"/>
              <a:gd name="connsiteY2" fmla="*/ 1999 h 101083"/>
              <a:gd name="connsiteX3" fmla="*/ 9832256 w 9832319"/>
              <a:gd name="connsiteY3" fmla="*/ 0 h 101083"/>
              <a:gd name="connsiteX4" fmla="*/ 9826533 w 9832319"/>
              <a:gd name="connsiteY4" fmla="*/ 93612 h 101083"/>
              <a:gd name="connsiteX0" fmla="*/ 9829262 w 9832353"/>
              <a:gd name="connsiteY0" fmla="*/ 99740 h 101083"/>
              <a:gd name="connsiteX1" fmla="*/ 98650 w 9832353"/>
              <a:gd name="connsiteY1" fmla="*/ 101083 h 101083"/>
              <a:gd name="connsiteX2" fmla="*/ 0 w 9832353"/>
              <a:gd name="connsiteY2" fmla="*/ 1999 h 101083"/>
              <a:gd name="connsiteX3" fmla="*/ 9832256 w 9832353"/>
              <a:gd name="connsiteY3" fmla="*/ 0 h 101083"/>
              <a:gd name="connsiteX4" fmla="*/ 9829262 w 9832353"/>
              <a:gd name="connsiteY4" fmla="*/ 99740 h 101083"/>
              <a:gd name="connsiteX0" fmla="*/ 9829262 w 11053452"/>
              <a:gd name="connsiteY0" fmla="*/ 111200 h 112543"/>
              <a:gd name="connsiteX1" fmla="*/ 98650 w 11053452"/>
              <a:gd name="connsiteY1" fmla="*/ 112543 h 112543"/>
              <a:gd name="connsiteX2" fmla="*/ 0 w 11053452"/>
              <a:gd name="connsiteY2" fmla="*/ 13459 h 112543"/>
              <a:gd name="connsiteX3" fmla="*/ 9832256 w 11053452"/>
              <a:gd name="connsiteY3" fmla="*/ 11460 h 112543"/>
              <a:gd name="connsiteX4" fmla="*/ 9829262 w 11053452"/>
              <a:gd name="connsiteY4" fmla="*/ 111200 h 112543"/>
              <a:gd name="connsiteX0" fmla="*/ 9829262 w 11053452"/>
              <a:gd name="connsiteY0" fmla="*/ 105540 h 106883"/>
              <a:gd name="connsiteX1" fmla="*/ 98650 w 11053452"/>
              <a:gd name="connsiteY1" fmla="*/ 106883 h 106883"/>
              <a:gd name="connsiteX2" fmla="*/ 0 w 11053452"/>
              <a:gd name="connsiteY2" fmla="*/ 7799 h 106883"/>
              <a:gd name="connsiteX3" fmla="*/ 9832256 w 11053452"/>
              <a:gd name="connsiteY3" fmla="*/ 5800 h 106883"/>
              <a:gd name="connsiteX4" fmla="*/ 9829262 w 11053452"/>
              <a:gd name="connsiteY4" fmla="*/ 105540 h 106883"/>
              <a:gd name="connsiteX0" fmla="*/ 9829262 w 10551265"/>
              <a:gd name="connsiteY0" fmla="*/ 105540 h 106883"/>
              <a:gd name="connsiteX1" fmla="*/ 98650 w 10551265"/>
              <a:gd name="connsiteY1" fmla="*/ 106883 h 106883"/>
              <a:gd name="connsiteX2" fmla="*/ 0 w 10551265"/>
              <a:gd name="connsiteY2" fmla="*/ 7799 h 106883"/>
              <a:gd name="connsiteX3" fmla="*/ 9832256 w 10551265"/>
              <a:gd name="connsiteY3" fmla="*/ 5800 h 106883"/>
              <a:gd name="connsiteX4" fmla="*/ 9829262 w 10551265"/>
              <a:gd name="connsiteY4" fmla="*/ 105540 h 106883"/>
              <a:gd name="connsiteX0" fmla="*/ 9829262 w 9832472"/>
              <a:gd name="connsiteY0" fmla="*/ 105540 h 106883"/>
              <a:gd name="connsiteX1" fmla="*/ 98650 w 9832472"/>
              <a:gd name="connsiteY1" fmla="*/ 106883 h 106883"/>
              <a:gd name="connsiteX2" fmla="*/ 0 w 9832472"/>
              <a:gd name="connsiteY2" fmla="*/ 7799 h 106883"/>
              <a:gd name="connsiteX3" fmla="*/ 9832256 w 9832472"/>
              <a:gd name="connsiteY3" fmla="*/ 5800 h 106883"/>
              <a:gd name="connsiteX4" fmla="*/ 9829262 w 9832472"/>
              <a:gd name="connsiteY4" fmla="*/ 105540 h 106883"/>
              <a:gd name="connsiteX0" fmla="*/ 9834719 w 9837930"/>
              <a:gd name="connsiteY0" fmla="*/ 105540 h 106883"/>
              <a:gd name="connsiteX1" fmla="*/ 104107 w 9837930"/>
              <a:gd name="connsiteY1" fmla="*/ 106883 h 106883"/>
              <a:gd name="connsiteX2" fmla="*/ 0 w 9837930"/>
              <a:gd name="connsiteY2" fmla="*/ 7799 h 106883"/>
              <a:gd name="connsiteX3" fmla="*/ 9837713 w 9837930"/>
              <a:gd name="connsiteY3" fmla="*/ 5800 h 106883"/>
              <a:gd name="connsiteX4" fmla="*/ 9834719 w 9837930"/>
              <a:gd name="connsiteY4" fmla="*/ 105540 h 106883"/>
              <a:gd name="connsiteX0" fmla="*/ 9834719 w 9837930"/>
              <a:gd name="connsiteY0" fmla="*/ 99740 h 101083"/>
              <a:gd name="connsiteX1" fmla="*/ 104107 w 9837930"/>
              <a:gd name="connsiteY1" fmla="*/ 101083 h 101083"/>
              <a:gd name="connsiteX2" fmla="*/ 0 w 9837930"/>
              <a:gd name="connsiteY2" fmla="*/ 1999 h 101083"/>
              <a:gd name="connsiteX3" fmla="*/ 9837713 w 9837930"/>
              <a:gd name="connsiteY3" fmla="*/ 0 h 101083"/>
              <a:gd name="connsiteX4" fmla="*/ 9834719 w 9837930"/>
              <a:gd name="connsiteY4" fmla="*/ 99740 h 101083"/>
              <a:gd name="connsiteX0" fmla="*/ 9834719 w 9834719"/>
              <a:gd name="connsiteY0" fmla="*/ 101784 h 103127"/>
              <a:gd name="connsiteX1" fmla="*/ 104107 w 9834719"/>
              <a:gd name="connsiteY1" fmla="*/ 103127 h 103127"/>
              <a:gd name="connsiteX2" fmla="*/ 0 w 9834719"/>
              <a:gd name="connsiteY2" fmla="*/ 4043 h 103127"/>
              <a:gd name="connsiteX3" fmla="*/ 7158112 w 9834719"/>
              <a:gd name="connsiteY3" fmla="*/ 0 h 103127"/>
              <a:gd name="connsiteX4" fmla="*/ 9834719 w 9834719"/>
              <a:gd name="connsiteY4" fmla="*/ 101784 h 103127"/>
              <a:gd name="connsiteX0" fmla="*/ 7084170 w 7158121"/>
              <a:gd name="connsiteY0" fmla="*/ 103827 h 103827"/>
              <a:gd name="connsiteX1" fmla="*/ 104107 w 7158121"/>
              <a:gd name="connsiteY1" fmla="*/ 103127 h 103827"/>
              <a:gd name="connsiteX2" fmla="*/ 0 w 7158121"/>
              <a:gd name="connsiteY2" fmla="*/ 4043 h 103827"/>
              <a:gd name="connsiteX3" fmla="*/ 7158112 w 7158121"/>
              <a:gd name="connsiteY3" fmla="*/ 0 h 103827"/>
              <a:gd name="connsiteX4" fmla="*/ 7084170 w 7158121"/>
              <a:gd name="connsiteY4" fmla="*/ 103827 h 103827"/>
              <a:gd name="connsiteX0" fmla="*/ 3302165 w 7158112"/>
              <a:gd name="connsiteY0" fmla="*/ 103827 h 103827"/>
              <a:gd name="connsiteX1" fmla="*/ 104107 w 7158112"/>
              <a:gd name="connsiteY1" fmla="*/ 103127 h 103827"/>
              <a:gd name="connsiteX2" fmla="*/ 0 w 7158112"/>
              <a:gd name="connsiteY2" fmla="*/ 4043 h 103827"/>
              <a:gd name="connsiteX3" fmla="*/ 7158112 w 7158112"/>
              <a:gd name="connsiteY3" fmla="*/ 0 h 103827"/>
              <a:gd name="connsiteX4" fmla="*/ 3302165 w 7158112"/>
              <a:gd name="connsiteY4" fmla="*/ 103827 h 103827"/>
              <a:gd name="connsiteX0" fmla="*/ 3302165 w 3302208"/>
              <a:gd name="connsiteY0" fmla="*/ 101784 h 101784"/>
              <a:gd name="connsiteX1" fmla="*/ 104107 w 3302208"/>
              <a:gd name="connsiteY1" fmla="*/ 101084 h 101784"/>
              <a:gd name="connsiteX2" fmla="*/ 0 w 3302208"/>
              <a:gd name="connsiteY2" fmla="*/ 2000 h 101784"/>
              <a:gd name="connsiteX3" fmla="*/ 3269687 w 3302208"/>
              <a:gd name="connsiteY3" fmla="*/ 0 h 101784"/>
              <a:gd name="connsiteX4" fmla="*/ 3302165 w 3302208"/>
              <a:gd name="connsiteY4" fmla="*/ 101784 h 101784"/>
              <a:gd name="connsiteX0" fmla="*/ 3302165 w 3302164"/>
              <a:gd name="connsiteY0" fmla="*/ 101784 h 101784"/>
              <a:gd name="connsiteX1" fmla="*/ 104107 w 3302164"/>
              <a:gd name="connsiteY1" fmla="*/ 101084 h 101784"/>
              <a:gd name="connsiteX2" fmla="*/ 0 w 3302164"/>
              <a:gd name="connsiteY2" fmla="*/ 2000 h 101784"/>
              <a:gd name="connsiteX3" fmla="*/ 917531 w 3302164"/>
              <a:gd name="connsiteY3" fmla="*/ 0 h 101784"/>
              <a:gd name="connsiteX4" fmla="*/ 3302165 w 3302164"/>
              <a:gd name="connsiteY4" fmla="*/ 101784 h 101784"/>
              <a:gd name="connsiteX0" fmla="*/ 158681 w 917531"/>
              <a:gd name="connsiteY0" fmla="*/ 99741 h 101084"/>
              <a:gd name="connsiteX1" fmla="*/ 104107 w 917531"/>
              <a:gd name="connsiteY1" fmla="*/ 101084 h 101084"/>
              <a:gd name="connsiteX2" fmla="*/ 0 w 917531"/>
              <a:gd name="connsiteY2" fmla="*/ 2000 h 101084"/>
              <a:gd name="connsiteX3" fmla="*/ 917531 w 917531"/>
              <a:gd name="connsiteY3" fmla="*/ 0 h 101084"/>
              <a:gd name="connsiteX4" fmla="*/ 158681 w 917531"/>
              <a:gd name="connsiteY4" fmla="*/ 99741 h 101084"/>
              <a:gd name="connsiteX0" fmla="*/ 158681 w 158696"/>
              <a:gd name="connsiteY0" fmla="*/ 97741 h 99084"/>
              <a:gd name="connsiteX1" fmla="*/ 104107 w 158696"/>
              <a:gd name="connsiteY1" fmla="*/ 99084 h 99084"/>
              <a:gd name="connsiteX2" fmla="*/ 0 w 158696"/>
              <a:gd name="connsiteY2" fmla="*/ 0 h 99084"/>
              <a:gd name="connsiteX3" fmla="*/ 66171 w 158696"/>
              <a:gd name="connsiteY3" fmla="*/ 43 h 99084"/>
              <a:gd name="connsiteX4" fmla="*/ 158681 w 158696"/>
              <a:gd name="connsiteY4" fmla="*/ 97741 h 99084"/>
              <a:gd name="connsiteX0" fmla="*/ 145037 w 145055"/>
              <a:gd name="connsiteY0" fmla="*/ 97741 h 99084"/>
              <a:gd name="connsiteX1" fmla="*/ 104107 w 145055"/>
              <a:gd name="connsiteY1" fmla="*/ 99084 h 99084"/>
              <a:gd name="connsiteX2" fmla="*/ 0 w 145055"/>
              <a:gd name="connsiteY2" fmla="*/ 0 h 99084"/>
              <a:gd name="connsiteX3" fmla="*/ 66171 w 145055"/>
              <a:gd name="connsiteY3" fmla="*/ 43 h 99084"/>
              <a:gd name="connsiteX4" fmla="*/ 145037 w 145055"/>
              <a:gd name="connsiteY4" fmla="*/ 97741 h 99084"/>
              <a:gd name="connsiteX0" fmla="*/ 145037 w 145460"/>
              <a:gd name="connsiteY0" fmla="*/ 97741 h 99084"/>
              <a:gd name="connsiteX1" fmla="*/ 104107 w 145460"/>
              <a:gd name="connsiteY1" fmla="*/ 99084 h 99084"/>
              <a:gd name="connsiteX2" fmla="*/ 0 w 145460"/>
              <a:gd name="connsiteY2" fmla="*/ 0 h 99084"/>
              <a:gd name="connsiteX3" fmla="*/ 66171 w 145460"/>
              <a:gd name="connsiteY3" fmla="*/ 43 h 99084"/>
              <a:gd name="connsiteX4" fmla="*/ 145037 w 145460"/>
              <a:gd name="connsiteY4" fmla="*/ 97741 h 99084"/>
              <a:gd name="connsiteX0" fmla="*/ 145037 w 145037"/>
              <a:gd name="connsiteY0" fmla="*/ 97741 h 99084"/>
              <a:gd name="connsiteX1" fmla="*/ 104107 w 145037"/>
              <a:gd name="connsiteY1" fmla="*/ 99084 h 99084"/>
              <a:gd name="connsiteX2" fmla="*/ 0 w 145037"/>
              <a:gd name="connsiteY2" fmla="*/ 0 h 99084"/>
              <a:gd name="connsiteX3" fmla="*/ 66171 w 145037"/>
              <a:gd name="connsiteY3" fmla="*/ 43 h 99084"/>
              <a:gd name="connsiteX4" fmla="*/ 145037 w 145037"/>
              <a:gd name="connsiteY4" fmla="*/ 97741 h 99084"/>
              <a:gd name="connsiteX0" fmla="*/ 166867 w 166867"/>
              <a:gd name="connsiteY0" fmla="*/ 99784 h 99784"/>
              <a:gd name="connsiteX1" fmla="*/ 104107 w 166867"/>
              <a:gd name="connsiteY1" fmla="*/ 99084 h 99784"/>
              <a:gd name="connsiteX2" fmla="*/ 0 w 166867"/>
              <a:gd name="connsiteY2" fmla="*/ 0 h 99784"/>
              <a:gd name="connsiteX3" fmla="*/ 66171 w 166867"/>
              <a:gd name="connsiteY3" fmla="*/ 43 h 99784"/>
              <a:gd name="connsiteX4" fmla="*/ 166867 w 166867"/>
              <a:gd name="connsiteY4" fmla="*/ 99784 h 99784"/>
              <a:gd name="connsiteX0" fmla="*/ 166867 w 166867"/>
              <a:gd name="connsiteY0" fmla="*/ 99784 h 99784"/>
              <a:gd name="connsiteX1" fmla="*/ 104107 w 166867"/>
              <a:gd name="connsiteY1" fmla="*/ 99084 h 99784"/>
              <a:gd name="connsiteX2" fmla="*/ 0 w 166867"/>
              <a:gd name="connsiteY2" fmla="*/ 0 h 99784"/>
              <a:gd name="connsiteX3" fmla="*/ 66171 w 166867"/>
              <a:gd name="connsiteY3" fmla="*/ 43 h 99784"/>
              <a:gd name="connsiteX4" fmla="*/ 166867 w 166867"/>
              <a:gd name="connsiteY4" fmla="*/ 99784 h 99784"/>
              <a:gd name="connsiteX0" fmla="*/ 166867 w 166867"/>
              <a:gd name="connsiteY0" fmla="*/ 99784 h 99784"/>
              <a:gd name="connsiteX1" fmla="*/ 104107 w 166867"/>
              <a:gd name="connsiteY1" fmla="*/ 99084 h 99784"/>
              <a:gd name="connsiteX2" fmla="*/ 0 w 166867"/>
              <a:gd name="connsiteY2" fmla="*/ 0 h 99784"/>
              <a:gd name="connsiteX3" fmla="*/ 66171 w 166867"/>
              <a:gd name="connsiteY3" fmla="*/ 43 h 99784"/>
              <a:gd name="connsiteX4" fmla="*/ 166867 w 166867"/>
              <a:gd name="connsiteY4" fmla="*/ 99784 h 99784"/>
              <a:gd name="connsiteX0" fmla="*/ 379708 w 379708"/>
              <a:gd name="connsiteY0" fmla="*/ 304091 h 304091"/>
              <a:gd name="connsiteX1" fmla="*/ 316948 w 379708"/>
              <a:gd name="connsiteY1" fmla="*/ 303391 h 304091"/>
              <a:gd name="connsiteX2" fmla="*/ 0 w 379708"/>
              <a:gd name="connsiteY2" fmla="*/ 0 h 304091"/>
              <a:gd name="connsiteX3" fmla="*/ 279012 w 379708"/>
              <a:gd name="connsiteY3" fmla="*/ 204350 h 304091"/>
              <a:gd name="connsiteX4" fmla="*/ 379708 w 379708"/>
              <a:gd name="connsiteY4" fmla="*/ 304091 h 304091"/>
              <a:gd name="connsiteX0" fmla="*/ 379708 w 379708"/>
              <a:gd name="connsiteY0" fmla="*/ 304091 h 304091"/>
              <a:gd name="connsiteX1" fmla="*/ 316948 w 379708"/>
              <a:gd name="connsiteY1" fmla="*/ 303391 h 304091"/>
              <a:gd name="connsiteX2" fmla="*/ 0 w 379708"/>
              <a:gd name="connsiteY2" fmla="*/ 0 h 304091"/>
              <a:gd name="connsiteX3" fmla="*/ 68900 w 379708"/>
              <a:gd name="connsiteY3" fmla="*/ 2086 h 304091"/>
              <a:gd name="connsiteX4" fmla="*/ 379708 w 379708"/>
              <a:gd name="connsiteY4" fmla="*/ 304091 h 304091"/>
              <a:gd name="connsiteX0" fmla="*/ 379708 w 379708"/>
              <a:gd name="connsiteY0" fmla="*/ 304091 h 304091"/>
              <a:gd name="connsiteX1" fmla="*/ 316948 w 379708"/>
              <a:gd name="connsiteY1" fmla="*/ 303391 h 304091"/>
              <a:gd name="connsiteX2" fmla="*/ 0 w 379708"/>
              <a:gd name="connsiteY2" fmla="*/ 0 h 304091"/>
              <a:gd name="connsiteX3" fmla="*/ 68900 w 379708"/>
              <a:gd name="connsiteY3" fmla="*/ 2086 h 304091"/>
              <a:gd name="connsiteX4" fmla="*/ 379708 w 379708"/>
              <a:gd name="connsiteY4" fmla="*/ 304091 h 304091"/>
              <a:gd name="connsiteX0" fmla="*/ 379708 w 379708"/>
              <a:gd name="connsiteY0" fmla="*/ 302048 h 302048"/>
              <a:gd name="connsiteX1" fmla="*/ 316948 w 379708"/>
              <a:gd name="connsiteY1" fmla="*/ 301348 h 302048"/>
              <a:gd name="connsiteX2" fmla="*/ 0 w 379708"/>
              <a:gd name="connsiteY2" fmla="*/ 0 h 302048"/>
              <a:gd name="connsiteX3" fmla="*/ 68900 w 379708"/>
              <a:gd name="connsiteY3" fmla="*/ 43 h 302048"/>
              <a:gd name="connsiteX4" fmla="*/ 379708 w 379708"/>
              <a:gd name="connsiteY4" fmla="*/ 302048 h 302048"/>
              <a:gd name="connsiteX0" fmla="*/ 484491 w 484491"/>
              <a:gd name="connsiteY0" fmla="*/ 405276 h 405276"/>
              <a:gd name="connsiteX1" fmla="*/ 421731 w 484491"/>
              <a:gd name="connsiteY1" fmla="*/ 404576 h 405276"/>
              <a:gd name="connsiteX2" fmla="*/ 0 w 484491"/>
              <a:gd name="connsiteY2" fmla="*/ 0 h 405276"/>
              <a:gd name="connsiteX3" fmla="*/ 173683 w 484491"/>
              <a:gd name="connsiteY3" fmla="*/ 103271 h 405276"/>
              <a:gd name="connsiteX4" fmla="*/ 484491 w 484491"/>
              <a:gd name="connsiteY4" fmla="*/ 405276 h 405276"/>
              <a:gd name="connsiteX0" fmla="*/ 484491 w 484491"/>
              <a:gd name="connsiteY0" fmla="*/ 458913 h 458913"/>
              <a:gd name="connsiteX1" fmla="*/ 421731 w 484491"/>
              <a:gd name="connsiteY1" fmla="*/ 458213 h 458913"/>
              <a:gd name="connsiteX2" fmla="*/ 0 w 484491"/>
              <a:gd name="connsiteY2" fmla="*/ 53637 h 458913"/>
              <a:gd name="connsiteX3" fmla="*/ 13751 w 484491"/>
              <a:gd name="connsiteY3" fmla="*/ 0 h 458913"/>
              <a:gd name="connsiteX4" fmla="*/ 484491 w 484491"/>
              <a:gd name="connsiteY4" fmla="*/ 458913 h 458913"/>
              <a:gd name="connsiteX0" fmla="*/ 484491 w 484491"/>
              <a:gd name="connsiteY0" fmla="*/ 458913 h 458913"/>
              <a:gd name="connsiteX1" fmla="*/ 421731 w 484491"/>
              <a:gd name="connsiteY1" fmla="*/ 458213 h 458913"/>
              <a:gd name="connsiteX2" fmla="*/ 0 w 484491"/>
              <a:gd name="connsiteY2" fmla="*/ 53637 h 458913"/>
              <a:gd name="connsiteX3" fmla="*/ 13751 w 484491"/>
              <a:gd name="connsiteY3" fmla="*/ 0 h 458913"/>
              <a:gd name="connsiteX4" fmla="*/ 484491 w 484491"/>
              <a:gd name="connsiteY4" fmla="*/ 458913 h 458913"/>
              <a:gd name="connsiteX0" fmla="*/ 484491 w 484491"/>
              <a:gd name="connsiteY0" fmla="*/ 458913 h 458913"/>
              <a:gd name="connsiteX1" fmla="*/ 421731 w 484491"/>
              <a:gd name="connsiteY1" fmla="*/ 458213 h 458913"/>
              <a:gd name="connsiteX2" fmla="*/ 0 w 484491"/>
              <a:gd name="connsiteY2" fmla="*/ 53637 h 458913"/>
              <a:gd name="connsiteX3" fmla="*/ 13751 w 484491"/>
              <a:gd name="connsiteY3" fmla="*/ 0 h 458913"/>
              <a:gd name="connsiteX4" fmla="*/ 484491 w 484491"/>
              <a:gd name="connsiteY4" fmla="*/ 458913 h 458913"/>
              <a:gd name="connsiteX0" fmla="*/ 470740 w 470740"/>
              <a:gd name="connsiteY0" fmla="*/ 458913 h 458913"/>
              <a:gd name="connsiteX1" fmla="*/ 407980 w 470740"/>
              <a:gd name="connsiteY1" fmla="*/ 458213 h 458913"/>
              <a:gd name="connsiteX2" fmla="*/ 2622 w 470740"/>
              <a:gd name="connsiteY2" fmla="*/ 69981 h 458913"/>
              <a:gd name="connsiteX3" fmla="*/ 0 w 470740"/>
              <a:gd name="connsiteY3" fmla="*/ 0 h 458913"/>
              <a:gd name="connsiteX4" fmla="*/ 470740 w 470740"/>
              <a:gd name="connsiteY4" fmla="*/ 458913 h 458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740" h="458913">
                <a:moveTo>
                  <a:pt x="470740" y="458913"/>
                </a:moveTo>
                <a:lnTo>
                  <a:pt x="407980" y="458213"/>
                </a:lnTo>
                <a:lnTo>
                  <a:pt x="2622" y="69981"/>
                </a:lnTo>
                <a:lnTo>
                  <a:pt x="0" y="0"/>
                </a:lnTo>
                <a:cubicBezTo>
                  <a:pt x="474166" y="459291"/>
                  <a:pt x="376643" y="362386"/>
                  <a:pt x="470740" y="458913"/>
                </a:cubicBezTo>
                <a:close/>
              </a:path>
            </a:pathLst>
          </a:custGeom>
          <a:solidFill>
            <a:schemeClr val="bg1">
              <a:lumMod val="8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13" name="Parallelogram 1"/>
          <p:cNvSpPr/>
          <p:nvPr userDrawn="1"/>
        </p:nvSpPr>
        <p:spPr>
          <a:xfrm>
            <a:off x="1702139" y="-8355"/>
            <a:ext cx="7479448" cy="753809"/>
          </a:xfrm>
          <a:custGeom>
            <a:avLst/>
            <a:gdLst>
              <a:gd name="connsiteX0" fmla="*/ 0 w 8593931"/>
              <a:gd name="connsiteY0" fmla="*/ 553998 h 553998"/>
              <a:gd name="connsiteX1" fmla="*/ 331379 w 8593931"/>
              <a:gd name="connsiteY1" fmla="*/ 0 h 553998"/>
              <a:gd name="connsiteX2" fmla="*/ 8593931 w 8593931"/>
              <a:gd name="connsiteY2" fmla="*/ 0 h 553998"/>
              <a:gd name="connsiteX3" fmla="*/ 8262552 w 8593931"/>
              <a:gd name="connsiteY3" fmla="*/ 553998 h 553998"/>
              <a:gd name="connsiteX4" fmla="*/ 0 w 8593931"/>
              <a:gd name="connsiteY4" fmla="*/ 553998 h 553998"/>
              <a:gd name="connsiteX0" fmla="*/ 511584 w 8262552"/>
              <a:gd name="connsiteY0" fmla="*/ 546854 h 553998"/>
              <a:gd name="connsiteX1" fmla="*/ 0 w 8262552"/>
              <a:gd name="connsiteY1" fmla="*/ 0 h 553998"/>
              <a:gd name="connsiteX2" fmla="*/ 8262552 w 8262552"/>
              <a:gd name="connsiteY2" fmla="*/ 0 h 553998"/>
              <a:gd name="connsiteX3" fmla="*/ 7931173 w 8262552"/>
              <a:gd name="connsiteY3" fmla="*/ 553998 h 553998"/>
              <a:gd name="connsiteX4" fmla="*/ 511584 w 8262552"/>
              <a:gd name="connsiteY4" fmla="*/ 546854 h 553998"/>
              <a:gd name="connsiteX0" fmla="*/ 511584 w 8262552"/>
              <a:gd name="connsiteY0" fmla="*/ 546854 h 575430"/>
              <a:gd name="connsiteX1" fmla="*/ 0 w 8262552"/>
              <a:gd name="connsiteY1" fmla="*/ 0 h 575430"/>
              <a:gd name="connsiteX2" fmla="*/ 8262552 w 8262552"/>
              <a:gd name="connsiteY2" fmla="*/ 0 h 575430"/>
              <a:gd name="connsiteX3" fmla="*/ 8252641 w 8262552"/>
              <a:gd name="connsiteY3" fmla="*/ 575430 h 575430"/>
              <a:gd name="connsiteX4" fmla="*/ 511584 w 8262552"/>
              <a:gd name="connsiteY4" fmla="*/ 546854 h 575430"/>
              <a:gd name="connsiteX0" fmla="*/ 518728 w 8262552"/>
              <a:gd name="connsiteY0" fmla="*/ 553998 h 575430"/>
              <a:gd name="connsiteX1" fmla="*/ 0 w 8262552"/>
              <a:gd name="connsiteY1" fmla="*/ 0 h 575430"/>
              <a:gd name="connsiteX2" fmla="*/ 8262552 w 8262552"/>
              <a:gd name="connsiteY2" fmla="*/ 0 h 575430"/>
              <a:gd name="connsiteX3" fmla="*/ 8252641 w 8262552"/>
              <a:gd name="connsiteY3" fmla="*/ 575430 h 575430"/>
              <a:gd name="connsiteX4" fmla="*/ 518728 w 8262552"/>
              <a:gd name="connsiteY4" fmla="*/ 553998 h 575430"/>
              <a:gd name="connsiteX0" fmla="*/ 518728 w 8281216"/>
              <a:gd name="connsiteY0" fmla="*/ 553998 h 575430"/>
              <a:gd name="connsiteX1" fmla="*/ 0 w 8281216"/>
              <a:gd name="connsiteY1" fmla="*/ 0 h 575430"/>
              <a:gd name="connsiteX2" fmla="*/ 8262552 w 8281216"/>
              <a:gd name="connsiteY2" fmla="*/ 0 h 575430"/>
              <a:gd name="connsiteX3" fmla="*/ 8281216 w 8281216"/>
              <a:gd name="connsiteY3" fmla="*/ 575430 h 575430"/>
              <a:gd name="connsiteX4" fmla="*/ 518728 w 8281216"/>
              <a:gd name="connsiteY4" fmla="*/ 553998 h 575430"/>
              <a:gd name="connsiteX0" fmla="*/ 584217 w 8346705"/>
              <a:gd name="connsiteY0" fmla="*/ 553998 h 575430"/>
              <a:gd name="connsiteX1" fmla="*/ 0 w 8346705"/>
              <a:gd name="connsiteY1" fmla="*/ 0 h 575430"/>
              <a:gd name="connsiteX2" fmla="*/ 8328041 w 8346705"/>
              <a:gd name="connsiteY2" fmla="*/ 0 h 575430"/>
              <a:gd name="connsiteX3" fmla="*/ 8346705 w 8346705"/>
              <a:gd name="connsiteY3" fmla="*/ 575430 h 575430"/>
              <a:gd name="connsiteX4" fmla="*/ 584217 w 8346705"/>
              <a:gd name="connsiteY4" fmla="*/ 553998 h 575430"/>
              <a:gd name="connsiteX0" fmla="*/ 584217 w 8360786"/>
              <a:gd name="connsiteY0" fmla="*/ 560127 h 581559"/>
              <a:gd name="connsiteX1" fmla="*/ 0 w 8360786"/>
              <a:gd name="connsiteY1" fmla="*/ 6129 h 581559"/>
              <a:gd name="connsiteX2" fmla="*/ 8360786 w 8360786"/>
              <a:gd name="connsiteY2" fmla="*/ 0 h 581559"/>
              <a:gd name="connsiteX3" fmla="*/ 8346705 w 8360786"/>
              <a:gd name="connsiteY3" fmla="*/ 581559 h 581559"/>
              <a:gd name="connsiteX4" fmla="*/ 584217 w 8360786"/>
              <a:gd name="connsiteY4" fmla="*/ 560127 h 581559"/>
              <a:gd name="connsiteX0" fmla="*/ 662664 w 8439233"/>
              <a:gd name="connsiteY0" fmla="*/ 625319 h 646751"/>
              <a:gd name="connsiteX1" fmla="*/ 0 w 8439233"/>
              <a:gd name="connsiteY1" fmla="*/ 0 h 646751"/>
              <a:gd name="connsiteX2" fmla="*/ 8439233 w 8439233"/>
              <a:gd name="connsiteY2" fmla="*/ 65192 h 646751"/>
              <a:gd name="connsiteX3" fmla="*/ 8425152 w 8439233"/>
              <a:gd name="connsiteY3" fmla="*/ 646751 h 646751"/>
              <a:gd name="connsiteX4" fmla="*/ 662664 w 8439233"/>
              <a:gd name="connsiteY4" fmla="*/ 625319 h 646751"/>
              <a:gd name="connsiteX0" fmla="*/ 662664 w 8433629"/>
              <a:gd name="connsiteY0" fmla="*/ 627253 h 648685"/>
              <a:gd name="connsiteX1" fmla="*/ 0 w 8433629"/>
              <a:gd name="connsiteY1" fmla="*/ 1934 h 648685"/>
              <a:gd name="connsiteX2" fmla="*/ 8433629 w 8433629"/>
              <a:gd name="connsiteY2" fmla="*/ 0 h 648685"/>
              <a:gd name="connsiteX3" fmla="*/ 8425152 w 8433629"/>
              <a:gd name="connsiteY3" fmla="*/ 648685 h 648685"/>
              <a:gd name="connsiteX4" fmla="*/ 662664 w 8433629"/>
              <a:gd name="connsiteY4" fmla="*/ 627253 h 648685"/>
              <a:gd name="connsiteX0" fmla="*/ 662664 w 8570840"/>
              <a:gd name="connsiteY0" fmla="*/ 627253 h 648685"/>
              <a:gd name="connsiteX1" fmla="*/ 0 w 8570840"/>
              <a:gd name="connsiteY1" fmla="*/ 1934 h 648685"/>
              <a:gd name="connsiteX2" fmla="*/ 8433629 w 8570840"/>
              <a:gd name="connsiteY2" fmla="*/ 0 h 648685"/>
              <a:gd name="connsiteX3" fmla="*/ 8570840 w 8570840"/>
              <a:gd name="connsiteY3" fmla="*/ 648685 h 648685"/>
              <a:gd name="connsiteX4" fmla="*/ 662664 w 8570840"/>
              <a:gd name="connsiteY4" fmla="*/ 627253 h 648685"/>
              <a:gd name="connsiteX0" fmla="*/ 662664 w 8570840"/>
              <a:gd name="connsiteY0" fmla="*/ 625319 h 646751"/>
              <a:gd name="connsiteX1" fmla="*/ 0 w 8570840"/>
              <a:gd name="connsiteY1" fmla="*/ 0 h 646751"/>
              <a:gd name="connsiteX2" fmla="*/ 8545696 w 8570840"/>
              <a:gd name="connsiteY2" fmla="*/ 2262 h 646751"/>
              <a:gd name="connsiteX3" fmla="*/ 8570840 w 8570840"/>
              <a:gd name="connsiteY3" fmla="*/ 646751 h 646751"/>
              <a:gd name="connsiteX4" fmla="*/ 662664 w 8570840"/>
              <a:gd name="connsiteY4" fmla="*/ 625319 h 646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0840" h="646751">
                <a:moveTo>
                  <a:pt x="662664" y="625319"/>
                </a:moveTo>
                <a:lnTo>
                  <a:pt x="0" y="0"/>
                </a:lnTo>
                <a:lnTo>
                  <a:pt x="8545696" y="2262"/>
                </a:lnTo>
                <a:lnTo>
                  <a:pt x="8570840" y="646751"/>
                </a:lnTo>
                <a:lnTo>
                  <a:pt x="662664" y="625319"/>
                </a:lnTo>
                <a:close/>
              </a:path>
            </a:pathLst>
          </a:custGeom>
          <a:solidFill>
            <a:srgbClr val="0C193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arallelogram 1"/>
          <p:cNvSpPr/>
          <p:nvPr userDrawn="1"/>
        </p:nvSpPr>
        <p:spPr>
          <a:xfrm>
            <a:off x="304800" y="4954038"/>
            <a:ext cx="8902290" cy="207841"/>
          </a:xfrm>
          <a:custGeom>
            <a:avLst/>
            <a:gdLst>
              <a:gd name="connsiteX0" fmla="*/ 0 w 8593931"/>
              <a:gd name="connsiteY0" fmla="*/ 553998 h 553998"/>
              <a:gd name="connsiteX1" fmla="*/ 331379 w 8593931"/>
              <a:gd name="connsiteY1" fmla="*/ 0 h 553998"/>
              <a:gd name="connsiteX2" fmla="*/ 8593931 w 8593931"/>
              <a:gd name="connsiteY2" fmla="*/ 0 h 553998"/>
              <a:gd name="connsiteX3" fmla="*/ 8262552 w 8593931"/>
              <a:gd name="connsiteY3" fmla="*/ 553998 h 553998"/>
              <a:gd name="connsiteX4" fmla="*/ 0 w 8593931"/>
              <a:gd name="connsiteY4" fmla="*/ 553998 h 553998"/>
              <a:gd name="connsiteX0" fmla="*/ 511584 w 8262552"/>
              <a:gd name="connsiteY0" fmla="*/ 546854 h 553998"/>
              <a:gd name="connsiteX1" fmla="*/ 0 w 8262552"/>
              <a:gd name="connsiteY1" fmla="*/ 0 h 553998"/>
              <a:gd name="connsiteX2" fmla="*/ 8262552 w 8262552"/>
              <a:gd name="connsiteY2" fmla="*/ 0 h 553998"/>
              <a:gd name="connsiteX3" fmla="*/ 7931173 w 8262552"/>
              <a:gd name="connsiteY3" fmla="*/ 553998 h 553998"/>
              <a:gd name="connsiteX4" fmla="*/ 511584 w 8262552"/>
              <a:gd name="connsiteY4" fmla="*/ 546854 h 553998"/>
              <a:gd name="connsiteX0" fmla="*/ 511584 w 8262552"/>
              <a:gd name="connsiteY0" fmla="*/ 546854 h 575430"/>
              <a:gd name="connsiteX1" fmla="*/ 0 w 8262552"/>
              <a:gd name="connsiteY1" fmla="*/ 0 h 575430"/>
              <a:gd name="connsiteX2" fmla="*/ 8262552 w 8262552"/>
              <a:gd name="connsiteY2" fmla="*/ 0 h 575430"/>
              <a:gd name="connsiteX3" fmla="*/ 8252641 w 8262552"/>
              <a:gd name="connsiteY3" fmla="*/ 575430 h 575430"/>
              <a:gd name="connsiteX4" fmla="*/ 511584 w 8262552"/>
              <a:gd name="connsiteY4" fmla="*/ 546854 h 575430"/>
              <a:gd name="connsiteX0" fmla="*/ 518728 w 8262552"/>
              <a:gd name="connsiteY0" fmla="*/ 553998 h 575430"/>
              <a:gd name="connsiteX1" fmla="*/ 0 w 8262552"/>
              <a:gd name="connsiteY1" fmla="*/ 0 h 575430"/>
              <a:gd name="connsiteX2" fmla="*/ 8262552 w 8262552"/>
              <a:gd name="connsiteY2" fmla="*/ 0 h 575430"/>
              <a:gd name="connsiteX3" fmla="*/ 8252641 w 8262552"/>
              <a:gd name="connsiteY3" fmla="*/ 575430 h 575430"/>
              <a:gd name="connsiteX4" fmla="*/ 518728 w 8262552"/>
              <a:gd name="connsiteY4" fmla="*/ 553998 h 575430"/>
              <a:gd name="connsiteX0" fmla="*/ 518728 w 8281216"/>
              <a:gd name="connsiteY0" fmla="*/ 553998 h 575430"/>
              <a:gd name="connsiteX1" fmla="*/ 0 w 8281216"/>
              <a:gd name="connsiteY1" fmla="*/ 0 h 575430"/>
              <a:gd name="connsiteX2" fmla="*/ 8262552 w 8281216"/>
              <a:gd name="connsiteY2" fmla="*/ 0 h 575430"/>
              <a:gd name="connsiteX3" fmla="*/ 8281216 w 8281216"/>
              <a:gd name="connsiteY3" fmla="*/ 575430 h 575430"/>
              <a:gd name="connsiteX4" fmla="*/ 518728 w 8281216"/>
              <a:gd name="connsiteY4" fmla="*/ 553998 h 575430"/>
              <a:gd name="connsiteX0" fmla="*/ 584217 w 8346705"/>
              <a:gd name="connsiteY0" fmla="*/ 553998 h 575430"/>
              <a:gd name="connsiteX1" fmla="*/ 0 w 8346705"/>
              <a:gd name="connsiteY1" fmla="*/ 0 h 575430"/>
              <a:gd name="connsiteX2" fmla="*/ 8328041 w 8346705"/>
              <a:gd name="connsiteY2" fmla="*/ 0 h 575430"/>
              <a:gd name="connsiteX3" fmla="*/ 8346705 w 8346705"/>
              <a:gd name="connsiteY3" fmla="*/ 575430 h 575430"/>
              <a:gd name="connsiteX4" fmla="*/ 584217 w 8346705"/>
              <a:gd name="connsiteY4" fmla="*/ 553998 h 575430"/>
              <a:gd name="connsiteX0" fmla="*/ 584217 w 8360786"/>
              <a:gd name="connsiteY0" fmla="*/ 560127 h 581559"/>
              <a:gd name="connsiteX1" fmla="*/ 0 w 8360786"/>
              <a:gd name="connsiteY1" fmla="*/ 6129 h 581559"/>
              <a:gd name="connsiteX2" fmla="*/ 8360786 w 8360786"/>
              <a:gd name="connsiteY2" fmla="*/ 0 h 581559"/>
              <a:gd name="connsiteX3" fmla="*/ 8346705 w 8360786"/>
              <a:gd name="connsiteY3" fmla="*/ 581559 h 581559"/>
              <a:gd name="connsiteX4" fmla="*/ 584217 w 8360786"/>
              <a:gd name="connsiteY4" fmla="*/ 560127 h 581559"/>
              <a:gd name="connsiteX0" fmla="*/ 584217 w 8368765"/>
              <a:gd name="connsiteY0" fmla="*/ 560127 h 589817"/>
              <a:gd name="connsiteX1" fmla="*/ 0 w 8368765"/>
              <a:gd name="connsiteY1" fmla="*/ 6129 h 589817"/>
              <a:gd name="connsiteX2" fmla="*/ 8360786 w 8368765"/>
              <a:gd name="connsiteY2" fmla="*/ 0 h 589817"/>
              <a:gd name="connsiteX3" fmla="*/ 8368765 w 8368765"/>
              <a:gd name="connsiteY3" fmla="*/ 589817 h 589817"/>
              <a:gd name="connsiteX4" fmla="*/ 584217 w 8368765"/>
              <a:gd name="connsiteY4" fmla="*/ 560127 h 589817"/>
              <a:gd name="connsiteX0" fmla="*/ 584217 w 9993192"/>
              <a:gd name="connsiteY0" fmla="*/ 564256 h 593946"/>
              <a:gd name="connsiteX1" fmla="*/ 0 w 9993192"/>
              <a:gd name="connsiteY1" fmla="*/ 10258 h 593946"/>
              <a:gd name="connsiteX2" fmla="*/ 9993192 w 9993192"/>
              <a:gd name="connsiteY2" fmla="*/ 0 h 593946"/>
              <a:gd name="connsiteX3" fmla="*/ 8368765 w 9993192"/>
              <a:gd name="connsiteY3" fmla="*/ 593946 h 593946"/>
              <a:gd name="connsiteX4" fmla="*/ 584217 w 9993192"/>
              <a:gd name="connsiteY4" fmla="*/ 564256 h 593946"/>
              <a:gd name="connsiteX0" fmla="*/ 584217 w 9995656"/>
              <a:gd name="connsiteY0" fmla="*/ 564256 h 564256"/>
              <a:gd name="connsiteX1" fmla="*/ 0 w 9995656"/>
              <a:gd name="connsiteY1" fmla="*/ 10258 h 564256"/>
              <a:gd name="connsiteX2" fmla="*/ 9993192 w 9995656"/>
              <a:gd name="connsiteY2" fmla="*/ 0 h 564256"/>
              <a:gd name="connsiteX3" fmla="*/ 9995656 w 9995656"/>
              <a:gd name="connsiteY3" fmla="*/ 222324 h 564256"/>
              <a:gd name="connsiteX4" fmla="*/ 584217 w 9995656"/>
              <a:gd name="connsiteY4" fmla="*/ 564256 h 564256"/>
              <a:gd name="connsiteX0" fmla="*/ 225749 w 9995656"/>
              <a:gd name="connsiteY0" fmla="*/ 229796 h 229796"/>
              <a:gd name="connsiteX1" fmla="*/ 0 w 9995656"/>
              <a:gd name="connsiteY1" fmla="*/ 10258 h 229796"/>
              <a:gd name="connsiteX2" fmla="*/ 9993192 w 9995656"/>
              <a:gd name="connsiteY2" fmla="*/ 0 h 229796"/>
              <a:gd name="connsiteX3" fmla="*/ 9995656 w 9995656"/>
              <a:gd name="connsiteY3" fmla="*/ 222324 h 229796"/>
              <a:gd name="connsiteX4" fmla="*/ 225749 w 9995656"/>
              <a:gd name="connsiteY4" fmla="*/ 229796 h 229796"/>
              <a:gd name="connsiteX0" fmla="*/ 231264 w 10001171"/>
              <a:gd name="connsiteY0" fmla="*/ 229796 h 229796"/>
              <a:gd name="connsiteX1" fmla="*/ 0 w 10001171"/>
              <a:gd name="connsiteY1" fmla="*/ 1999 h 229796"/>
              <a:gd name="connsiteX2" fmla="*/ 9998707 w 10001171"/>
              <a:gd name="connsiteY2" fmla="*/ 0 h 229796"/>
              <a:gd name="connsiteX3" fmla="*/ 10001171 w 10001171"/>
              <a:gd name="connsiteY3" fmla="*/ 222324 h 229796"/>
              <a:gd name="connsiteX4" fmla="*/ 231264 w 10001171"/>
              <a:gd name="connsiteY4" fmla="*/ 229796 h 229796"/>
              <a:gd name="connsiteX0" fmla="*/ 231264 w 10001171"/>
              <a:gd name="connsiteY0" fmla="*/ 229796 h 229796"/>
              <a:gd name="connsiteX1" fmla="*/ 0 w 10001171"/>
              <a:gd name="connsiteY1" fmla="*/ 1999 h 229796"/>
              <a:gd name="connsiteX2" fmla="*/ 9998707 w 10001171"/>
              <a:gd name="connsiteY2" fmla="*/ 0 h 229796"/>
              <a:gd name="connsiteX3" fmla="*/ 10001171 w 10001171"/>
              <a:gd name="connsiteY3" fmla="*/ 222324 h 229796"/>
              <a:gd name="connsiteX4" fmla="*/ 231264 w 10001171"/>
              <a:gd name="connsiteY4" fmla="*/ 229796 h 229796"/>
              <a:gd name="connsiteX0" fmla="*/ 231264 w 10001171"/>
              <a:gd name="connsiteY0" fmla="*/ 229796 h 229796"/>
              <a:gd name="connsiteX1" fmla="*/ 98650 w 10001171"/>
              <a:gd name="connsiteY1" fmla="*/ 101083 h 229796"/>
              <a:gd name="connsiteX2" fmla="*/ 0 w 10001171"/>
              <a:gd name="connsiteY2" fmla="*/ 1999 h 229796"/>
              <a:gd name="connsiteX3" fmla="*/ 9998707 w 10001171"/>
              <a:gd name="connsiteY3" fmla="*/ 0 h 229796"/>
              <a:gd name="connsiteX4" fmla="*/ 10001171 w 10001171"/>
              <a:gd name="connsiteY4" fmla="*/ 222324 h 229796"/>
              <a:gd name="connsiteX5" fmla="*/ 231264 w 10001171"/>
              <a:gd name="connsiteY5" fmla="*/ 229796 h 229796"/>
              <a:gd name="connsiteX0" fmla="*/ 10001171 w 10001171"/>
              <a:gd name="connsiteY0" fmla="*/ 222324 h 222324"/>
              <a:gd name="connsiteX1" fmla="*/ 98650 w 10001171"/>
              <a:gd name="connsiteY1" fmla="*/ 101083 h 222324"/>
              <a:gd name="connsiteX2" fmla="*/ 0 w 10001171"/>
              <a:gd name="connsiteY2" fmla="*/ 1999 h 222324"/>
              <a:gd name="connsiteX3" fmla="*/ 9998707 w 10001171"/>
              <a:gd name="connsiteY3" fmla="*/ 0 h 222324"/>
              <a:gd name="connsiteX4" fmla="*/ 10001171 w 10001171"/>
              <a:gd name="connsiteY4" fmla="*/ 222324 h 222324"/>
              <a:gd name="connsiteX0" fmla="*/ 10001171 w 10001171"/>
              <a:gd name="connsiteY0" fmla="*/ 222324 h 222324"/>
              <a:gd name="connsiteX1" fmla="*/ 98650 w 10001171"/>
              <a:gd name="connsiteY1" fmla="*/ 101083 h 222324"/>
              <a:gd name="connsiteX2" fmla="*/ 0 w 10001171"/>
              <a:gd name="connsiteY2" fmla="*/ 1999 h 222324"/>
              <a:gd name="connsiteX3" fmla="*/ 9832256 w 10001171"/>
              <a:gd name="connsiteY3" fmla="*/ 0 h 222324"/>
              <a:gd name="connsiteX4" fmla="*/ 10001171 w 10001171"/>
              <a:gd name="connsiteY4" fmla="*/ 222324 h 222324"/>
              <a:gd name="connsiteX0" fmla="*/ 9791059 w 9832267"/>
              <a:gd name="connsiteY0" fmla="*/ 175334 h 175334"/>
              <a:gd name="connsiteX1" fmla="*/ 98650 w 9832267"/>
              <a:gd name="connsiteY1" fmla="*/ 101083 h 175334"/>
              <a:gd name="connsiteX2" fmla="*/ 0 w 9832267"/>
              <a:gd name="connsiteY2" fmla="*/ 1999 h 175334"/>
              <a:gd name="connsiteX3" fmla="*/ 9832256 w 9832267"/>
              <a:gd name="connsiteY3" fmla="*/ 0 h 175334"/>
              <a:gd name="connsiteX4" fmla="*/ 9791059 w 9832267"/>
              <a:gd name="connsiteY4" fmla="*/ 175334 h 175334"/>
              <a:gd name="connsiteX0" fmla="*/ 9826533 w 9832319"/>
              <a:gd name="connsiteY0" fmla="*/ 93612 h 101083"/>
              <a:gd name="connsiteX1" fmla="*/ 98650 w 9832319"/>
              <a:gd name="connsiteY1" fmla="*/ 101083 h 101083"/>
              <a:gd name="connsiteX2" fmla="*/ 0 w 9832319"/>
              <a:gd name="connsiteY2" fmla="*/ 1999 h 101083"/>
              <a:gd name="connsiteX3" fmla="*/ 9832256 w 9832319"/>
              <a:gd name="connsiteY3" fmla="*/ 0 h 101083"/>
              <a:gd name="connsiteX4" fmla="*/ 9826533 w 9832319"/>
              <a:gd name="connsiteY4" fmla="*/ 93612 h 101083"/>
              <a:gd name="connsiteX0" fmla="*/ 9829262 w 9832353"/>
              <a:gd name="connsiteY0" fmla="*/ 99740 h 101083"/>
              <a:gd name="connsiteX1" fmla="*/ 98650 w 9832353"/>
              <a:gd name="connsiteY1" fmla="*/ 101083 h 101083"/>
              <a:gd name="connsiteX2" fmla="*/ 0 w 9832353"/>
              <a:gd name="connsiteY2" fmla="*/ 1999 h 101083"/>
              <a:gd name="connsiteX3" fmla="*/ 9832256 w 9832353"/>
              <a:gd name="connsiteY3" fmla="*/ 0 h 101083"/>
              <a:gd name="connsiteX4" fmla="*/ 9829262 w 9832353"/>
              <a:gd name="connsiteY4" fmla="*/ 99740 h 101083"/>
              <a:gd name="connsiteX0" fmla="*/ 9829262 w 11053452"/>
              <a:gd name="connsiteY0" fmla="*/ 111200 h 112543"/>
              <a:gd name="connsiteX1" fmla="*/ 98650 w 11053452"/>
              <a:gd name="connsiteY1" fmla="*/ 112543 h 112543"/>
              <a:gd name="connsiteX2" fmla="*/ 0 w 11053452"/>
              <a:gd name="connsiteY2" fmla="*/ 13459 h 112543"/>
              <a:gd name="connsiteX3" fmla="*/ 9832256 w 11053452"/>
              <a:gd name="connsiteY3" fmla="*/ 11460 h 112543"/>
              <a:gd name="connsiteX4" fmla="*/ 9829262 w 11053452"/>
              <a:gd name="connsiteY4" fmla="*/ 111200 h 112543"/>
              <a:gd name="connsiteX0" fmla="*/ 9829262 w 11053452"/>
              <a:gd name="connsiteY0" fmla="*/ 105540 h 106883"/>
              <a:gd name="connsiteX1" fmla="*/ 98650 w 11053452"/>
              <a:gd name="connsiteY1" fmla="*/ 106883 h 106883"/>
              <a:gd name="connsiteX2" fmla="*/ 0 w 11053452"/>
              <a:gd name="connsiteY2" fmla="*/ 7799 h 106883"/>
              <a:gd name="connsiteX3" fmla="*/ 9832256 w 11053452"/>
              <a:gd name="connsiteY3" fmla="*/ 5800 h 106883"/>
              <a:gd name="connsiteX4" fmla="*/ 9829262 w 11053452"/>
              <a:gd name="connsiteY4" fmla="*/ 105540 h 106883"/>
              <a:gd name="connsiteX0" fmla="*/ 9829262 w 10551265"/>
              <a:gd name="connsiteY0" fmla="*/ 105540 h 106883"/>
              <a:gd name="connsiteX1" fmla="*/ 98650 w 10551265"/>
              <a:gd name="connsiteY1" fmla="*/ 106883 h 106883"/>
              <a:gd name="connsiteX2" fmla="*/ 0 w 10551265"/>
              <a:gd name="connsiteY2" fmla="*/ 7799 h 106883"/>
              <a:gd name="connsiteX3" fmla="*/ 9832256 w 10551265"/>
              <a:gd name="connsiteY3" fmla="*/ 5800 h 106883"/>
              <a:gd name="connsiteX4" fmla="*/ 9829262 w 10551265"/>
              <a:gd name="connsiteY4" fmla="*/ 105540 h 106883"/>
              <a:gd name="connsiteX0" fmla="*/ 9829262 w 9832472"/>
              <a:gd name="connsiteY0" fmla="*/ 105540 h 106883"/>
              <a:gd name="connsiteX1" fmla="*/ 98650 w 9832472"/>
              <a:gd name="connsiteY1" fmla="*/ 106883 h 106883"/>
              <a:gd name="connsiteX2" fmla="*/ 0 w 9832472"/>
              <a:gd name="connsiteY2" fmla="*/ 7799 h 106883"/>
              <a:gd name="connsiteX3" fmla="*/ 9832256 w 9832472"/>
              <a:gd name="connsiteY3" fmla="*/ 5800 h 106883"/>
              <a:gd name="connsiteX4" fmla="*/ 9829262 w 9832472"/>
              <a:gd name="connsiteY4" fmla="*/ 105540 h 106883"/>
              <a:gd name="connsiteX0" fmla="*/ 9834719 w 9837930"/>
              <a:gd name="connsiteY0" fmla="*/ 105540 h 106883"/>
              <a:gd name="connsiteX1" fmla="*/ 104107 w 9837930"/>
              <a:gd name="connsiteY1" fmla="*/ 106883 h 106883"/>
              <a:gd name="connsiteX2" fmla="*/ 0 w 9837930"/>
              <a:gd name="connsiteY2" fmla="*/ 7799 h 106883"/>
              <a:gd name="connsiteX3" fmla="*/ 9837713 w 9837930"/>
              <a:gd name="connsiteY3" fmla="*/ 5800 h 106883"/>
              <a:gd name="connsiteX4" fmla="*/ 9834719 w 9837930"/>
              <a:gd name="connsiteY4" fmla="*/ 105540 h 106883"/>
              <a:gd name="connsiteX0" fmla="*/ 9834719 w 9837930"/>
              <a:gd name="connsiteY0" fmla="*/ 99740 h 101083"/>
              <a:gd name="connsiteX1" fmla="*/ 104107 w 9837930"/>
              <a:gd name="connsiteY1" fmla="*/ 101083 h 101083"/>
              <a:gd name="connsiteX2" fmla="*/ 0 w 9837930"/>
              <a:gd name="connsiteY2" fmla="*/ 1999 h 101083"/>
              <a:gd name="connsiteX3" fmla="*/ 9837713 w 9837930"/>
              <a:gd name="connsiteY3" fmla="*/ 0 h 101083"/>
              <a:gd name="connsiteX4" fmla="*/ 9834719 w 9837930"/>
              <a:gd name="connsiteY4" fmla="*/ 99740 h 101083"/>
              <a:gd name="connsiteX0" fmla="*/ 9834719 w 10080371"/>
              <a:gd name="connsiteY0" fmla="*/ 107998 h 109341"/>
              <a:gd name="connsiteX1" fmla="*/ 104107 w 10080371"/>
              <a:gd name="connsiteY1" fmla="*/ 109341 h 109341"/>
              <a:gd name="connsiteX2" fmla="*/ 0 w 10080371"/>
              <a:gd name="connsiteY2" fmla="*/ 10257 h 109341"/>
              <a:gd name="connsiteX3" fmla="*/ 10080369 w 10080371"/>
              <a:gd name="connsiteY3" fmla="*/ 0 h 109341"/>
              <a:gd name="connsiteX4" fmla="*/ 9834719 w 10080371"/>
              <a:gd name="connsiteY4" fmla="*/ 107998 h 109341"/>
              <a:gd name="connsiteX0" fmla="*/ 9834719 w 10096915"/>
              <a:gd name="connsiteY0" fmla="*/ 97741 h 99084"/>
              <a:gd name="connsiteX1" fmla="*/ 104107 w 10096915"/>
              <a:gd name="connsiteY1" fmla="*/ 99084 h 99084"/>
              <a:gd name="connsiteX2" fmla="*/ 0 w 10096915"/>
              <a:gd name="connsiteY2" fmla="*/ 0 h 99084"/>
              <a:gd name="connsiteX3" fmla="*/ 10096913 w 10096915"/>
              <a:gd name="connsiteY3" fmla="*/ 22776 h 99084"/>
              <a:gd name="connsiteX4" fmla="*/ 9834719 w 10096915"/>
              <a:gd name="connsiteY4" fmla="*/ 97741 h 99084"/>
              <a:gd name="connsiteX0" fmla="*/ 9834719 w 10118975"/>
              <a:gd name="connsiteY0" fmla="*/ 97741 h 99084"/>
              <a:gd name="connsiteX1" fmla="*/ 104107 w 10118975"/>
              <a:gd name="connsiteY1" fmla="*/ 99084 h 99084"/>
              <a:gd name="connsiteX2" fmla="*/ 0 w 10118975"/>
              <a:gd name="connsiteY2" fmla="*/ 0 h 99084"/>
              <a:gd name="connsiteX3" fmla="*/ 10118973 w 10118975"/>
              <a:gd name="connsiteY3" fmla="*/ 6260 h 99084"/>
              <a:gd name="connsiteX4" fmla="*/ 9834719 w 10118975"/>
              <a:gd name="connsiteY4" fmla="*/ 97741 h 99084"/>
              <a:gd name="connsiteX0" fmla="*/ 10110464 w 10119054"/>
              <a:gd name="connsiteY0" fmla="*/ 184453 h 184453"/>
              <a:gd name="connsiteX1" fmla="*/ 104107 w 10119054"/>
              <a:gd name="connsiteY1" fmla="*/ 99084 h 184453"/>
              <a:gd name="connsiteX2" fmla="*/ 0 w 10119054"/>
              <a:gd name="connsiteY2" fmla="*/ 0 h 184453"/>
              <a:gd name="connsiteX3" fmla="*/ 10118973 w 10119054"/>
              <a:gd name="connsiteY3" fmla="*/ 6260 h 184453"/>
              <a:gd name="connsiteX4" fmla="*/ 10110464 w 10119054"/>
              <a:gd name="connsiteY4" fmla="*/ 184453 h 184453"/>
              <a:gd name="connsiteX0" fmla="*/ 10110464 w 10119054"/>
              <a:gd name="connsiteY0" fmla="*/ 184453 h 184453"/>
              <a:gd name="connsiteX1" fmla="*/ 181315 w 10119054"/>
              <a:gd name="connsiteY1" fmla="*/ 181666 h 184453"/>
              <a:gd name="connsiteX2" fmla="*/ 0 w 10119054"/>
              <a:gd name="connsiteY2" fmla="*/ 0 h 184453"/>
              <a:gd name="connsiteX3" fmla="*/ 10118973 w 10119054"/>
              <a:gd name="connsiteY3" fmla="*/ 6260 h 184453"/>
              <a:gd name="connsiteX4" fmla="*/ 10110464 w 10119054"/>
              <a:gd name="connsiteY4" fmla="*/ 184453 h 184453"/>
              <a:gd name="connsiteX0" fmla="*/ 10110464 w 10119054"/>
              <a:gd name="connsiteY0" fmla="*/ 178324 h 178324"/>
              <a:gd name="connsiteX1" fmla="*/ 181315 w 10119054"/>
              <a:gd name="connsiteY1" fmla="*/ 175537 h 178324"/>
              <a:gd name="connsiteX2" fmla="*/ 0 w 10119054"/>
              <a:gd name="connsiteY2" fmla="*/ 0 h 178324"/>
              <a:gd name="connsiteX3" fmla="*/ 10118973 w 10119054"/>
              <a:gd name="connsiteY3" fmla="*/ 131 h 178324"/>
              <a:gd name="connsiteX4" fmla="*/ 10110464 w 10119054"/>
              <a:gd name="connsiteY4" fmla="*/ 178324 h 17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9054" h="178324">
                <a:moveTo>
                  <a:pt x="10110464" y="178324"/>
                </a:moveTo>
                <a:lnTo>
                  <a:pt x="181315" y="175537"/>
                </a:lnTo>
                <a:lnTo>
                  <a:pt x="0" y="0"/>
                </a:lnTo>
                <a:lnTo>
                  <a:pt x="10118973" y="131"/>
                </a:lnTo>
                <a:cubicBezTo>
                  <a:pt x="10119951" y="55239"/>
                  <a:pt x="10111873" y="81797"/>
                  <a:pt x="10110464" y="178324"/>
                </a:cubicBezTo>
                <a:close/>
              </a:path>
            </a:pathLst>
          </a:custGeom>
          <a:solidFill>
            <a:srgbClr val="0C193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p:cNvSpPr txBox="1"/>
          <p:nvPr userDrawn="1"/>
        </p:nvSpPr>
        <p:spPr>
          <a:xfrm>
            <a:off x="455870" y="4922777"/>
            <a:ext cx="8688129" cy="246221"/>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solidFill>
                  <a:srgbClr val="D9D9D9"/>
                </a:solidFill>
                <a:latin typeface="Arial Narrow"/>
                <a:cs typeface="Arial Narrow"/>
              </a:rPr>
              <a:t>STEM101.ORG</a:t>
            </a:r>
            <a:r>
              <a:rPr lang="en-US" sz="1000" i="0" baseline="0" dirty="0">
                <a:solidFill>
                  <a:srgbClr val="D9D9D9"/>
                </a:solidFill>
                <a:latin typeface="Arial Narrow"/>
                <a:cs typeface="Arial Narrow"/>
              </a:rPr>
              <a:t>                                                                                                                                                                                                                 </a:t>
            </a:r>
            <a:r>
              <a:rPr lang="en-US" sz="1000" i="0" dirty="0">
                <a:solidFill>
                  <a:srgbClr val="D9D9D9"/>
                </a:solidFill>
                <a:latin typeface="Arial Narrow"/>
                <a:cs typeface="Arial Narrow"/>
              </a:rPr>
              <a:t>A Non-Profit</a:t>
            </a:r>
            <a:r>
              <a:rPr lang="en-US" sz="1000" i="0" baseline="0" dirty="0">
                <a:solidFill>
                  <a:srgbClr val="D9D9D9"/>
                </a:solidFill>
                <a:latin typeface="Arial Narrow"/>
                <a:cs typeface="Arial Narrow"/>
              </a:rPr>
              <a:t> K-16 Education Program</a:t>
            </a:r>
            <a:endParaRPr lang="en-US" sz="1000" dirty="0">
              <a:solidFill>
                <a:srgbClr val="D9D9D9"/>
              </a:solidFill>
              <a:latin typeface="Arial Narrow"/>
              <a:cs typeface="Arial Narrow"/>
            </a:endParaRPr>
          </a:p>
        </p:txBody>
      </p:sp>
      <p:pic>
        <p:nvPicPr>
          <p:cNvPr id="18" name="Picture 17" descr="stem-branding blue.jpg"/>
          <p:cNvPicPr>
            <a:picLocks noChangeAspect="1"/>
          </p:cNvPicPr>
          <p:nvPr userDrawn="1"/>
        </p:nvPicPr>
        <p:blipFill rotWithShape="1">
          <a:blip r:embed="rId2" cstate="print">
            <a:extLst>
              <a:ext uri="{28A0092B-C50C-407E-A947-70E740481C1C}">
                <a14:useLocalDpi xmlns:a14="http://schemas.microsoft.com/office/drawing/2010/main" val="0"/>
              </a:ext>
            </a:extLst>
          </a:blip>
          <a:srcRect t="22313" b="22417"/>
          <a:stretch/>
        </p:blipFill>
        <p:spPr>
          <a:xfrm>
            <a:off x="6528765" y="35778"/>
            <a:ext cx="2523683" cy="657267"/>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TextBox 1"/>
          <p:cNvSpPr txBox="1"/>
          <p:nvPr/>
        </p:nvSpPr>
        <p:spPr>
          <a:xfrm>
            <a:off x="152400" y="50453"/>
            <a:ext cx="4114800" cy="553998"/>
          </a:xfrm>
          <a:prstGeom prst="rect">
            <a:avLst/>
          </a:prstGeom>
          <a:noFill/>
          <a:ln>
            <a:noFill/>
          </a:ln>
        </p:spPr>
        <p:txBody>
          <a:bodyPr wrap="square" rtlCol="0">
            <a:spAutoFit/>
          </a:bodyPr>
          <a:lstStyle/>
          <a:p>
            <a:r>
              <a:rPr lang="en-US" sz="3000" b="0" kern="1300" spc="300" dirty="0">
                <a:solidFill>
                  <a:schemeClr val="bg1"/>
                </a:solidFill>
                <a:latin typeface="+mj-lt"/>
                <a:ea typeface="+mn-ea"/>
                <a:cs typeface="Arial" pitchFamily="34" charset="0"/>
              </a:rPr>
              <a:t>TE </a:t>
            </a:r>
            <a:r>
              <a:rPr lang="en-US" sz="3000" b="0" kern="1300" spc="300" baseline="0" dirty="0">
                <a:solidFill>
                  <a:schemeClr val="bg1"/>
                </a:solidFill>
                <a:latin typeface="+mj-lt"/>
                <a:ea typeface="+mn-ea"/>
                <a:cs typeface="Arial" pitchFamily="34" charset="0"/>
              </a:rPr>
              <a:t>STEM ACADEMY</a:t>
            </a:r>
            <a:endParaRPr lang="en-US" sz="3000" b="0" kern="1300" spc="300" baseline="30000" dirty="0">
              <a:solidFill>
                <a:schemeClr val="bg1"/>
              </a:solidFill>
              <a:latin typeface="+mj-lt"/>
              <a:ea typeface="+mn-ea"/>
              <a:cs typeface="Arial" pitchFamily="34" charset="0"/>
            </a:endParaRPr>
          </a:p>
        </p:txBody>
      </p:sp>
      <p:sp>
        <p:nvSpPr>
          <p:cNvPr id="12" name="Parallelogram 1"/>
          <p:cNvSpPr/>
          <p:nvPr userDrawn="1"/>
        </p:nvSpPr>
        <p:spPr>
          <a:xfrm>
            <a:off x="0" y="-16711"/>
            <a:ext cx="850259" cy="502507"/>
          </a:xfrm>
          <a:custGeom>
            <a:avLst/>
            <a:gdLst>
              <a:gd name="connsiteX0" fmla="*/ 0 w 8593931"/>
              <a:gd name="connsiteY0" fmla="*/ 553998 h 553998"/>
              <a:gd name="connsiteX1" fmla="*/ 331379 w 8593931"/>
              <a:gd name="connsiteY1" fmla="*/ 0 h 553998"/>
              <a:gd name="connsiteX2" fmla="*/ 8593931 w 8593931"/>
              <a:gd name="connsiteY2" fmla="*/ 0 h 553998"/>
              <a:gd name="connsiteX3" fmla="*/ 8262552 w 8593931"/>
              <a:gd name="connsiteY3" fmla="*/ 553998 h 553998"/>
              <a:gd name="connsiteX4" fmla="*/ 0 w 8593931"/>
              <a:gd name="connsiteY4" fmla="*/ 553998 h 553998"/>
              <a:gd name="connsiteX0" fmla="*/ 511584 w 8262552"/>
              <a:gd name="connsiteY0" fmla="*/ 546854 h 553998"/>
              <a:gd name="connsiteX1" fmla="*/ 0 w 8262552"/>
              <a:gd name="connsiteY1" fmla="*/ 0 h 553998"/>
              <a:gd name="connsiteX2" fmla="*/ 8262552 w 8262552"/>
              <a:gd name="connsiteY2" fmla="*/ 0 h 553998"/>
              <a:gd name="connsiteX3" fmla="*/ 7931173 w 8262552"/>
              <a:gd name="connsiteY3" fmla="*/ 553998 h 553998"/>
              <a:gd name="connsiteX4" fmla="*/ 511584 w 8262552"/>
              <a:gd name="connsiteY4" fmla="*/ 546854 h 553998"/>
              <a:gd name="connsiteX0" fmla="*/ 511584 w 8262552"/>
              <a:gd name="connsiteY0" fmla="*/ 546854 h 575430"/>
              <a:gd name="connsiteX1" fmla="*/ 0 w 8262552"/>
              <a:gd name="connsiteY1" fmla="*/ 0 h 575430"/>
              <a:gd name="connsiteX2" fmla="*/ 8262552 w 8262552"/>
              <a:gd name="connsiteY2" fmla="*/ 0 h 575430"/>
              <a:gd name="connsiteX3" fmla="*/ 8252641 w 8262552"/>
              <a:gd name="connsiteY3" fmla="*/ 575430 h 575430"/>
              <a:gd name="connsiteX4" fmla="*/ 511584 w 8262552"/>
              <a:gd name="connsiteY4" fmla="*/ 546854 h 575430"/>
              <a:gd name="connsiteX0" fmla="*/ 518728 w 8262552"/>
              <a:gd name="connsiteY0" fmla="*/ 553998 h 575430"/>
              <a:gd name="connsiteX1" fmla="*/ 0 w 8262552"/>
              <a:gd name="connsiteY1" fmla="*/ 0 h 575430"/>
              <a:gd name="connsiteX2" fmla="*/ 8262552 w 8262552"/>
              <a:gd name="connsiteY2" fmla="*/ 0 h 575430"/>
              <a:gd name="connsiteX3" fmla="*/ 8252641 w 8262552"/>
              <a:gd name="connsiteY3" fmla="*/ 575430 h 575430"/>
              <a:gd name="connsiteX4" fmla="*/ 518728 w 8262552"/>
              <a:gd name="connsiteY4" fmla="*/ 553998 h 575430"/>
              <a:gd name="connsiteX0" fmla="*/ 518728 w 8281216"/>
              <a:gd name="connsiteY0" fmla="*/ 553998 h 575430"/>
              <a:gd name="connsiteX1" fmla="*/ 0 w 8281216"/>
              <a:gd name="connsiteY1" fmla="*/ 0 h 575430"/>
              <a:gd name="connsiteX2" fmla="*/ 8262552 w 8281216"/>
              <a:gd name="connsiteY2" fmla="*/ 0 h 575430"/>
              <a:gd name="connsiteX3" fmla="*/ 8281216 w 8281216"/>
              <a:gd name="connsiteY3" fmla="*/ 575430 h 575430"/>
              <a:gd name="connsiteX4" fmla="*/ 518728 w 8281216"/>
              <a:gd name="connsiteY4" fmla="*/ 553998 h 575430"/>
              <a:gd name="connsiteX0" fmla="*/ 584217 w 8346705"/>
              <a:gd name="connsiteY0" fmla="*/ 553998 h 575430"/>
              <a:gd name="connsiteX1" fmla="*/ 0 w 8346705"/>
              <a:gd name="connsiteY1" fmla="*/ 0 h 575430"/>
              <a:gd name="connsiteX2" fmla="*/ 8328041 w 8346705"/>
              <a:gd name="connsiteY2" fmla="*/ 0 h 575430"/>
              <a:gd name="connsiteX3" fmla="*/ 8346705 w 8346705"/>
              <a:gd name="connsiteY3" fmla="*/ 575430 h 575430"/>
              <a:gd name="connsiteX4" fmla="*/ 584217 w 8346705"/>
              <a:gd name="connsiteY4" fmla="*/ 553998 h 575430"/>
              <a:gd name="connsiteX0" fmla="*/ 584217 w 8346705"/>
              <a:gd name="connsiteY0" fmla="*/ 561142 h 582574"/>
              <a:gd name="connsiteX1" fmla="*/ 0 w 8346705"/>
              <a:gd name="connsiteY1" fmla="*/ 7144 h 582574"/>
              <a:gd name="connsiteX2" fmla="*/ 1574461 w 8346705"/>
              <a:gd name="connsiteY2" fmla="*/ 0 h 582574"/>
              <a:gd name="connsiteX3" fmla="*/ 8346705 w 8346705"/>
              <a:gd name="connsiteY3" fmla="*/ 582574 h 582574"/>
              <a:gd name="connsiteX4" fmla="*/ 584217 w 8346705"/>
              <a:gd name="connsiteY4" fmla="*/ 561142 h 582574"/>
              <a:gd name="connsiteX0" fmla="*/ 584217 w 2215272"/>
              <a:gd name="connsiteY0" fmla="*/ 561142 h 589718"/>
              <a:gd name="connsiteX1" fmla="*/ 0 w 2215272"/>
              <a:gd name="connsiteY1" fmla="*/ 7144 h 589718"/>
              <a:gd name="connsiteX2" fmla="*/ 1574461 w 2215272"/>
              <a:gd name="connsiteY2" fmla="*/ 0 h 589718"/>
              <a:gd name="connsiteX3" fmla="*/ 2215272 w 2215272"/>
              <a:gd name="connsiteY3" fmla="*/ 589718 h 589718"/>
              <a:gd name="connsiteX4" fmla="*/ 584217 w 2215272"/>
              <a:gd name="connsiteY4" fmla="*/ 561142 h 589718"/>
              <a:gd name="connsiteX0" fmla="*/ 584217 w 2215272"/>
              <a:gd name="connsiteY0" fmla="*/ 561142 h 570668"/>
              <a:gd name="connsiteX1" fmla="*/ 0 w 2215272"/>
              <a:gd name="connsiteY1" fmla="*/ 7144 h 570668"/>
              <a:gd name="connsiteX2" fmla="*/ 1574461 w 2215272"/>
              <a:gd name="connsiteY2" fmla="*/ 0 h 570668"/>
              <a:gd name="connsiteX3" fmla="*/ 2215272 w 2215272"/>
              <a:gd name="connsiteY3" fmla="*/ 570668 h 570668"/>
              <a:gd name="connsiteX4" fmla="*/ 584217 w 2215272"/>
              <a:gd name="connsiteY4" fmla="*/ 561142 h 570668"/>
              <a:gd name="connsiteX0" fmla="*/ 584217 w 2215272"/>
              <a:gd name="connsiteY0" fmla="*/ 556380 h 565906"/>
              <a:gd name="connsiteX1" fmla="*/ 0 w 2215272"/>
              <a:gd name="connsiteY1" fmla="*/ 2382 h 565906"/>
              <a:gd name="connsiteX2" fmla="*/ 1620850 w 2215272"/>
              <a:gd name="connsiteY2" fmla="*/ 0 h 565906"/>
              <a:gd name="connsiteX3" fmla="*/ 2215272 w 2215272"/>
              <a:gd name="connsiteY3" fmla="*/ 565906 h 565906"/>
              <a:gd name="connsiteX4" fmla="*/ 584217 w 2215272"/>
              <a:gd name="connsiteY4" fmla="*/ 556380 h 565906"/>
              <a:gd name="connsiteX0" fmla="*/ 584217 w 2215272"/>
              <a:gd name="connsiteY0" fmla="*/ 556380 h 561090"/>
              <a:gd name="connsiteX1" fmla="*/ 0 w 2215272"/>
              <a:gd name="connsiteY1" fmla="*/ 2382 h 561090"/>
              <a:gd name="connsiteX2" fmla="*/ 1620850 w 2215272"/>
              <a:gd name="connsiteY2" fmla="*/ 0 h 561090"/>
              <a:gd name="connsiteX3" fmla="*/ 2215272 w 2215272"/>
              <a:gd name="connsiteY3" fmla="*/ 561090 h 561090"/>
              <a:gd name="connsiteX4" fmla="*/ 584217 w 2215272"/>
              <a:gd name="connsiteY4" fmla="*/ 556380 h 561090"/>
              <a:gd name="connsiteX0" fmla="*/ 584217 w 2215272"/>
              <a:gd name="connsiteY0" fmla="*/ 553998 h 558708"/>
              <a:gd name="connsiteX1" fmla="*/ 0 w 2215272"/>
              <a:gd name="connsiteY1" fmla="*/ 0 h 558708"/>
              <a:gd name="connsiteX2" fmla="*/ 1642647 w 2215272"/>
              <a:gd name="connsiteY2" fmla="*/ 27 h 558708"/>
              <a:gd name="connsiteX3" fmla="*/ 2215272 w 2215272"/>
              <a:gd name="connsiteY3" fmla="*/ 558708 h 558708"/>
              <a:gd name="connsiteX4" fmla="*/ 584217 w 2215272"/>
              <a:gd name="connsiteY4" fmla="*/ 553998 h 558708"/>
              <a:gd name="connsiteX0" fmla="*/ 584217 w 2215272"/>
              <a:gd name="connsiteY0" fmla="*/ 553998 h 558708"/>
              <a:gd name="connsiteX1" fmla="*/ 0 w 2215272"/>
              <a:gd name="connsiteY1" fmla="*/ 0 h 558708"/>
              <a:gd name="connsiteX2" fmla="*/ 615475 w 2215272"/>
              <a:gd name="connsiteY2" fmla="*/ 118024 h 558708"/>
              <a:gd name="connsiteX3" fmla="*/ 2215272 w 2215272"/>
              <a:gd name="connsiteY3" fmla="*/ 558708 h 558708"/>
              <a:gd name="connsiteX4" fmla="*/ 584217 w 2215272"/>
              <a:gd name="connsiteY4" fmla="*/ 553998 h 558708"/>
              <a:gd name="connsiteX0" fmla="*/ 469783 w 2100838"/>
              <a:gd name="connsiteY0" fmla="*/ 436001 h 440711"/>
              <a:gd name="connsiteX1" fmla="*/ 0 w 2100838"/>
              <a:gd name="connsiteY1" fmla="*/ 0 h 440711"/>
              <a:gd name="connsiteX2" fmla="*/ 501041 w 2100838"/>
              <a:gd name="connsiteY2" fmla="*/ 27 h 440711"/>
              <a:gd name="connsiteX3" fmla="*/ 2100838 w 2100838"/>
              <a:gd name="connsiteY3" fmla="*/ 440711 h 440711"/>
              <a:gd name="connsiteX4" fmla="*/ 469783 w 2100838"/>
              <a:gd name="connsiteY4" fmla="*/ 436001 h 440711"/>
              <a:gd name="connsiteX0" fmla="*/ 469783 w 972856"/>
              <a:gd name="connsiteY0" fmla="*/ 436001 h 436001"/>
              <a:gd name="connsiteX1" fmla="*/ 0 w 972856"/>
              <a:gd name="connsiteY1" fmla="*/ 0 h 436001"/>
              <a:gd name="connsiteX2" fmla="*/ 501041 w 972856"/>
              <a:gd name="connsiteY2" fmla="*/ 27 h 436001"/>
              <a:gd name="connsiteX3" fmla="*/ 972856 w 972856"/>
              <a:gd name="connsiteY3" fmla="*/ 435895 h 436001"/>
              <a:gd name="connsiteX4" fmla="*/ 469783 w 972856"/>
              <a:gd name="connsiteY4" fmla="*/ 436001 h 436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856" h="436001">
                <a:moveTo>
                  <a:pt x="469783" y="436001"/>
                </a:moveTo>
                <a:lnTo>
                  <a:pt x="0" y="0"/>
                </a:lnTo>
                <a:lnTo>
                  <a:pt x="501041" y="27"/>
                </a:lnTo>
                <a:lnTo>
                  <a:pt x="972856" y="435895"/>
                </a:lnTo>
                <a:lnTo>
                  <a:pt x="469783" y="436001"/>
                </a:lnTo>
                <a:close/>
              </a:path>
            </a:pathLst>
          </a:custGeom>
          <a:solidFill>
            <a:srgbClr val="0C193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arallelogram 1"/>
          <p:cNvSpPr/>
          <p:nvPr userDrawn="1"/>
        </p:nvSpPr>
        <p:spPr>
          <a:xfrm>
            <a:off x="430853" y="-16737"/>
            <a:ext cx="1936109" cy="643931"/>
          </a:xfrm>
          <a:custGeom>
            <a:avLst/>
            <a:gdLst>
              <a:gd name="connsiteX0" fmla="*/ 0 w 8593931"/>
              <a:gd name="connsiteY0" fmla="*/ 553998 h 553998"/>
              <a:gd name="connsiteX1" fmla="*/ 331379 w 8593931"/>
              <a:gd name="connsiteY1" fmla="*/ 0 h 553998"/>
              <a:gd name="connsiteX2" fmla="*/ 8593931 w 8593931"/>
              <a:gd name="connsiteY2" fmla="*/ 0 h 553998"/>
              <a:gd name="connsiteX3" fmla="*/ 8262552 w 8593931"/>
              <a:gd name="connsiteY3" fmla="*/ 553998 h 553998"/>
              <a:gd name="connsiteX4" fmla="*/ 0 w 8593931"/>
              <a:gd name="connsiteY4" fmla="*/ 553998 h 553998"/>
              <a:gd name="connsiteX0" fmla="*/ 511584 w 8262552"/>
              <a:gd name="connsiteY0" fmla="*/ 546854 h 553998"/>
              <a:gd name="connsiteX1" fmla="*/ 0 w 8262552"/>
              <a:gd name="connsiteY1" fmla="*/ 0 h 553998"/>
              <a:gd name="connsiteX2" fmla="*/ 8262552 w 8262552"/>
              <a:gd name="connsiteY2" fmla="*/ 0 h 553998"/>
              <a:gd name="connsiteX3" fmla="*/ 7931173 w 8262552"/>
              <a:gd name="connsiteY3" fmla="*/ 553998 h 553998"/>
              <a:gd name="connsiteX4" fmla="*/ 511584 w 8262552"/>
              <a:gd name="connsiteY4" fmla="*/ 546854 h 553998"/>
              <a:gd name="connsiteX0" fmla="*/ 511584 w 8262552"/>
              <a:gd name="connsiteY0" fmla="*/ 546854 h 575430"/>
              <a:gd name="connsiteX1" fmla="*/ 0 w 8262552"/>
              <a:gd name="connsiteY1" fmla="*/ 0 h 575430"/>
              <a:gd name="connsiteX2" fmla="*/ 8262552 w 8262552"/>
              <a:gd name="connsiteY2" fmla="*/ 0 h 575430"/>
              <a:gd name="connsiteX3" fmla="*/ 8252641 w 8262552"/>
              <a:gd name="connsiteY3" fmla="*/ 575430 h 575430"/>
              <a:gd name="connsiteX4" fmla="*/ 511584 w 8262552"/>
              <a:gd name="connsiteY4" fmla="*/ 546854 h 575430"/>
              <a:gd name="connsiteX0" fmla="*/ 518728 w 8262552"/>
              <a:gd name="connsiteY0" fmla="*/ 553998 h 575430"/>
              <a:gd name="connsiteX1" fmla="*/ 0 w 8262552"/>
              <a:gd name="connsiteY1" fmla="*/ 0 h 575430"/>
              <a:gd name="connsiteX2" fmla="*/ 8262552 w 8262552"/>
              <a:gd name="connsiteY2" fmla="*/ 0 h 575430"/>
              <a:gd name="connsiteX3" fmla="*/ 8252641 w 8262552"/>
              <a:gd name="connsiteY3" fmla="*/ 575430 h 575430"/>
              <a:gd name="connsiteX4" fmla="*/ 518728 w 8262552"/>
              <a:gd name="connsiteY4" fmla="*/ 553998 h 575430"/>
              <a:gd name="connsiteX0" fmla="*/ 518728 w 8281216"/>
              <a:gd name="connsiteY0" fmla="*/ 553998 h 575430"/>
              <a:gd name="connsiteX1" fmla="*/ 0 w 8281216"/>
              <a:gd name="connsiteY1" fmla="*/ 0 h 575430"/>
              <a:gd name="connsiteX2" fmla="*/ 8262552 w 8281216"/>
              <a:gd name="connsiteY2" fmla="*/ 0 h 575430"/>
              <a:gd name="connsiteX3" fmla="*/ 8281216 w 8281216"/>
              <a:gd name="connsiteY3" fmla="*/ 575430 h 575430"/>
              <a:gd name="connsiteX4" fmla="*/ 518728 w 8281216"/>
              <a:gd name="connsiteY4" fmla="*/ 553998 h 575430"/>
              <a:gd name="connsiteX0" fmla="*/ 584217 w 8346705"/>
              <a:gd name="connsiteY0" fmla="*/ 553998 h 575430"/>
              <a:gd name="connsiteX1" fmla="*/ 0 w 8346705"/>
              <a:gd name="connsiteY1" fmla="*/ 0 h 575430"/>
              <a:gd name="connsiteX2" fmla="*/ 8328041 w 8346705"/>
              <a:gd name="connsiteY2" fmla="*/ 0 h 575430"/>
              <a:gd name="connsiteX3" fmla="*/ 8346705 w 8346705"/>
              <a:gd name="connsiteY3" fmla="*/ 575430 h 575430"/>
              <a:gd name="connsiteX4" fmla="*/ 584217 w 8346705"/>
              <a:gd name="connsiteY4" fmla="*/ 553998 h 575430"/>
              <a:gd name="connsiteX0" fmla="*/ 584217 w 8346705"/>
              <a:gd name="connsiteY0" fmla="*/ 561142 h 582574"/>
              <a:gd name="connsiteX1" fmla="*/ 0 w 8346705"/>
              <a:gd name="connsiteY1" fmla="*/ 7144 h 582574"/>
              <a:gd name="connsiteX2" fmla="*/ 1574461 w 8346705"/>
              <a:gd name="connsiteY2" fmla="*/ 0 h 582574"/>
              <a:gd name="connsiteX3" fmla="*/ 8346705 w 8346705"/>
              <a:gd name="connsiteY3" fmla="*/ 582574 h 582574"/>
              <a:gd name="connsiteX4" fmla="*/ 584217 w 8346705"/>
              <a:gd name="connsiteY4" fmla="*/ 561142 h 582574"/>
              <a:gd name="connsiteX0" fmla="*/ 584217 w 2215272"/>
              <a:gd name="connsiteY0" fmla="*/ 561142 h 589718"/>
              <a:gd name="connsiteX1" fmla="*/ 0 w 2215272"/>
              <a:gd name="connsiteY1" fmla="*/ 7144 h 589718"/>
              <a:gd name="connsiteX2" fmla="*/ 1574461 w 2215272"/>
              <a:gd name="connsiteY2" fmla="*/ 0 h 589718"/>
              <a:gd name="connsiteX3" fmla="*/ 2215272 w 2215272"/>
              <a:gd name="connsiteY3" fmla="*/ 589718 h 589718"/>
              <a:gd name="connsiteX4" fmla="*/ 584217 w 2215272"/>
              <a:gd name="connsiteY4" fmla="*/ 561142 h 589718"/>
              <a:gd name="connsiteX0" fmla="*/ 584217 w 2215272"/>
              <a:gd name="connsiteY0" fmla="*/ 561142 h 570668"/>
              <a:gd name="connsiteX1" fmla="*/ 0 w 2215272"/>
              <a:gd name="connsiteY1" fmla="*/ 7144 h 570668"/>
              <a:gd name="connsiteX2" fmla="*/ 1574461 w 2215272"/>
              <a:gd name="connsiteY2" fmla="*/ 0 h 570668"/>
              <a:gd name="connsiteX3" fmla="*/ 2215272 w 2215272"/>
              <a:gd name="connsiteY3" fmla="*/ 570668 h 570668"/>
              <a:gd name="connsiteX4" fmla="*/ 584217 w 2215272"/>
              <a:gd name="connsiteY4" fmla="*/ 561142 h 570668"/>
              <a:gd name="connsiteX0" fmla="*/ 584217 w 2215272"/>
              <a:gd name="connsiteY0" fmla="*/ 556380 h 565906"/>
              <a:gd name="connsiteX1" fmla="*/ 0 w 2215272"/>
              <a:gd name="connsiteY1" fmla="*/ 2382 h 565906"/>
              <a:gd name="connsiteX2" fmla="*/ 1620850 w 2215272"/>
              <a:gd name="connsiteY2" fmla="*/ 0 h 565906"/>
              <a:gd name="connsiteX3" fmla="*/ 2215272 w 2215272"/>
              <a:gd name="connsiteY3" fmla="*/ 565906 h 565906"/>
              <a:gd name="connsiteX4" fmla="*/ 584217 w 2215272"/>
              <a:gd name="connsiteY4" fmla="*/ 556380 h 565906"/>
              <a:gd name="connsiteX0" fmla="*/ 584217 w 2215272"/>
              <a:gd name="connsiteY0" fmla="*/ 556380 h 561090"/>
              <a:gd name="connsiteX1" fmla="*/ 0 w 2215272"/>
              <a:gd name="connsiteY1" fmla="*/ 2382 h 561090"/>
              <a:gd name="connsiteX2" fmla="*/ 1620850 w 2215272"/>
              <a:gd name="connsiteY2" fmla="*/ 0 h 561090"/>
              <a:gd name="connsiteX3" fmla="*/ 2215272 w 2215272"/>
              <a:gd name="connsiteY3" fmla="*/ 561090 h 561090"/>
              <a:gd name="connsiteX4" fmla="*/ 584217 w 2215272"/>
              <a:gd name="connsiteY4" fmla="*/ 556380 h 561090"/>
              <a:gd name="connsiteX0" fmla="*/ 584217 w 2215272"/>
              <a:gd name="connsiteY0" fmla="*/ 553998 h 558708"/>
              <a:gd name="connsiteX1" fmla="*/ 0 w 2215272"/>
              <a:gd name="connsiteY1" fmla="*/ 0 h 558708"/>
              <a:gd name="connsiteX2" fmla="*/ 1642647 w 2215272"/>
              <a:gd name="connsiteY2" fmla="*/ 27 h 558708"/>
              <a:gd name="connsiteX3" fmla="*/ 2215272 w 2215272"/>
              <a:gd name="connsiteY3" fmla="*/ 558708 h 558708"/>
              <a:gd name="connsiteX4" fmla="*/ 584217 w 2215272"/>
              <a:gd name="connsiteY4" fmla="*/ 553998 h 558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5272" h="558708">
                <a:moveTo>
                  <a:pt x="584217" y="553998"/>
                </a:moveTo>
                <a:lnTo>
                  <a:pt x="0" y="0"/>
                </a:lnTo>
                <a:lnTo>
                  <a:pt x="1642647" y="27"/>
                </a:lnTo>
                <a:lnTo>
                  <a:pt x="2215272" y="558708"/>
                </a:lnTo>
                <a:lnTo>
                  <a:pt x="584217" y="553998"/>
                </a:lnTo>
                <a:close/>
              </a:path>
            </a:pathLst>
          </a:custGeom>
          <a:solidFill>
            <a:schemeClr val="bg1">
              <a:lumMod val="8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
          <p:cNvSpPr/>
          <p:nvPr userDrawn="1"/>
        </p:nvSpPr>
        <p:spPr>
          <a:xfrm>
            <a:off x="80646" y="4934143"/>
            <a:ext cx="205750" cy="210174"/>
          </a:xfrm>
          <a:custGeom>
            <a:avLst/>
            <a:gdLst>
              <a:gd name="connsiteX0" fmla="*/ 0 w 8593931"/>
              <a:gd name="connsiteY0" fmla="*/ 553998 h 553998"/>
              <a:gd name="connsiteX1" fmla="*/ 331379 w 8593931"/>
              <a:gd name="connsiteY1" fmla="*/ 0 h 553998"/>
              <a:gd name="connsiteX2" fmla="*/ 8593931 w 8593931"/>
              <a:gd name="connsiteY2" fmla="*/ 0 h 553998"/>
              <a:gd name="connsiteX3" fmla="*/ 8262552 w 8593931"/>
              <a:gd name="connsiteY3" fmla="*/ 553998 h 553998"/>
              <a:gd name="connsiteX4" fmla="*/ 0 w 8593931"/>
              <a:gd name="connsiteY4" fmla="*/ 553998 h 553998"/>
              <a:gd name="connsiteX0" fmla="*/ 511584 w 8262552"/>
              <a:gd name="connsiteY0" fmla="*/ 546854 h 553998"/>
              <a:gd name="connsiteX1" fmla="*/ 0 w 8262552"/>
              <a:gd name="connsiteY1" fmla="*/ 0 h 553998"/>
              <a:gd name="connsiteX2" fmla="*/ 8262552 w 8262552"/>
              <a:gd name="connsiteY2" fmla="*/ 0 h 553998"/>
              <a:gd name="connsiteX3" fmla="*/ 7931173 w 8262552"/>
              <a:gd name="connsiteY3" fmla="*/ 553998 h 553998"/>
              <a:gd name="connsiteX4" fmla="*/ 511584 w 8262552"/>
              <a:gd name="connsiteY4" fmla="*/ 546854 h 553998"/>
              <a:gd name="connsiteX0" fmla="*/ 511584 w 8262552"/>
              <a:gd name="connsiteY0" fmla="*/ 546854 h 575430"/>
              <a:gd name="connsiteX1" fmla="*/ 0 w 8262552"/>
              <a:gd name="connsiteY1" fmla="*/ 0 h 575430"/>
              <a:gd name="connsiteX2" fmla="*/ 8262552 w 8262552"/>
              <a:gd name="connsiteY2" fmla="*/ 0 h 575430"/>
              <a:gd name="connsiteX3" fmla="*/ 8252641 w 8262552"/>
              <a:gd name="connsiteY3" fmla="*/ 575430 h 575430"/>
              <a:gd name="connsiteX4" fmla="*/ 511584 w 8262552"/>
              <a:gd name="connsiteY4" fmla="*/ 546854 h 575430"/>
              <a:gd name="connsiteX0" fmla="*/ 518728 w 8262552"/>
              <a:gd name="connsiteY0" fmla="*/ 553998 h 575430"/>
              <a:gd name="connsiteX1" fmla="*/ 0 w 8262552"/>
              <a:gd name="connsiteY1" fmla="*/ 0 h 575430"/>
              <a:gd name="connsiteX2" fmla="*/ 8262552 w 8262552"/>
              <a:gd name="connsiteY2" fmla="*/ 0 h 575430"/>
              <a:gd name="connsiteX3" fmla="*/ 8252641 w 8262552"/>
              <a:gd name="connsiteY3" fmla="*/ 575430 h 575430"/>
              <a:gd name="connsiteX4" fmla="*/ 518728 w 8262552"/>
              <a:gd name="connsiteY4" fmla="*/ 553998 h 575430"/>
              <a:gd name="connsiteX0" fmla="*/ 518728 w 8281216"/>
              <a:gd name="connsiteY0" fmla="*/ 553998 h 575430"/>
              <a:gd name="connsiteX1" fmla="*/ 0 w 8281216"/>
              <a:gd name="connsiteY1" fmla="*/ 0 h 575430"/>
              <a:gd name="connsiteX2" fmla="*/ 8262552 w 8281216"/>
              <a:gd name="connsiteY2" fmla="*/ 0 h 575430"/>
              <a:gd name="connsiteX3" fmla="*/ 8281216 w 8281216"/>
              <a:gd name="connsiteY3" fmla="*/ 575430 h 575430"/>
              <a:gd name="connsiteX4" fmla="*/ 518728 w 8281216"/>
              <a:gd name="connsiteY4" fmla="*/ 553998 h 575430"/>
              <a:gd name="connsiteX0" fmla="*/ 584217 w 8346705"/>
              <a:gd name="connsiteY0" fmla="*/ 553998 h 575430"/>
              <a:gd name="connsiteX1" fmla="*/ 0 w 8346705"/>
              <a:gd name="connsiteY1" fmla="*/ 0 h 575430"/>
              <a:gd name="connsiteX2" fmla="*/ 8328041 w 8346705"/>
              <a:gd name="connsiteY2" fmla="*/ 0 h 575430"/>
              <a:gd name="connsiteX3" fmla="*/ 8346705 w 8346705"/>
              <a:gd name="connsiteY3" fmla="*/ 575430 h 575430"/>
              <a:gd name="connsiteX4" fmla="*/ 584217 w 8346705"/>
              <a:gd name="connsiteY4" fmla="*/ 553998 h 575430"/>
              <a:gd name="connsiteX0" fmla="*/ 584217 w 8360786"/>
              <a:gd name="connsiteY0" fmla="*/ 560127 h 581559"/>
              <a:gd name="connsiteX1" fmla="*/ 0 w 8360786"/>
              <a:gd name="connsiteY1" fmla="*/ 6129 h 581559"/>
              <a:gd name="connsiteX2" fmla="*/ 8360786 w 8360786"/>
              <a:gd name="connsiteY2" fmla="*/ 0 h 581559"/>
              <a:gd name="connsiteX3" fmla="*/ 8346705 w 8360786"/>
              <a:gd name="connsiteY3" fmla="*/ 581559 h 581559"/>
              <a:gd name="connsiteX4" fmla="*/ 584217 w 8360786"/>
              <a:gd name="connsiteY4" fmla="*/ 560127 h 581559"/>
              <a:gd name="connsiteX0" fmla="*/ 584217 w 8368765"/>
              <a:gd name="connsiteY0" fmla="*/ 560127 h 589817"/>
              <a:gd name="connsiteX1" fmla="*/ 0 w 8368765"/>
              <a:gd name="connsiteY1" fmla="*/ 6129 h 589817"/>
              <a:gd name="connsiteX2" fmla="*/ 8360786 w 8368765"/>
              <a:gd name="connsiteY2" fmla="*/ 0 h 589817"/>
              <a:gd name="connsiteX3" fmla="*/ 8368765 w 8368765"/>
              <a:gd name="connsiteY3" fmla="*/ 589817 h 589817"/>
              <a:gd name="connsiteX4" fmla="*/ 584217 w 8368765"/>
              <a:gd name="connsiteY4" fmla="*/ 560127 h 589817"/>
              <a:gd name="connsiteX0" fmla="*/ 584217 w 9993192"/>
              <a:gd name="connsiteY0" fmla="*/ 564256 h 593946"/>
              <a:gd name="connsiteX1" fmla="*/ 0 w 9993192"/>
              <a:gd name="connsiteY1" fmla="*/ 10258 h 593946"/>
              <a:gd name="connsiteX2" fmla="*/ 9993192 w 9993192"/>
              <a:gd name="connsiteY2" fmla="*/ 0 h 593946"/>
              <a:gd name="connsiteX3" fmla="*/ 8368765 w 9993192"/>
              <a:gd name="connsiteY3" fmla="*/ 593946 h 593946"/>
              <a:gd name="connsiteX4" fmla="*/ 584217 w 9993192"/>
              <a:gd name="connsiteY4" fmla="*/ 564256 h 593946"/>
              <a:gd name="connsiteX0" fmla="*/ 584217 w 9995656"/>
              <a:gd name="connsiteY0" fmla="*/ 564256 h 564256"/>
              <a:gd name="connsiteX1" fmla="*/ 0 w 9995656"/>
              <a:gd name="connsiteY1" fmla="*/ 10258 h 564256"/>
              <a:gd name="connsiteX2" fmla="*/ 9993192 w 9995656"/>
              <a:gd name="connsiteY2" fmla="*/ 0 h 564256"/>
              <a:gd name="connsiteX3" fmla="*/ 9995656 w 9995656"/>
              <a:gd name="connsiteY3" fmla="*/ 222324 h 564256"/>
              <a:gd name="connsiteX4" fmla="*/ 584217 w 9995656"/>
              <a:gd name="connsiteY4" fmla="*/ 564256 h 564256"/>
              <a:gd name="connsiteX0" fmla="*/ 225749 w 9995656"/>
              <a:gd name="connsiteY0" fmla="*/ 229796 h 229796"/>
              <a:gd name="connsiteX1" fmla="*/ 0 w 9995656"/>
              <a:gd name="connsiteY1" fmla="*/ 10258 h 229796"/>
              <a:gd name="connsiteX2" fmla="*/ 9993192 w 9995656"/>
              <a:gd name="connsiteY2" fmla="*/ 0 h 229796"/>
              <a:gd name="connsiteX3" fmla="*/ 9995656 w 9995656"/>
              <a:gd name="connsiteY3" fmla="*/ 222324 h 229796"/>
              <a:gd name="connsiteX4" fmla="*/ 225749 w 9995656"/>
              <a:gd name="connsiteY4" fmla="*/ 229796 h 229796"/>
              <a:gd name="connsiteX0" fmla="*/ 231264 w 10001171"/>
              <a:gd name="connsiteY0" fmla="*/ 229796 h 229796"/>
              <a:gd name="connsiteX1" fmla="*/ 0 w 10001171"/>
              <a:gd name="connsiteY1" fmla="*/ 1999 h 229796"/>
              <a:gd name="connsiteX2" fmla="*/ 9998707 w 10001171"/>
              <a:gd name="connsiteY2" fmla="*/ 0 h 229796"/>
              <a:gd name="connsiteX3" fmla="*/ 10001171 w 10001171"/>
              <a:gd name="connsiteY3" fmla="*/ 222324 h 229796"/>
              <a:gd name="connsiteX4" fmla="*/ 231264 w 10001171"/>
              <a:gd name="connsiteY4" fmla="*/ 229796 h 229796"/>
              <a:gd name="connsiteX0" fmla="*/ 231264 w 10001171"/>
              <a:gd name="connsiteY0" fmla="*/ 229796 h 229796"/>
              <a:gd name="connsiteX1" fmla="*/ 0 w 10001171"/>
              <a:gd name="connsiteY1" fmla="*/ 1999 h 229796"/>
              <a:gd name="connsiteX2" fmla="*/ 9998707 w 10001171"/>
              <a:gd name="connsiteY2" fmla="*/ 0 h 229796"/>
              <a:gd name="connsiteX3" fmla="*/ 10001171 w 10001171"/>
              <a:gd name="connsiteY3" fmla="*/ 222324 h 229796"/>
              <a:gd name="connsiteX4" fmla="*/ 231264 w 10001171"/>
              <a:gd name="connsiteY4" fmla="*/ 229796 h 229796"/>
              <a:gd name="connsiteX0" fmla="*/ 231264 w 10001171"/>
              <a:gd name="connsiteY0" fmla="*/ 229796 h 229796"/>
              <a:gd name="connsiteX1" fmla="*/ 98650 w 10001171"/>
              <a:gd name="connsiteY1" fmla="*/ 101083 h 229796"/>
              <a:gd name="connsiteX2" fmla="*/ 0 w 10001171"/>
              <a:gd name="connsiteY2" fmla="*/ 1999 h 229796"/>
              <a:gd name="connsiteX3" fmla="*/ 9998707 w 10001171"/>
              <a:gd name="connsiteY3" fmla="*/ 0 h 229796"/>
              <a:gd name="connsiteX4" fmla="*/ 10001171 w 10001171"/>
              <a:gd name="connsiteY4" fmla="*/ 222324 h 229796"/>
              <a:gd name="connsiteX5" fmla="*/ 231264 w 10001171"/>
              <a:gd name="connsiteY5" fmla="*/ 229796 h 229796"/>
              <a:gd name="connsiteX0" fmla="*/ 10001171 w 10001171"/>
              <a:gd name="connsiteY0" fmla="*/ 222324 h 222324"/>
              <a:gd name="connsiteX1" fmla="*/ 98650 w 10001171"/>
              <a:gd name="connsiteY1" fmla="*/ 101083 h 222324"/>
              <a:gd name="connsiteX2" fmla="*/ 0 w 10001171"/>
              <a:gd name="connsiteY2" fmla="*/ 1999 h 222324"/>
              <a:gd name="connsiteX3" fmla="*/ 9998707 w 10001171"/>
              <a:gd name="connsiteY3" fmla="*/ 0 h 222324"/>
              <a:gd name="connsiteX4" fmla="*/ 10001171 w 10001171"/>
              <a:gd name="connsiteY4" fmla="*/ 222324 h 222324"/>
              <a:gd name="connsiteX0" fmla="*/ 10001171 w 10001171"/>
              <a:gd name="connsiteY0" fmla="*/ 222324 h 222324"/>
              <a:gd name="connsiteX1" fmla="*/ 98650 w 10001171"/>
              <a:gd name="connsiteY1" fmla="*/ 101083 h 222324"/>
              <a:gd name="connsiteX2" fmla="*/ 0 w 10001171"/>
              <a:gd name="connsiteY2" fmla="*/ 1999 h 222324"/>
              <a:gd name="connsiteX3" fmla="*/ 9832256 w 10001171"/>
              <a:gd name="connsiteY3" fmla="*/ 0 h 222324"/>
              <a:gd name="connsiteX4" fmla="*/ 10001171 w 10001171"/>
              <a:gd name="connsiteY4" fmla="*/ 222324 h 222324"/>
              <a:gd name="connsiteX0" fmla="*/ 9791059 w 9832267"/>
              <a:gd name="connsiteY0" fmla="*/ 175334 h 175334"/>
              <a:gd name="connsiteX1" fmla="*/ 98650 w 9832267"/>
              <a:gd name="connsiteY1" fmla="*/ 101083 h 175334"/>
              <a:gd name="connsiteX2" fmla="*/ 0 w 9832267"/>
              <a:gd name="connsiteY2" fmla="*/ 1999 h 175334"/>
              <a:gd name="connsiteX3" fmla="*/ 9832256 w 9832267"/>
              <a:gd name="connsiteY3" fmla="*/ 0 h 175334"/>
              <a:gd name="connsiteX4" fmla="*/ 9791059 w 9832267"/>
              <a:gd name="connsiteY4" fmla="*/ 175334 h 175334"/>
              <a:gd name="connsiteX0" fmla="*/ 9826533 w 9832319"/>
              <a:gd name="connsiteY0" fmla="*/ 93612 h 101083"/>
              <a:gd name="connsiteX1" fmla="*/ 98650 w 9832319"/>
              <a:gd name="connsiteY1" fmla="*/ 101083 h 101083"/>
              <a:gd name="connsiteX2" fmla="*/ 0 w 9832319"/>
              <a:gd name="connsiteY2" fmla="*/ 1999 h 101083"/>
              <a:gd name="connsiteX3" fmla="*/ 9832256 w 9832319"/>
              <a:gd name="connsiteY3" fmla="*/ 0 h 101083"/>
              <a:gd name="connsiteX4" fmla="*/ 9826533 w 9832319"/>
              <a:gd name="connsiteY4" fmla="*/ 93612 h 101083"/>
              <a:gd name="connsiteX0" fmla="*/ 9829262 w 9832353"/>
              <a:gd name="connsiteY0" fmla="*/ 99740 h 101083"/>
              <a:gd name="connsiteX1" fmla="*/ 98650 w 9832353"/>
              <a:gd name="connsiteY1" fmla="*/ 101083 h 101083"/>
              <a:gd name="connsiteX2" fmla="*/ 0 w 9832353"/>
              <a:gd name="connsiteY2" fmla="*/ 1999 h 101083"/>
              <a:gd name="connsiteX3" fmla="*/ 9832256 w 9832353"/>
              <a:gd name="connsiteY3" fmla="*/ 0 h 101083"/>
              <a:gd name="connsiteX4" fmla="*/ 9829262 w 9832353"/>
              <a:gd name="connsiteY4" fmla="*/ 99740 h 101083"/>
              <a:gd name="connsiteX0" fmla="*/ 9829262 w 11053452"/>
              <a:gd name="connsiteY0" fmla="*/ 111200 h 112543"/>
              <a:gd name="connsiteX1" fmla="*/ 98650 w 11053452"/>
              <a:gd name="connsiteY1" fmla="*/ 112543 h 112543"/>
              <a:gd name="connsiteX2" fmla="*/ 0 w 11053452"/>
              <a:gd name="connsiteY2" fmla="*/ 13459 h 112543"/>
              <a:gd name="connsiteX3" fmla="*/ 9832256 w 11053452"/>
              <a:gd name="connsiteY3" fmla="*/ 11460 h 112543"/>
              <a:gd name="connsiteX4" fmla="*/ 9829262 w 11053452"/>
              <a:gd name="connsiteY4" fmla="*/ 111200 h 112543"/>
              <a:gd name="connsiteX0" fmla="*/ 9829262 w 11053452"/>
              <a:gd name="connsiteY0" fmla="*/ 105540 h 106883"/>
              <a:gd name="connsiteX1" fmla="*/ 98650 w 11053452"/>
              <a:gd name="connsiteY1" fmla="*/ 106883 h 106883"/>
              <a:gd name="connsiteX2" fmla="*/ 0 w 11053452"/>
              <a:gd name="connsiteY2" fmla="*/ 7799 h 106883"/>
              <a:gd name="connsiteX3" fmla="*/ 9832256 w 11053452"/>
              <a:gd name="connsiteY3" fmla="*/ 5800 h 106883"/>
              <a:gd name="connsiteX4" fmla="*/ 9829262 w 11053452"/>
              <a:gd name="connsiteY4" fmla="*/ 105540 h 106883"/>
              <a:gd name="connsiteX0" fmla="*/ 9829262 w 10551265"/>
              <a:gd name="connsiteY0" fmla="*/ 105540 h 106883"/>
              <a:gd name="connsiteX1" fmla="*/ 98650 w 10551265"/>
              <a:gd name="connsiteY1" fmla="*/ 106883 h 106883"/>
              <a:gd name="connsiteX2" fmla="*/ 0 w 10551265"/>
              <a:gd name="connsiteY2" fmla="*/ 7799 h 106883"/>
              <a:gd name="connsiteX3" fmla="*/ 9832256 w 10551265"/>
              <a:gd name="connsiteY3" fmla="*/ 5800 h 106883"/>
              <a:gd name="connsiteX4" fmla="*/ 9829262 w 10551265"/>
              <a:gd name="connsiteY4" fmla="*/ 105540 h 106883"/>
              <a:gd name="connsiteX0" fmla="*/ 9829262 w 9832472"/>
              <a:gd name="connsiteY0" fmla="*/ 105540 h 106883"/>
              <a:gd name="connsiteX1" fmla="*/ 98650 w 9832472"/>
              <a:gd name="connsiteY1" fmla="*/ 106883 h 106883"/>
              <a:gd name="connsiteX2" fmla="*/ 0 w 9832472"/>
              <a:gd name="connsiteY2" fmla="*/ 7799 h 106883"/>
              <a:gd name="connsiteX3" fmla="*/ 9832256 w 9832472"/>
              <a:gd name="connsiteY3" fmla="*/ 5800 h 106883"/>
              <a:gd name="connsiteX4" fmla="*/ 9829262 w 9832472"/>
              <a:gd name="connsiteY4" fmla="*/ 105540 h 106883"/>
              <a:gd name="connsiteX0" fmla="*/ 9834719 w 9837930"/>
              <a:gd name="connsiteY0" fmla="*/ 105540 h 106883"/>
              <a:gd name="connsiteX1" fmla="*/ 104107 w 9837930"/>
              <a:gd name="connsiteY1" fmla="*/ 106883 h 106883"/>
              <a:gd name="connsiteX2" fmla="*/ 0 w 9837930"/>
              <a:gd name="connsiteY2" fmla="*/ 7799 h 106883"/>
              <a:gd name="connsiteX3" fmla="*/ 9837713 w 9837930"/>
              <a:gd name="connsiteY3" fmla="*/ 5800 h 106883"/>
              <a:gd name="connsiteX4" fmla="*/ 9834719 w 9837930"/>
              <a:gd name="connsiteY4" fmla="*/ 105540 h 106883"/>
              <a:gd name="connsiteX0" fmla="*/ 9834719 w 9837930"/>
              <a:gd name="connsiteY0" fmla="*/ 99740 h 101083"/>
              <a:gd name="connsiteX1" fmla="*/ 104107 w 9837930"/>
              <a:gd name="connsiteY1" fmla="*/ 101083 h 101083"/>
              <a:gd name="connsiteX2" fmla="*/ 0 w 9837930"/>
              <a:gd name="connsiteY2" fmla="*/ 1999 h 101083"/>
              <a:gd name="connsiteX3" fmla="*/ 9837713 w 9837930"/>
              <a:gd name="connsiteY3" fmla="*/ 0 h 101083"/>
              <a:gd name="connsiteX4" fmla="*/ 9834719 w 9837930"/>
              <a:gd name="connsiteY4" fmla="*/ 99740 h 101083"/>
              <a:gd name="connsiteX0" fmla="*/ 9834719 w 9834719"/>
              <a:gd name="connsiteY0" fmla="*/ 101784 h 103127"/>
              <a:gd name="connsiteX1" fmla="*/ 104107 w 9834719"/>
              <a:gd name="connsiteY1" fmla="*/ 103127 h 103127"/>
              <a:gd name="connsiteX2" fmla="*/ 0 w 9834719"/>
              <a:gd name="connsiteY2" fmla="*/ 4043 h 103127"/>
              <a:gd name="connsiteX3" fmla="*/ 7158112 w 9834719"/>
              <a:gd name="connsiteY3" fmla="*/ 0 h 103127"/>
              <a:gd name="connsiteX4" fmla="*/ 9834719 w 9834719"/>
              <a:gd name="connsiteY4" fmla="*/ 101784 h 103127"/>
              <a:gd name="connsiteX0" fmla="*/ 7084170 w 7158121"/>
              <a:gd name="connsiteY0" fmla="*/ 103827 h 103827"/>
              <a:gd name="connsiteX1" fmla="*/ 104107 w 7158121"/>
              <a:gd name="connsiteY1" fmla="*/ 103127 h 103827"/>
              <a:gd name="connsiteX2" fmla="*/ 0 w 7158121"/>
              <a:gd name="connsiteY2" fmla="*/ 4043 h 103827"/>
              <a:gd name="connsiteX3" fmla="*/ 7158112 w 7158121"/>
              <a:gd name="connsiteY3" fmla="*/ 0 h 103827"/>
              <a:gd name="connsiteX4" fmla="*/ 7084170 w 7158121"/>
              <a:gd name="connsiteY4" fmla="*/ 103827 h 103827"/>
              <a:gd name="connsiteX0" fmla="*/ 3302165 w 7158112"/>
              <a:gd name="connsiteY0" fmla="*/ 103827 h 103827"/>
              <a:gd name="connsiteX1" fmla="*/ 104107 w 7158112"/>
              <a:gd name="connsiteY1" fmla="*/ 103127 h 103827"/>
              <a:gd name="connsiteX2" fmla="*/ 0 w 7158112"/>
              <a:gd name="connsiteY2" fmla="*/ 4043 h 103827"/>
              <a:gd name="connsiteX3" fmla="*/ 7158112 w 7158112"/>
              <a:gd name="connsiteY3" fmla="*/ 0 h 103827"/>
              <a:gd name="connsiteX4" fmla="*/ 3302165 w 7158112"/>
              <a:gd name="connsiteY4" fmla="*/ 103827 h 103827"/>
              <a:gd name="connsiteX0" fmla="*/ 3302165 w 3302208"/>
              <a:gd name="connsiteY0" fmla="*/ 101784 h 101784"/>
              <a:gd name="connsiteX1" fmla="*/ 104107 w 3302208"/>
              <a:gd name="connsiteY1" fmla="*/ 101084 h 101784"/>
              <a:gd name="connsiteX2" fmla="*/ 0 w 3302208"/>
              <a:gd name="connsiteY2" fmla="*/ 2000 h 101784"/>
              <a:gd name="connsiteX3" fmla="*/ 3269687 w 3302208"/>
              <a:gd name="connsiteY3" fmla="*/ 0 h 101784"/>
              <a:gd name="connsiteX4" fmla="*/ 3302165 w 3302208"/>
              <a:gd name="connsiteY4" fmla="*/ 101784 h 101784"/>
              <a:gd name="connsiteX0" fmla="*/ 3302165 w 3302164"/>
              <a:gd name="connsiteY0" fmla="*/ 101784 h 101784"/>
              <a:gd name="connsiteX1" fmla="*/ 104107 w 3302164"/>
              <a:gd name="connsiteY1" fmla="*/ 101084 h 101784"/>
              <a:gd name="connsiteX2" fmla="*/ 0 w 3302164"/>
              <a:gd name="connsiteY2" fmla="*/ 2000 h 101784"/>
              <a:gd name="connsiteX3" fmla="*/ 917531 w 3302164"/>
              <a:gd name="connsiteY3" fmla="*/ 0 h 101784"/>
              <a:gd name="connsiteX4" fmla="*/ 3302165 w 3302164"/>
              <a:gd name="connsiteY4" fmla="*/ 101784 h 101784"/>
              <a:gd name="connsiteX0" fmla="*/ 158681 w 917531"/>
              <a:gd name="connsiteY0" fmla="*/ 99741 h 101084"/>
              <a:gd name="connsiteX1" fmla="*/ 104107 w 917531"/>
              <a:gd name="connsiteY1" fmla="*/ 101084 h 101084"/>
              <a:gd name="connsiteX2" fmla="*/ 0 w 917531"/>
              <a:gd name="connsiteY2" fmla="*/ 2000 h 101084"/>
              <a:gd name="connsiteX3" fmla="*/ 917531 w 917531"/>
              <a:gd name="connsiteY3" fmla="*/ 0 h 101084"/>
              <a:gd name="connsiteX4" fmla="*/ 158681 w 917531"/>
              <a:gd name="connsiteY4" fmla="*/ 99741 h 101084"/>
              <a:gd name="connsiteX0" fmla="*/ 158681 w 158696"/>
              <a:gd name="connsiteY0" fmla="*/ 97741 h 99084"/>
              <a:gd name="connsiteX1" fmla="*/ 104107 w 158696"/>
              <a:gd name="connsiteY1" fmla="*/ 99084 h 99084"/>
              <a:gd name="connsiteX2" fmla="*/ 0 w 158696"/>
              <a:gd name="connsiteY2" fmla="*/ 0 h 99084"/>
              <a:gd name="connsiteX3" fmla="*/ 66171 w 158696"/>
              <a:gd name="connsiteY3" fmla="*/ 43 h 99084"/>
              <a:gd name="connsiteX4" fmla="*/ 158681 w 158696"/>
              <a:gd name="connsiteY4" fmla="*/ 97741 h 99084"/>
              <a:gd name="connsiteX0" fmla="*/ 145037 w 145055"/>
              <a:gd name="connsiteY0" fmla="*/ 97741 h 99084"/>
              <a:gd name="connsiteX1" fmla="*/ 104107 w 145055"/>
              <a:gd name="connsiteY1" fmla="*/ 99084 h 99084"/>
              <a:gd name="connsiteX2" fmla="*/ 0 w 145055"/>
              <a:gd name="connsiteY2" fmla="*/ 0 h 99084"/>
              <a:gd name="connsiteX3" fmla="*/ 66171 w 145055"/>
              <a:gd name="connsiteY3" fmla="*/ 43 h 99084"/>
              <a:gd name="connsiteX4" fmla="*/ 145037 w 145055"/>
              <a:gd name="connsiteY4" fmla="*/ 97741 h 99084"/>
              <a:gd name="connsiteX0" fmla="*/ 145037 w 145460"/>
              <a:gd name="connsiteY0" fmla="*/ 97741 h 99084"/>
              <a:gd name="connsiteX1" fmla="*/ 104107 w 145460"/>
              <a:gd name="connsiteY1" fmla="*/ 99084 h 99084"/>
              <a:gd name="connsiteX2" fmla="*/ 0 w 145460"/>
              <a:gd name="connsiteY2" fmla="*/ 0 h 99084"/>
              <a:gd name="connsiteX3" fmla="*/ 66171 w 145460"/>
              <a:gd name="connsiteY3" fmla="*/ 43 h 99084"/>
              <a:gd name="connsiteX4" fmla="*/ 145037 w 145460"/>
              <a:gd name="connsiteY4" fmla="*/ 97741 h 99084"/>
              <a:gd name="connsiteX0" fmla="*/ 145037 w 145037"/>
              <a:gd name="connsiteY0" fmla="*/ 97741 h 99084"/>
              <a:gd name="connsiteX1" fmla="*/ 104107 w 145037"/>
              <a:gd name="connsiteY1" fmla="*/ 99084 h 99084"/>
              <a:gd name="connsiteX2" fmla="*/ 0 w 145037"/>
              <a:gd name="connsiteY2" fmla="*/ 0 h 99084"/>
              <a:gd name="connsiteX3" fmla="*/ 66171 w 145037"/>
              <a:gd name="connsiteY3" fmla="*/ 43 h 99084"/>
              <a:gd name="connsiteX4" fmla="*/ 145037 w 145037"/>
              <a:gd name="connsiteY4" fmla="*/ 97741 h 99084"/>
              <a:gd name="connsiteX0" fmla="*/ 166867 w 166867"/>
              <a:gd name="connsiteY0" fmla="*/ 99784 h 99784"/>
              <a:gd name="connsiteX1" fmla="*/ 104107 w 166867"/>
              <a:gd name="connsiteY1" fmla="*/ 99084 h 99784"/>
              <a:gd name="connsiteX2" fmla="*/ 0 w 166867"/>
              <a:gd name="connsiteY2" fmla="*/ 0 h 99784"/>
              <a:gd name="connsiteX3" fmla="*/ 66171 w 166867"/>
              <a:gd name="connsiteY3" fmla="*/ 43 h 99784"/>
              <a:gd name="connsiteX4" fmla="*/ 166867 w 166867"/>
              <a:gd name="connsiteY4" fmla="*/ 99784 h 99784"/>
              <a:gd name="connsiteX0" fmla="*/ 166867 w 166867"/>
              <a:gd name="connsiteY0" fmla="*/ 99784 h 99784"/>
              <a:gd name="connsiteX1" fmla="*/ 104107 w 166867"/>
              <a:gd name="connsiteY1" fmla="*/ 99084 h 99784"/>
              <a:gd name="connsiteX2" fmla="*/ 0 w 166867"/>
              <a:gd name="connsiteY2" fmla="*/ 0 h 99784"/>
              <a:gd name="connsiteX3" fmla="*/ 66171 w 166867"/>
              <a:gd name="connsiteY3" fmla="*/ 43 h 99784"/>
              <a:gd name="connsiteX4" fmla="*/ 166867 w 166867"/>
              <a:gd name="connsiteY4" fmla="*/ 99784 h 99784"/>
              <a:gd name="connsiteX0" fmla="*/ 166867 w 166867"/>
              <a:gd name="connsiteY0" fmla="*/ 99784 h 99784"/>
              <a:gd name="connsiteX1" fmla="*/ 104107 w 166867"/>
              <a:gd name="connsiteY1" fmla="*/ 99084 h 99784"/>
              <a:gd name="connsiteX2" fmla="*/ 0 w 166867"/>
              <a:gd name="connsiteY2" fmla="*/ 0 h 99784"/>
              <a:gd name="connsiteX3" fmla="*/ 66171 w 166867"/>
              <a:gd name="connsiteY3" fmla="*/ 43 h 99784"/>
              <a:gd name="connsiteX4" fmla="*/ 166867 w 166867"/>
              <a:gd name="connsiteY4" fmla="*/ 99784 h 99784"/>
              <a:gd name="connsiteX0" fmla="*/ 188935 w 188935"/>
              <a:gd name="connsiteY0" fmla="*/ 186454 h 186454"/>
              <a:gd name="connsiteX1" fmla="*/ 126175 w 188935"/>
              <a:gd name="connsiteY1" fmla="*/ 185754 h 186454"/>
              <a:gd name="connsiteX2" fmla="*/ 22068 w 188935"/>
              <a:gd name="connsiteY2" fmla="*/ 86670 h 186454"/>
              <a:gd name="connsiteX3" fmla="*/ 0 w 188935"/>
              <a:gd name="connsiteY3" fmla="*/ 0 h 186454"/>
              <a:gd name="connsiteX4" fmla="*/ 188935 w 188935"/>
              <a:gd name="connsiteY4" fmla="*/ 186454 h 186454"/>
              <a:gd name="connsiteX0" fmla="*/ 233045 w 233045"/>
              <a:gd name="connsiteY0" fmla="*/ 186454 h 186454"/>
              <a:gd name="connsiteX1" fmla="*/ 170285 w 233045"/>
              <a:gd name="connsiteY1" fmla="*/ 185754 h 186454"/>
              <a:gd name="connsiteX2" fmla="*/ 0 w 233045"/>
              <a:gd name="connsiteY2" fmla="*/ 12345 h 186454"/>
              <a:gd name="connsiteX3" fmla="*/ 44110 w 233045"/>
              <a:gd name="connsiteY3" fmla="*/ 0 h 186454"/>
              <a:gd name="connsiteX4" fmla="*/ 233045 w 233045"/>
              <a:gd name="connsiteY4" fmla="*/ 186454 h 186454"/>
              <a:gd name="connsiteX0" fmla="*/ 249417 w 249417"/>
              <a:gd name="connsiteY0" fmla="*/ 188411 h 188411"/>
              <a:gd name="connsiteX1" fmla="*/ 186657 w 249417"/>
              <a:gd name="connsiteY1" fmla="*/ 187711 h 188411"/>
              <a:gd name="connsiteX2" fmla="*/ 0 w 249417"/>
              <a:gd name="connsiteY2" fmla="*/ 0 h 188411"/>
              <a:gd name="connsiteX3" fmla="*/ 60482 w 249417"/>
              <a:gd name="connsiteY3" fmla="*/ 1957 h 188411"/>
              <a:gd name="connsiteX4" fmla="*/ 249417 w 249417"/>
              <a:gd name="connsiteY4" fmla="*/ 188411 h 188411"/>
              <a:gd name="connsiteX0" fmla="*/ 249417 w 249417"/>
              <a:gd name="connsiteY0" fmla="*/ 188411 h 188411"/>
              <a:gd name="connsiteX1" fmla="*/ 186657 w 249417"/>
              <a:gd name="connsiteY1" fmla="*/ 187711 h 188411"/>
              <a:gd name="connsiteX2" fmla="*/ 0 w 249417"/>
              <a:gd name="connsiteY2" fmla="*/ 0 h 188411"/>
              <a:gd name="connsiteX3" fmla="*/ 71397 w 249417"/>
              <a:gd name="connsiteY3" fmla="*/ 8086 h 188411"/>
              <a:gd name="connsiteX4" fmla="*/ 249417 w 249417"/>
              <a:gd name="connsiteY4" fmla="*/ 188411 h 188411"/>
              <a:gd name="connsiteX0" fmla="*/ 235774 w 235774"/>
              <a:gd name="connsiteY0" fmla="*/ 180325 h 180325"/>
              <a:gd name="connsiteX1" fmla="*/ 173014 w 235774"/>
              <a:gd name="connsiteY1" fmla="*/ 179625 h 180325"/>
              <a:gd name="connsiteX2" fmla="*/ 0 w 235774"/>
              <a:gd name="connsiteY2" fmla="*/ 86 h 180325"/>
              <a:gd name="connsiteX3" fmla="*/ 57754 w 235774"/>
              <a:gd name="connsiteY3" fmla="*/ 0 h 180325"/>
              <a:gd name="connsiteX4" fmla="*/ 235774 w 235774"/>
              <a:gd name="connsiteY4" fmla="*/ 180325 h 180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774" h="180325">
                <a:moveTo>
                  <a:pt x="235774" y="180325"/>
                </a:moveTo>
                <a:lnTo>
                  <a:pt x="173014" y="179625"/>
                </a:lnTo>
                <a:lnTo>
                  <a:pt x="0" y="86"/>
                </a:lnTo>
                <a:lnTo>
                  <a:pt x="57754" y="0"/>
                </a:lnTo>
                <a:cubicBezTo>
                  <a:pt x="162423" y="100055"/>
                  <a:pt x="141677" y="83798"/>
                  <a:pt x="235774" y="180325"/>
                </a:cubicBezTo>
                <a:close/>
              </a:path>
            </a:pathLst>
          </a:custGeom>
          <a:solidFill>
            <a:srgbClr val="D9D9D9"/>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Parallelogram 1"/>
          <p:cNvSpPr/>
          <p:nvPr userDrawn="1"/>
        </p:nvSpPr>
        <p:spPr>
          <a:xfrm>
            <a:off x="-3240" y="4608624"/>
            <a:ext cx="410796" cy="534875"/>
          </a:xfrm>
          <a:custGeom>
            <a:avLst/>
            <a:gdLst>
              <a:gd name="connsiteX0" fmla="*/ 0 w 8593931"/>
              <a:gd name="connsiteY0" fmla="*/ 553998 h 553998"/>
              <a:gd name="connsiteX1" fmla="*/ 331379 w 8593931"/>
              <a:gd name="connsiteY1" fmla="*/ 0 h 553998"/>
              <a:gd name="connsiteX2" fmla="*/ 8593931 w 8593931"/>
              <a:gd name="connsiteY2" fmla="*/ 0 h 553998"/>
              <a:gd name="connsiteX3" fmla="*/ 8262552 w 8593931"/>
              <a:gd name="connsiteY3" fmla="*/ 553998 h 553998"/>
              <a:gd name="connsiteX4" fmla="*/ 0 w 8593931"/>
              <a:gd name="connsiteY4" fmla="*/ 553998 h 553998"/>
              <a:gd name="connsiteX0" fmla="*/ 511584 w 8262552"/>
              <a:gd name="connsiteY0" fmla="*/ 546854 h 553998"/>
              <a:gd name="connsiteX1" fmla="*/ 0 w 8262552"/>
              <a:gd name="connsiteY1" fmla="*/ 0 h 553998"/>
              <a:gd name="connsiteX2" fmla="*/ 8262552 w 8262552"/>
              <a:gd name="connsiteY2" fmla="*/ 0 h 553998"/>
              <a:gd name="connsiteX3" fmla="*/ 7931173 w 8262552"/>
              <a:gd name="connsiteY3" fmla="*/ 553998 h 553998"/>
              <a:gd name="connsiteX4" fmla="*/ 511584 w 8262552"/>
              <a:gd name="connsiteY4" fmla="*/ 546854 h 553998"/>
              <a:gd name="connsiteX0" fmla="*/ 511584 w 8262552"/>
              <a:gd name="connsiteY0" fmla="*/ 546854 h 575430"/>
              <a:gd name="connsiteX1" fmla="*/ 0 w 8262552"/>
              <a:gd name="connsiteY1" fmla="*/ 0 h 575430"/>
              <a:gd name="connsiteX2" fmla="*/ 8262552 w 8262552"/>
              <a:gd name="connsiteY2" fmla="*/ 0 h 575430"/>
              <a:gd name="connsiteX3" fmla="*/ 8252641 w 8262552"/>
              <a:gd name="connsiteY3" fmla="*/ 575430 h 575430"/>
              <a:gd name="connsiteX4" fmla="*/ 511584 w 8262552"/>
              <a:gd name="connsiteY4" fmla="*/ 546854 h 575430"/>
              <a:gd name="connsiteX0" fmla="*/ 518728 w 8262552"/>
              <a:gd name="connsiteY0" fmla="*/ 553998 h 575430"/>
              <a:gd name="connsiteX1" fmla="*/ 0 w 8262552"/>
              <a:gd name="connsiteY1" fmla="*/ 0 h 575430"/>
              <a:gd name="connsiteX2" fmla="*/ 8262552 w 8262552"/>
              <a:gd name="connsiteY2" fmla="*/ 0 h 575430"/>
              <a:gd name="connsiteX3" fmla="*/ 8252641 w 8262552"/>
              <a:gd name="connsiteY3" fmla="*/ 575430 h 575430"/>
              <a:gd name="connsiteX4" fmla="*/ 518728 w 8262552"/>
              <a:gd name="connsiteY4" fmla="*/ 553998 h 575430"/>
              <a:gd name="connsiteX0" fmla="*/ 518728 w 8281216"/>
              <a:gd name="connsiteY0" fmla="*/ 553998 h 575430"/>
              <a:gd name="connsiteX1" fmla="*/ 0 w 8281216"/>
              <a:gd name="connsiteY1" fmla="*/ 0 h 575430"/>
              <a:gd name="connsiteX2" fmla="*/ 8262552 w 8281216"/>
              <a:gd name="connsiteY2" fmla="*/ 0 h 575430"/>
              <a:gd name="connsiteX3" fmla="*/ 8281216 w 8281216"/>
              <a:gd name="connsiteY3" fmla="*/ 575430 h 575430"/>
              <a:gd name="connsiteX4" fmla="*/ 518728 w 8281216"/>
              <a:gd name="connsiteY4" fmla="*/ 553998 h 575430"/>
              <a:gd name="connsiteX0" fmla="*/ 584217 w 8346705"/>
              <a:gd name="connsiteY0" fmla="*/ 553998 h 575430"/>
              <a:gd name="connsiteX1" fmla="*/ 0 w 8346705"/>
              <a:gd name="connsiteY1" fmla="*/ 0 h 575430"/>
              <a:gd name="connsiteX2" fmla="*/ 8328041 w 8346705"/>
              <a:gd name="connsiteY2" fmla="*/ 0 h 575430"/>
              <a:gd name="connsiteX3" fmla="*/ 8346705 w 8346705"/>
              <a:gd name="connsiteY3" fmla="*/ 575430 h 575430"/>
              <a:gd name="connsiteX4" fmla="*/ 584217 w 8346705"/>
              <a:gd name="connsiteY4" fmla="*/ 553998 h 575430"/>
              <a:gd name="connsiteX0" fmla="*/ 584217 w 8360786"/>
              <a:gd name="connsiteY0" fmla="*/ 560127 h 581559"/>
              <a:gd name="connsiteX1" fmla="*/ 0 w 8360786"/>
              <a:gd name="connsiteY1" fmla="*/ 6129 h 581559"/>
              <a:gd name="connsiteX2" fmla="*/ 8360786 w 8360786"/>
              <a:gd name="connsiteY2" fmla="*/ 0 h 581559"/>
              <a:gd name="connsiteX3" fmla="*/ 8346705 w 8360786"/>
              <a:gd name="connsiteY3" fmla="*/ 581559 h 581559"/>
              <a:gd name="connsiteX4" fmla="*/ 584217 w 8360786"/>
              <a:gd name="connsiteY4" fmla="*/ 560127 h 581559"/>
              <a:gd name="connsiteX0" fmla="*/ 584217 w 8368765"/>
              <a:gd name="connsiteY0" fmla="*/ 560127 h 589817"/>
              <a:gd name="connsiteX1" fmla="*/ 0 w 8368765"/>
              <a:gd name="connsiteY1" fmla="*/ 6129 h 589817"/>
              <a:gd name="connsiteX2" fmla="*/ 8360786 w 8368765"/>
              <a:gd name="connsiteY2" fmla="*/ 0 h 589817"/>
              <a:gd name="connsiteX3" fmla="*/ 8368765 w 8368765"/>
              <a:gd name="connsiteY3" fmla="*/ 589817 h 589817"/>
              <a:gd name="connsiteX4" fmla="*/ 584217 w 8368765"/>
              <a:gd name="connsiteY4" fmla="*/ 560127 h 589817"/>
              <a:gd name="connsiteX0" fmla="*/ 584217 w 9993192"/>
              <a:gd name="connsiteY0" fmla="*/ 564256 h 593946"/>
              <a:gd name="connsiteX1" fmla="*/ 0 w 9993192"/>
              <a:gd name="connsiteY1" fmla="*/ 10258 h 593946"/>
              <a:gd name="connsiteX2" fmla="*/ 9993192 w 9993192"/>
              <a:gd name="connsiteY2" fmla="*/ 0 h 593946"/>
              <a:gd name="connsiteX3" fmla="*/ 8368765 w 9993192"/>
              <a:gd name="connsiteY3" fmla="*/ 593946 h 593946"/>
              <a:gd name="connsiteX4" fmla="*/ 584217 w 9993192"/>
              <a:gd name="connsiteY4" fmla="*/ 564256 h 593946"/>
              <a:gd name="connsiteX0" fmla="*/ 584217 w 9995656"/>
              <a:gd name="connsiteY0" fmla="*/ 564256 h 564256"/>
              <a:gd name="connsiteX1" fmla="*/ 0 w 9995656"/>
              <a:gd name="connsiteY1" fmla="*/ 10258 h 564256"/>
              <a:gd name="connsiteX2" fmla="*/ 9993192 w 9995656"/>
              <a:gd name="connsiteY2" fmla="*/ 0 h 564256"/>
              <a:gd name="connsiteX3" fmla="*/ 9995656 w 9995656"/>
              <a:gd name="connsiteY3" fmla="*/ 222324 h 564256"/>
              <a:gd name="connsiteX4" fmla="*/ 584217 w 9995656"/>
              <a:gd name="connsiteY4" fmla="*/ 564256 h 564256"/>
              <a:gd name="connsiteX0" fmla="*/ 225749 w 9995656"/>
              <a:gd name="connsiteY0" fmla="*/ 229796 h 229796"/>
              <a:gd name="connsiteX1" fmla="*/ 0 w 9995656"/>
              <a:gd name="connsiteY1" fmla="*/ 10258 h 229796"/>
              <a:gd name="connsiteX2" fmla="*/ 9993192 w 9995656"/>
              <a:gd name="connsiteY2" fmla="*/ 0 h 229796"/>
              <a:gd name="connsiteX3" fmla="*/ 9995656 w 9995656"/>
              <a:gd name="connsiteY3" fmla="*/ 222324 h 229796"/>
              <a:gd name="connsiteX4" fmla="*/ 225749 w 9995656"/>
              <a:gd name="connsiteY4" fmla="*/ 229796 h 229796"/>
              <a:gd name="connsiteX0" fmla="*/ 231264 w 10001171"/>
              <a:gd name="connsiteY0" fmla="*/ 229796 h 229796"/>
              <a:gd name="connsiteX1" fmla="*/ 0 w 10001171"/>
              <a:gd name="connsiteY1" fmla="*/ 1999 h 229796"/>
              <a:gd name="connsiteX2" fmla="*/ 9998707 w 10001171"/>
              <a:gd name="connsiteY2" fmla="*/ 0 h 229796"/>
              <a:gd name="connsiteX3" fmla="*/ 10001171 w 10001171"/>
              <a:gd name="connsiteY3" fmla="*/ 222324 h 229796"/>
              <a:gd name="connsiteX4" fmla="*/ 231264 w 10001171"/>
              <a:gd name="connsiteY4" fmla="*/ 229796 h 229796"/>
              <a:gd name="connsiteX0" fmla="*/ 231264 w 10001171"/>
              <a:gd name="connsiteY0" fmla="*/ 229796 h 229796"/>
              <a:gd name="connsiteX1" fmla="*/ 0 w 10001171"/>
              <a:gd name="connsiteY1" fmla="*/ 1999 h 229796"/>
              <a:gd name="connsiteX2" fmla="*/ 9998707 w 10001171"/>
              <a:gd name="connsiteY2" fmla="*/ 0 h 229796"/>
              <a:gd name="connsiteX3" fmla="*/ 10001171 w 10001171"/>
              <a:gd name="connsiteY3" fmla="*/ 222324 h 229796"/>
              <a:gd name="connsiteX4" fmla="*/ 231264 w 10001171"/>
              <a:gd name="connsiteY4" fmla="*/ 229796 h 229796"/>
              <a:gd name="connsiteX0" fmla="*/ 231264 w 10001171"/>
              <a:gd name="connsiteY0" fmla="*/ 229796 h 229796"/>
              <a:gd name="connsiteX1" fmla="*/ 98650 w 10001171"/>
              <a:gd name="connsiteY1" fmla="*/ 101083 h 229796"/>
              <a:gd name="connsiteX2" fmla="*/ 0 w 10001171"/>
              <a:gd name="connsiteY2" fmla="*/ 1999 h 229796"/>
              <a:gd name="connsiteX3" fmla="*/ 9998707 w 10001171"/>
              <a:gd name="connsiteY3" fmla="*/ 0 h 229796"/>
              <a:gd name="connsiteX4" fmla="*/ 10001171 w 10001171"/>
              <a:gd name="connsiteY4" fmla="*/ 222324 h 229796"/>
              <a:gd name="connsiteX5" fmla="*/ 231264 w 10001171"/>
              <a:gd name="connsiteY5" fmla="*/ 229796 h 229796"/>
              <a:gd name="connsiteX0" fmla="*/ 10001171 w 10001171"/>
              <a:gd name="connsiteY0" fmla="*/ 222324 h 222324"/>
              <a:gd name="connsiteX1" fmla="*/ 98650 w 10001171"/>
              <a:gd name="connsiteY1" fmla="*/ 101083 h 222324"/>
              <a:gd name="connsiteX2" fmla="*/ 0 w 10001171"/>
              <a:gd name="connsiteY2" fmla="*/ 1999 h 222324"/>
              <a:gd name="connsiteX3" fmla="*/ 9998707 w 10001171"/>
              <a:gd name="connsiteY3" fmla="*/ 0 h 222324"/>
              <a:gd name="connsiteX4" fmla="*/ 10001171 w 10001171"/>
              <a:gd name="connsiteY4" fmla="*/ 222324 h 222324"/>
              <a:gd name="connsiteX0" fmla="*/ 10001171 w 10001171"/>
              <a:gd name="connsiteY0" fmla="*/ 222324 h 222324"/>
              <a:gd name="connsiteX1" fmla="*/ 98650 w 10001171"/>
              <a:gd name="connsiteY1" fmla="*/ 101083 h 222324"/>
              <a:gd name="connsiteX2" fmla="*/ 0 w 10001171"/>
              <a:gd name="connsiteY2" fmla="*/ 1999 h 222324"/>
              <a:gd name="connsiteX3" fmla="*/ 9832256 w 10001171"/>
              <a:gd name="connsiteY3" fmla="*/ 0 h 222324"/>
              <a:gd name="connsiteX4" fmla="*/ 10001171 w 10001171"/>
              <a:gd name="connsiteY4" fmla="*/ 222324 h 222324"/>
              <a:gd name="connsiteX0" fmla="*/ 9791059 w 9832267"/>
              <a:gd name="connsiteY0" fmla="*/ 175334 h 175334"/>
              <a:gd name="connsiteX1" fmla="*/ 98650 w 9832267"/>
              <a:gd name="connsiteY1" fmla="*/ 101083 h 175334"/>
              <a:gd name="connsiteX2" fmla="*/ 0 w 9832267"/>
              <a:gd name="connsiteY2" fmla="*/ 1999 h 175334"/>
              <a:gd name="connsiteX3" fmla="*/ 9832256 w 9832267"/>
              <a:gd name="connsiteY3" fmla="*/ 0 h 175334"/>
              <a:gd name="connsiteX4" fmla="*/ 9791059 w 9832267"/>
              <a:gd name="connsiteY4" fmla="*/ 175334 h 175334"/>
              <a:gd name="connsiteX0" fmla="*/ 9826533 w 9832319"/>
              <a:gd name="connsiteY0" fmla="*/ 93612 h 101083"/>
              <a:gd name="connsiteX1" fmla="*/ 98650 w 9832319"/>
              <a:gd name="connsiteY1" fmla="*/ 101083 h 101083"/>
              <a:gd name="connsiteX2" fmla="*/ 0 w 9832319"/>
              <a:gd name="connsiteY2" fmla="*/ 1999 h 101083"/>
              <a:gd name="connsiteX3" fmla="*/ 9832256 w 9832319"/>
              <a:gd name="connsiteY3" fmla="*/ 0 h 101083"/>
              <a:gd name="connsiteX4" fmla="*/ 9826533 w 9832319"/>
              <a:gd name="connsiteY4" fmla="*/ 93612 h 101083"/>
              <a:gd name="connsiteX0" fmla="*/ 9829262 w 9832353"/>
              <a:gd name="connsiteY0" fmla="*/ 99740 h 101083"/>
              <a:gd name="connsiteX1" fmla="*/ 98650 w 9832353"/>
              <a:gd name="connsiteY1" fmla="*/ 101083 h 101083"/>
              <a:gd name="connsiteX2" fmla="*/ 0 w 9832353"/>
              <a:gd name="connsiteY2" fmla="*/ 1999 h 101083"/>
              <a:gd name="connsiteX3" fmla="*/ 9832256 w 9832353"/>
              <a:gd name="connsiteY3" fmla="*/ 0 h 101083"/>
              <a:gd name="connsiteX4" fmla="*/ 9829262 w 9832353"/>
              <a:gd name="connsiteY4" fmla="*/ 99740 h 101083"/>
              <a:gd name="connsiteX0" fmla="*/ 9829262 w 11053452"/>
              <a:gd name="connsiteY0" fmla="*/ 111200 h 112543"/>
              <a:gd name="connsiteX1" fmla="*/ 98650 w 11053452"/>
              <a:gd name="connsiteY1" fmla="*/ 112543 h 112543"/>
              <a:gd name="connsiteX2" fmla="*/ 0 w 11053452"/>
              <a:gd name="connsiteY2" fmla="*/ 13459 h 112543"/>
              <a:gd name="connsiteX3" fmla="*/ 9832256 w 11053452"/>
              <a:gd name="connsiteY3" fmla="*/ 11460 h 112543"/>
              <a:gd name="connsiteX4" fmla="*/ 9829262 w 11053452"/>
              <a:gd name="connsiteY4" fmla="*/ 111200 h 112543"/>
              <a:gd name="connsiteX0" fmla="*/ 9829262 w 11053452"/>
              <a:gd name="connsiteY0" fmla="*/ 105540 h 106883"/>
              <a:gd name="connsiteX1" fmla="*/ 98650 w 11053452"/>
              <a:gd name="connsiteY1" fmla="*/ 106883 h 106883"/>
              <a:gd name="connsiteX2" fmla="*/ 0 w 11053452"/>
              <a:gd name="connsiteY2" fmla="*/ 7799 h 106883"/>
              <a:gd name="connsiteX3" fmla="*/ 9832256 w 11053452"/>
              <a:gd name="connsiteY3" fmla="*/ 5800 h 106883"/>
              <a:gd name="connsiteX4" fmla="*/ 9829262 w 11053452"/>
              <a:gd name="connsiteY4" fmla="*/ 105540 h 106883"/>
              <a:gd name="connsiteX0" fmla="*/ 9829262 w 10551265"/>
              <a:gd name="connsiteY0" fmla="*/ 105540 h 106883"/>
              <a:gd name="connsiteX1" fmla="*/ 98650 w 10551265"/>
              <a:gd name="connsiteY1" fmla="*/ 106883 h 106883"/>
              <a:gd name="connsiteX2" fmla="*/ 0 w 10551265"/>
              <a:gd name="connsiteY2" fmla="*/ 7799 h 106883"/>
              <a:gd name="connsiteX3" fmla="*/ 9832256 w 10551265"/>
              <a:gd name="connsiteY3" fmla="*/ 5800 h 106883"/>
              <a:gd name="connsiteX4" fmla="*/ 9829262 w 10551265"/>
              <a:gd name="connsiteY4" fmla="*/ 105540 h 106883"/>
              <a:gd name="connsiteX0" fmla="*/ 9829262 w 9832472"/>
              <a:gd name="connsiteY0" fmla="*/ 105540 h 106883"/>
              <a:gd name="connsiteX1" fmla="*/ 98650 w 9832472"/>
              <a:gd name="connsiteY1" fmla="*/ 106883 h 106883"/>
              <a:gd name="connsiteX2" fmla="*/ 0 w 9832472"/>
              <a:gd name="connsiteY2" fmla="*/ 7799 h 106883"/>
              <a:gd name="connsiteX3" fmla="*/ 9832256 w 9832472"/>
              <a:gd name="connsiteY3" fmla="*/ 5800 h 106883"/>
              <a:gd name="connsiteX4" fmla="*/ 9829262 w 9832472"/>
              <a:gd name="connsiteY4" fmla="*/ 105540 h 106883"/>
              <a:gd name="connsiteX0" fmla="*/ 9834719 w 9837930"/>
              <a:gd name="connsiteY0" fmla="*/ 105540 h 106883"/>
              <a:gd name="connsiteX1" fmla="*/ 104107 w 9837930"/>
              <a:gd name="connsiteY1" fmla="*/ 106883 h 106883"/>
              <a:gd name="connsiteX2" fmla="*/ 0 w 9837930"/>
              <a:gd name="connsiteY2" fmla="*/ 7799 h 106883"/>
              <a:gd name="connsiteX3" fmla="*/ 9837713 w 9837930"/>
              <a:gd name="connsiteY3" fmla="*/ 5800 h 106883"/>
              <a:gd name="connsiteX4" fmla="*/ 9834719 w 9837930"/>
              <a:gd name="connsiteY4" fmla="*/ 105540 h 106883"/>
              <a:gd name="connsiteX0" fmla="*/ 9834719 w 9837930"/>
              <a:gd name="connsiteY0" fmla="*/ 99740 h 101083"/>
              <a:gd name="connsiteX1" fmla="*/ 104107 w 9837930"/>
              <a:gd name="connsiteY1" fmla="*/ 101083 h 101083"/>
              <a:gd name="connsiteX2" fmla="*/ 0 w 9837930"/>
              <a:gd name="connsiteY2" fmla="*/ 1999 h 101083"/>
              <a:gd name="connsiteX3" fmla="*/ 9837713 w 9837930"/>
              <a:gd name="connsiteY3" fmla="*/ 0 h 101083"/>
              <a:gd name="connsiteX4" fmla="*/ 9834719 w 9837930"/>
              <a:gd name="connsiteY4" fmla="*/ 99740 h 101083"/>
              <a:gd name="connsiteX0" fmla="*/ 9834719 w 9834719"/>
              <a:gd name="connsiteY0" fmla="*/ 101784 h 103127"/>
              <a:gd name="connsiteX1" fmla="*/ 104107 w 9834719"/>
              <a:gd name="connsiteY1" fmla="*/ 103127 h 103127"/>
              <a:gd name="connsiteX2" fmla="*/ 0 w 9834719"/>
              <a:gd name="connsiteY2" fmla="*/ 4043 h 103127"/>
              <a:gd name="connsiteX3" fmla="*/ 7158112 w 9834719"/>
              <a:gd name="connsiteY3" fmla="*/ 0 h 103127"/>
              <a:gd name="connsiteX4" fmla="*/ 9834719 w 9834719"/>
              <a:gd name="connsiteY4" fmla="*/ 101784 h 103127"/>
              <a:gd name="connsiteX0" fmla="*/ 7084170 w 7158121"/>
              <a:gd name="connsiteY0" fmla="*/ 103827 h 103827"/>
              <a:gd name="connsiteX1" fmla="*/ 104107 w 7158121"/>
              <a:gd name="connsiteY1" fmla="*/ 103127 h 103827"/>
              <a:gd name="connsiteX2" fmla="*/ 0 w 7158121"/>
              <a:gd name="connsiteY2" fmla="*/ 4043 h 103827"/>
              <a:gd name="connsiteX3" fmla="*/ 7158112 w 7158121"/>
              <a:gd name="connsiteY3" fmla="*/ 0 h 103827"/>
              <a:gd name="connsiteX4" fmla="*/ 7084170 w 7158121"/>
              <a:gd name="connsiteY4" fmla="*/ 103827 h 103827"/>
              <a:gd name="connsiteX0" fmla="*/ 3302165 w 7158112"/>
              <a:gd name="connsiteY0" fmla="*/ 103827 h 103827"/>
              <a:gd name="connsiteX1" fmla="*/ 104107 w 7158112"/>
              <a:gd name="connsiteY1" fmla="*/ 103127 h 103827"/>
              <a:gd name="connsiteX2" fmla="*/ 0 w 7158112"/>
              <a:gd name="connsiteY2" fmla="*/ 4043 h 103827"/>
              <a:gd name="connsiteX3" fmla="*/ 7158112 w 7158112"/>
              <a:gd name="connsiteY3" fmla="*/ 0 h 103827"/>
              <a:gd name="connsiteX4" fmla="*/ 3302165 w 7158112"/>
              <a:gd name="connsiteY4" fmla="*/ 103827 h 103827"/>
              <a:gd name="connsiteX0" fmla="*/ 3302165 w 3302208"/>
              <a:gd name="connsiteY0" fmla="*/ 101784 h 101784"/>
              <a:gd name="connsiteX1" fmla="*/ 104107 w 3302208"/>
              <a:gd name="connsiteY1" fmla="*/ 101084 h 101784"/>
              <a:gd name="connsiteX2" fmla="*/ 0 w 3302208"/>
              <a:gd name="connsiteY2" fmla="*/ 2000 h 101784"/>
              <a:gd name="connsiteX3" fmla="*/ 3269687 w 3302208"/>
              <a:gd name="connsiteY3" fmla="*/ 0 h 101784"/>
              <a:gd name="connsiteX4" fmla="*/ 3302165 w 3302208"/>
              <a:gd name="connsiteY4" fmla="*/ 101784 h 101784"/>
              <a:gd name="connsiteX0" fmla="*/ 3302165 w 3302164"/>
              <a:gd name="connsiteY0" fmla="*/ 101784 h 101784"/>
              <a:gd name="connsiteX1" fmla="*/ 104107 w 3302164"/>
              <a:gd name="connsiteY1" fmla="*/ 101084 h 101784"/>
              <a:gd name="connsiteX2" fmla="*/ 0 w 3302164"/>
              <a:gd name="connsiteY2" fmla="*/ 2000 h 101784"/>
              <a:gd name="connsiteX3" fmla="*/ 917531 w 3302164"/>
              <a:gd name="connsiteY3" fmla="*/ 0 h 101784"/>
              <a:gd name="connsiteX4" fmla="*/ 3302165 w 3302164"/>
              <a:gd name="connsiteY4" fmla="*/ 101784 h 101784"/>
              <a:gd name="connsiteX0" fmla="*/ 158681 w 917531"/>
              <a:gd name="connsiteY0" fmla="*/ 99741 h 101084"/>
              <a:gd name="connsiteX1" fmla="*/ 104107 w 917531"/>
              <a:gd name="connsiteY1" fmla="*/ 101084 h 101084"/>
              <a:gd name="connsiteX2" fmla="*/ 0 w 917531"/>
              <a:gd name="connsiteY2" fmla="*/ 2000 h 101084"/>
              <a:gd name="connsiteX3" fmla="*/ 917531 w 917531"/>
              <a:gd name="connsiteY3" fmla="*/ 0 h 101084"/>
              <a:gd name="connsiteX4" fmla="*/ 158681 w 917531"/>
              <a:gd name="connsiteY4" fmla="*/ 99741 h 101084"/>
              <a:gd name="connsiteX0" fmla="*/ 158681 w 158696"/>
              <a:gd name="connsiteY0" fmla="*/ 97741 h 99084"/>
              <a:gd name="connsiteX1" fmla="*/ 104107 w 158696"/>
              <a:gd name="connsiteY1" fmla="*/ 99084 h 99084"/>
              <a:gd name="connsiteX2" fmla="*/ 0 w 158696"/>
              <a:gd name="connsiteY2" fmla="*/ 0 h 99084"/>
              <a:gd name="connsiteX3" fmla="*/ 66171 w 158696"/>
              <a:gd name="connsiteY3" fmla="*/ 43 h 99084"/>
              <a:gd name="connsiteX4" fmla="*/ 158681 w 158696"/>
              <a:gd name="connsiteY4" fmla="*/ 97741 h 99084"/>
              <a:gd name="connsiteX0" fmla="*/ 145037 w 145055"/>
              <a:gd name="connsiteY0" fmla="*/ 97741 h 99084"/>
              <a:gd name="connsiteX1" fmla="*/ 104107 w 145055"/>
              <a:gd name="connsiteY1" fmla="*/ 99084 h 99084"/>
              <a:gd name="connsiteX2" fmla="*/ 0 w 145055"/>
              <a:gd name="connsiteY2" fmla="*/ 0 h 99084"/>
              <a:gd name="connsiteX3" fmla="*/ 66171 w 145055"/>
              <a:gd name="connsiteY3" fmla="*/ 43 h 99084"/>
              <a:gd name="connsiteX4" fmla="*/ 145037 w 145055"/>
              <a:gd name="connsiteY4" fmla="*/ 97741 h 99084"/>
              <a:gd name="connsiteX0" fmla="*/ 145037 w 145460"/>
              <a:gd name="connsiteY0" fmla="*/ 97741 h 99084"/>
              <a:gd name="connsiteX1" fmla="*/ 104107 w 145460"/>
              <a:gd name="connsiteY1" fmla="*/ 99084 h 99084"/>
              <a:gd name="connsiteX2" fmla="*/ 0 w 145460"/>
              <a:gd name="connsiteY2" fmla="*/ 0 h 99084"/>
              <a:gd name="connsiteX3" fmla="*/ 66171 w 145460"/>
              <a:gd name="connsiteY3" fmla="*/ 43 h 99084"/>
              <a:gd name="connsiteX4" fmla="*/ 145037 w 145460"/>
              <a:gd name="connsiteY4" fmla="*/ 97741 h 99084"/>
              <a:gd name="connsiteX0" fmla="*/ 145037 w 145037"/>
              <a:gd name="connsiteY0" fmla="*/ 97741 h 99084"/>
              <a:gd name="connsiteX1" fmla="*/ 104107 w 145037"/>
              <a:gd name="connsiteY1" fmla="*/ 99084 h 99084"/>
              <a:gd name="connsiteX2" fmla="*/ 0 w 145037"/>
              <a:gd name="connsiteY2" fmla="*/ 0 h 99084"/>
              <a:gd name="connsiteX3" fmla="*/ 66171 w 145037"/>
              <a:gd name="connsiteY3" fmla="*/ 43 h 99084"/>
              <a:gd name="connsiteX4" fmla="*/ 145037 w 145037"/>
              <a:gd name="connsiteY4" fmla="*/ 97741 h 99084"/>
              <a:gd name="connsiteX0" fmla="*/ 166867 w 166867"/>
              <a:gd name="connsiteY0" fmla="*/ 99784 h 99784"/>
              <a:gd name="connsiteX1" fmla="*/ 104107 w 166867"/>
              <a:gd name="connsiteY1" fmla="*/ 99084 h 99784"/>
              <a:gd name="connsiteX2" fmla="*/ 0 w 166867"/>
              <a:gd name="connsiteY2" fmla="*/ 0 h 99784"/>
              <a:gd name="connsiteX3" fmla="*/ 66171 w 166867"/>
              <a:gd name="connsiteY3" fmla="*/ 43 h 99784"/>
              <a:gd name="connsiteX4" fmla="*/ 166867 w 166867"/>
              <a:gd name="connsiteY4" fmla="*/ 99784 h 99784"/>
              <a:gd name="connsiteX0" fmla="*/ 166867 w 166867"/>
              <a:gd name="connsiteY0" fmla="*/ 99784 h 99784"/>
              <a:gd name="connsiteX1" fmla="*/ 104107 w 166867"/>
              <a:gd name="connsiteY1" fmla="*/ 99084 h 99784"/>
              <a:gd name="connsiteX2" fmla="*/ 0 w 166867"/>
              <a:gd name="connsiteY2" fmla="*/ 0 h 99784"/>
              <a:gd name="connsiteX3" fmla="*/ 66171 w 166867"/>
              <a:gd name="connsiteY3" fmla="*/ 43 h 99784"/>
              <a:gd name="connsiteX4" fmla="*/ 166867 w 166867"/>
              <a:gd name="connsiteY4" fmla="*/ 99784 h 99784"/>
              <a:gd name="connsiteX0" fmla="*/ 166867 w 166867"/>
              <a:gd name="connsiteY0" fmla="*/ 99784 h 99784"/>
              <a:gd name="connsiteX1" fmla="*/ 104107 w 166867"/>
              <a:gd name="connsiteY1" fmla="*/ 99084 h 99784"/>
              <a:gd name="connsiteX2" fmla="*/ 0 w 166867"/>
              <a:gd name="connsiteY2" fmla="*/ 0 h 99784"/>
              <a:gd name="connsiteX3" fmla="*/ 66171 w 166867"/>
              <a:gd name="connsiteY3" fmla="*/ 43 h 99784"/>
              <a:gd name="connsiteX4" fmla="*/ 166867 w 166867"/>
              <a:gd name="connsiteY4" fmla="*/ 99784 h 99784"/>
              <a:gd name="connsiteX0" fmla="*/ 379708 w 379708"/>
              <a:gd name="connsiteY0" fmla="*/ 304091 h 304091"/>
              <a:gd name="connsiteX1" fmla="*/ 316948 w 379708"/>
              <a:gd name="connsiteY1" fmla="*/ 303391 h 304091"/>
              <a:gd name="connsiteX2" fmla="*/ 0 w 379708"/>
              <a:gd name="connsiteY2" fmla="*/ 0 h 304091"/>
              <a:gd name="connsiteX3" fmla="*/ 279012 w 379708"/>
              <a:gd name="connsiteY3" fmla="*/ 204350 h 304091"/>
              <a:gd name="connsiteX4" fmla="*/ 379708 w 379708"/>
              <a:gd name="connsiteY4" fmla="*/ 304091 h 304091"/>
              <a:gd name="connsiteX0" fmla="*/ 379708 w 379708"/>
              <a:gd name="connsiteY0" fmla="*/ 304091 h 304091"/>
              <a:gd name="connsiteX1" fmla="*/ 316948 w 379708"/>
              <a:gd name="connsiteY1" fmla="*/ 303391 h 304091"/>
              <a:gd name="connsiteX2" fmla="*/ 0 w 379708"/>
              <a:gd name="connsiteY2" fmla="*/ 0 h 304091"/>
              <a:gd name="connsiteX3" fmla="*/ 68900 w 379708"/>
              <a:gd name="connsiteY3" fmla="*/ 2086 h 304091"/>
              <a:gd name="connsiteX4" fmla="*/ 379708 w 379708"/>
              <a:gd name="connsiteY4" fmla="*/ 304091 h 304091"/>
              <a:gd name="connsiteX0" fmla="*/ 379708 w 379708"/>
              <a:gd name="connsiteY0" fmla="*/ 304091 h 304091"/>
              <a:gd name="connsiteX1" fmla="*/ 316948 w 379708"/>
              <a:gd name="connsiteY1" fmla="*/ 303391 h 304091"/>
              <a:gd name="connsiteX2" fmla="*/ 0 w 379708"/>
              <a:gd name="connsiteY2" fmla="*/ 0 h 304091"/>
              <a:gd name="connsiteX3" fmla="*/ 68900 w 379708"/>
              <a:gd name="connsiteY3" fmla="*/ 2086 h 304091"/>
              <a:gd name="connsiteX4" fmla="*/ 379708 w 379708"/>
              <a:gd name="connsiteY4" fmla="*/ 304091 h 304091"/>
              <a:gd name="connsiteX0" fmla="*/ 379708 w 379708"/>
              <a:gd name="connsiteY0" fmla="*/ 302048 h 302048"/>
              <a:gd name="connsiteX1" fmla="*/ 316948 w 379708"/>
              <a:gd name="connsiteY1" fmla="*/ 301348 h 302048"/>
              <a:gd name="connsiteX2" fmla="*/ 0 w 379708"/>
              <a:gd name="connsiteY2" fmla="*/ 0 h 302048"/>
              <a:gd name="connsiteX3" fmla="*/ 68900 w 379708"/>
              <a:gd name="connsiteY3" fmla="*/ 43 h 302048"/>
              <a:gd name="connsiteX4" fmla="*/ 379708 w 379708"/>
              <a:gd name="connsiteY4" fmla="*/ 302048 h 302048"/>
              <a:gd name="connsiteX0" fmla="*/ 484491 w 484491"/>
              <a:gd name="connsiteY0" fmla="*/ 405276 h 405276"/>
              <a:gd name="connsiteX1" fmla="*/ 421731 w 484491"/>
              <a:gd name="connsiteY1" fmla="*/ 404576 h 405276"/>
              <a:gd name="connsiteX2" fmla="*/ 0 w 484491"/>
              <a:gd name="connsiteY2" fmla="*/ 0 h 405276"/>
              <a:gd name="connsiteX3" fmla="*/ 173683 w 484491"/>
              <a:gd name="connsiteY3" fmla="*/ 103271 h 405276"/>
              <a:gd name="connsiteX4" fmla="*/ 484491 w 484491"/>
              <a:gd name="connsiteY4" fmla="*/ 405276 h 405276"/>
              <a:gd name="connsiteX0" fmla="*/ 484491 w 484491"/>
              <a:gd name="connsiteY0" fmla="*/ 458913 h 458913"/>
              <a:gd name="connsiteX1" fmla="*/ 421731 w 484491"/>
              <a:gd name="connsiteY1" fmla="*/ 458213 h 458913"/>
              <a:gd name="connsiteX2" fmla="*/ 0 w 484491"/>
              <a:gd name="connsiteY2" fmla="*/ 53637 h 458913"/>
              <a:gd name="connsiteX3" fmla="*/ 13751 w 484491"/>
              <a:gd name="connsiteY3" fmla="*/ 0 h 458913"/>
              <a:gd name="connsiteX4" fmla="*/ 484491 w 484491"/>
              <a:gd name="connsiteY4" fmla="*/ 458913 h 458913"/>
              <a:gd name="connsiteX0" fmla="*/ 484491 w 484491"/>
              <a:gd name="connsiteY0" fmla="*/ 458913 h 458913"/>
              <a:gd name="connsiteX1" fmla="*/ 421731 w 484491"/>
              <a:gd name="connsiteY1" fmla="*/ 458213 h 458913"/>
              <a:gd name="connsiteX2" fmla="*/ 0 w 484491"/>
              <a:gd name="connsiteY2" fmla="*/ 53637 h 458913"/>
              <a:gd name="connsiteX3" fmla="*/ 13751 w 484491"/>
              <a:gd name="connsiteY3" fmla="*/ 0 h 458913"/>
              <a:gd name="connsiteX4" fmla="*/ 484491 w 484491"/>
              <a:gd name="connsiteY4" fmla="*/ 458913 h 458913"/>
              <a:gd name="connsiteX0" fmla="*/ 484491 w 484491"/>
              <a:gd name="connsiteY0" fmla="*/ 458913 h 458913"/>
              <a:gd name="connsiteX1" fmla="*/ 421731 w 484491"/>
              <a:gd name="connsiteY1" fmla="*/ 458213 h 458913"/>
              <a:gd name="connsiteX2" fmla="*/ 0 w 484491"/>
              <a:gd name="connsiteY2" fmla="*/ 53637 h 458913"/>
              <a:gd name="connsiteX3" fmla="*/ 13751 w 484491"/>
              <a:gd name="connsiteY3" fmla="*/ 0 h 458913"/>
              <a:gd name="connsiteX4" fmla="*/ 484491 w 484491"/>
              <a:gd name="connsiteY4" fmla="*/ 458913 h 458913"/>
              <a:gd name="connsiteX0" fmla="*/ 470740 w 470740"/>
              <a:gd name="connsiteY0" fmla="*/ 458913 h 458913"/>
              <a:gd name="connsiteX1" fmla="*/ 407980 w 470740"/>
              <a:gd name="connsiteY1" fmla="*/ 458213 h 458913"/>
              <a:gd name="connsiteX2" fmla="*/ 2622 w 470740"/>
              <a:gd name="connsiteY2" fmla="*/ 69981 h 458913"/>
              <a:gd name="connsiteX3" fmla="*/ 0 w 470740"/>
              <a:gd name="connsiteY3" fmla="*/ 0 h 458913"/>
              <a:gd name="connsiteX4" fmla="*/ 470740 w 470740"/>
              <a:gd name="connsiteY4" fmla="*/ 458913 h 458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740" h="458913">
                <a:moveTo>
                  <a:pt x="470740" y="458913"/>
                </a:moveTo>
                <a:lnTo>
                  <a:pt x="407980" y="458213"/>
                </a:lnTo>
                <a:lnTo>
                  <a:pt x="2622" y="69981"/>
                </a:lnTo>
                <a:lnTo>
                  <a:pt x="0" y="0"/>
                </a:lnTo>
                <a:cubicBezTo>
                  <a:pt x="474166" y="459291"/>
                  <a:pt x="376643" y="362386"/>
                  <a:pt x="470740" y="458913"/>
                </a:cubicBezTo>
                <a:close/>
              </a:path>
            </a:pathLst>
          </a:custGeom>
          <a:solidFill>
            <a:schemeClr val="bg1">
              <a:lumMod val="8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sp>
        <p:nvSpPr>
          <p:cNvPr id="11" name="Parallelogram 1"/>
          <p:cNvSpPr/>
          <p:nvPr userDrawn="1"/>
        </p:nvSpPr>
        <p:spPr>
          <a:xfrm>
            <a:off x="1702139" y="-8355"/>
            <a:ext cx="7479448" cy="753809"/>
          </a:xfrm>
          <a:custGeom>
            <a:avLst/>
            <a:gdLst>
              <a:gd name="connsiteX0" fmla="*/ 0 w 8593931"/>
              <a:gd name="connsiteY0" fmla="*/ 553998 h 553998"/>
              <a:gd name="connsiteX1" fmla="*/ 331379 w 8593931"/>
              <a:gd name="connsiteY1" fmla="*/ 0 h 553998"/>
              <a:gd name="connsiteX2" fmla="*/ 8593931 w 8593931"/>
              <a:gd name="connsiteY2" fmla="*/ 0 h 553998"/>
              <a:gd name="connsiteX3" fmla="*/ 8262552 w 8593931"/>
              <a:gd name="connsiteY3" fmla="*/ 553998 h 553998"/>
              <a:gd name="connsiteX4" fmla="*/ 0 w 8593931"/>
              <a:gd name="connsiteY4" fmla="*/ 553998 h 553998"/>
              <a:gd name="connsiteX0" fmla="*/ 511584 w 8262552"/>
              <a:gd name="connsiteY0" fmla="*/ 546854 h 553998"/>
              <a:gd name="connsiteX1" fmla="*/ 0 w 8262552"/>
              <a:gd name="connsiteY1" fmla="*/ 0 h 553998"/>
              <a:gd name="connsiteX2" fmla="*/ 8262552 w 8262552"/>
              <a:gd name="connsiteY2" fmla="*/ 0 h 553998"/>
              <a:gd name="connsiteX3" fmla="*/ 7931173 w 8262552"/>
              <a:gd name="connsiteY3" fmla="*/ 553998 h 553998"/>
              <a:gd name="connsiteX4" fmla="*/ 511584 w 8262552"/>
              <a:gd name="connsiteY4" fmla="*/ 546854 h 553998"/>
              <a:gd name="connsiteX0" fmla="*/ 511584 w 8262552"/>
              <a:gd name="connsiteY0" fmla="*/ 546854 h 575430"/>
              <a:gd name="connsiteX1" fmla="*/ 0 w 8262552"/>
              <a:gd name="connsiteY1" fmla="*/ 0 h 575430"/>
              <a:gd name="connsiteX2" fmla="*/ 8262552 w 8262552"/>
              <a:gd name="connsiteY2" fmla="*/ 0 h 575430"/>
              <a:gd name="connsiteX3" fmla="*/ 8252641 w 8262552"/>
              <a:gd name="connsiteY3" fmla="*/ 575430 h 575430"/>
              <a:gd name="connsiteX4" fmla="*/ 511584 w 8262552"/>
              <a:gd name="connsiteY4" fmla="*/ 546854 h 575430"/>
              <a:gd name="connsiteX0" fmla="*/ 518728 w 8262552"/>
              <a:gd name="connsiteY0" fmla="*/ 553998 h 575430"/>
              <a:gd name="connsiteX1" fmla="*/ 0 w 8262552"/>
              <a:gd name="connsiteY1" fmla="*/ 0 h 575430"/>
              <a:gd name="connsiteX2" fmla="*/ 8262552 w 8262552"/>
              <a:gd name="connsiteY2" fmla="*/ 0 h 575430"/>
              <a:gd name="connsiteX3" fmla="*/ 8252641 w 8262552"/>
              <a:gd name="connsiteY3" fmla="*/ 575430 h 575430"/>
              <a:gd name="connsiteX4" fmla="*/ 518728 w 8262552"/>
              <a:gd name="connsiteY4" fmla="*/ 553998 h 575430"/>
              <a:gd name="connsiteX0" fmla="*/ 518728 w 8281216"/>
              <a:gd name="connsiteY0" fmla="*/ 553998 h 575430"/>
              <a:gd name="connsiteX1" fmla="*/ 0 w 8281216"/>
              <a:gd name="connsiteY1" fmla="*/ 0 h 575430"/>
              <a:gd name="connsiteX2" fmla="*/ 8262552 w 8281216"/>
              <a:gd name="connsiteY2" fmla="*/ 0 h 575430"/>
              <a:gd name="connsiteX3" fmla="*/ 8281216 w 8281216"/>
              <a:gd name="connsiteY3" fmla="*/ 575430 h 575430"/>
              <a:gd name="connsiteX4" fmla="*/ 518728 w 8281216"/>
              <a:gd name="connsiteY4" fmla="*/ 553998 h 575430"/>
              <a:gd name="connsiteX0" fmla="*/ 584217 w 8346705"/>
              <a:gd name="connsiteY0" fmla="*/ 553998 h 575430"/>
              <a:gd name="connsiteX1" fmla="*/ 0 w 8346705"/>
              <a:gd name="connsiteY1" fmla="*/ 0 h 575430"/>
              <a:gd name="connsiteX2" fmla="*/ 8328041 w 8346705"/>
              <a:gd name="connsiteY2" fmla="*/ 0 h 575430"/>
              <a:gd name="connsiteX3" fmla="*/ 8346705 w 8346705"/>
              <a:gd name="connsiteY3" fmla="*/ 575430 h 575430"/>
              <a:gd name="connsiteX4" fmla="*/ 584217 w 8346705"/>
              <a:gd name="connsiteY4" fmla="*/ 553998 h 575430"/>
              <a:gd name="connsiteX0" fmla="*/ 584217 w 8360786"/>
              <a:gd name="connsiteY0" fmla="*/ 560127 h 581559"/>
              <a:gd name="connsiteX1" fmla="*/ 0 w 8360786"/>
              <a:gd name="connsiteY1" fmla="*/ 6129 h 581559"/>
              <a:gd name="connsiteX2" fmla="*/ 8360786 w 8360786"/>
              <a:gd name="connsiteY2" fmla="*/ 0 h 581559"/>
              <a:gd name="connsiteX3" fmla="*/ 8346705 w 8360786"/>
              <a:gd name="connsiteY3" fmla="*/ 581559 h 581559"/>
              <a:gd name="connsiteX4" fmla="*/ 584217 w 8360786"/>
              <a:gd name="connsiteY4" fmla="*/ 560127 h 581559"/>
              <a:gd name="connsiteX0" fmla="*/ 662664 w 8439233"/>
              <a:gd name="connsiteY0" fmla="*/ 625319 h 646751"/>
              <a:gd name="connsiteX1" fmla="*/ 0 w 8439233"/>
              <a:gd name="connsiteY1" fmla="*/ 0 h 646751"/>
              <a:gd name="connsiteX2" fmla="*/ 8439233 w 8439233"/>
              <a:gd name="connsiteY2" fmla="*/ 65192 h 646751"/>
              <a:gd name="connsiteX3" fmla="*/ 8425152 w 8439233"/>
              <a:gd name="connsiteY3" fmla="*/ 646751 h 646751"/>
              <a:gd name="connsiteX4" fmla="*/ 662664 w 8439233"/>
              <a:gd name="connsiteY4" fmla="*/ 625319 h 646751"/>
              <a:gd name="connsiteX0" fmla="*/ 662664 w 8433629"/>
              <a:gd name="connsiteY0" fmla="*/ 627253 h 648685"/>
              <a:gd name="connsiteX1" fmla="*/ 0 w 8433629"/>
              <a:gd name="connsiteY1" fmla="*/ 1934 h 648685"/>
              <a:gd name="connsiteX2" fmla="*/ 8433629 w 8433629"/>
              <a:gd name="connsiteY2" fmla="*/ 0 h 648685"/>
              <a:gd name="connsiteX3" fmla="*/ 8425152 w 8433629"/>
              <a:gd name="connsiteY3" fmla="*/ 648685 h 648685"/>
              <a:gd name="connsiteX4" fmla="*/ 662664 w 8433629"/>
              <a:gd name="connsiteY4" fmla="*/ 627253 h 648685"/>
              <a:gd name="connsiteX0" fmla="*/ 662664 w 8570840"/>
              <a:gd name="connsiteY0" fmla="*/ 627253 h 648685"/>
              <a:gd name="connsiteX1" fmla="*/ 0 w 8570840"/>
              <a:gd name="connsiteY1" fmla="*/ 1934 h 648685"/>
              <a:gd name="connsiteX2" fmla="*/ 8433629 w 8570840"/>
              <a:gd name="connsiteY2" fmla="*/ 0 h 648685"/>
              <a:gd name="connsiteX3" fmla="*/ 8570840 w 8570840"/>
              <a:gd name="connsiteY3" fmla="*/ 648685 h 648685"/>
              <a:gd name="connsiteX4" fmla="*/ 662664 w 8570840"/>
              <a:gd name="connsiteY4" fmla="*/ 627253 h 648685"/>
              <a:gd name="connsiteX0" fmla="*/ 662664 w 8570840"/>
              <a:gd name="connsiteY0" fmla="*/ 625319 h 646751"/>
              <a:gd name="connsiteX1" fmla="*/ 0 w 8570840"/>
              <a:gd name="connsiteY1" fmla="*/ 0 h 646751"/>
              <a:gd name="connsiteX2" fmla="*/ 8545696 w 8570840"/>
              <a:gd name="connsiteY2" fmla="*/ 2262 h 646751"/>
              <a:gd name="connsiteX3" fmla="*/ 8570840 w 8570840"/>
              <a:gd name="connsiteY3" fmla="*/ 646751 h 646751"/>
              <a:gd name="connsiteX4" fmla="*/ 662664 w 8570840"/>
              <a:gd name="connsiteY4" fmla="*/ 625319 h 646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0840" h="646751">
                <a:moveTo>
                  <a:pt x="662664" y="625319"/>
                </a:moveTo>
                <a:lnTo>
                  <a:pt x="0" y="0"/>
                </a:lnTo>
                <a:lnTo>
                  <a:pt x="8545696" y="2262"/>
                </a:lnTo>
                <a:lnTo>
                  <a:pt x="8570840" y="646751"/>
                </a:lnTo>
                <a:lnTo>
                  <a:pt x="662664" y="625319"/>
                </a:lnTo>
                <a:close/>
              </a:path>
            </a:pathLst>
          </a:custGeom>
          <a:solidFill>
            <a:srgbClr val="0C193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arallelogram 1"/>
          <p:cNvSpPr/>
          <p:nvPr userDrawn="1"/>
        </p:nvSpPr>
        <p:spPr>
          <a:xfrm>
            <a:off x="304800" y="4954038"/>
            <a:ext cx="8902290" cy="207841"/>
          </a:xfrm>
          <a:custGeom>
            <a:avLst/>
            <a:gdLst>
              <a:gd name="connsiteX0" fmla="*/ 0 w 8593931"/>
              <a:gd name="connsiteY0" fmla="*/ 553998 h 553998"/>
              <a:gd name="connsiteX1" fmla="*/ 331379 w 8593931"/>
              <a:gd name="connsiteY1" fmla="*/ 0 h 553998"/>
              <a:gd name="connsiteX2" fmla="*/ 8593931 w 8593931"/>
              <a:gd name="connsiteY2" fmla="*/ 0 h 553998"/>
              <a:gd name="connsiteX3" fmla="*/ 8262552 w 8593931"/>
              <a:gd name="connsiteY3" fmla="*/ 553998 h 553998"/>
              <a:gd name="connsiteX4" fmla="*/ 0 w 8593931"/>
              <a:gd name="connsiteY4" fmla="*/ 553998 h 553998"/>
              <a:gd name="connsiteX0" fmla="*/ 511584 w 8262552"/>
              <a:gd name="connsiteY0" fmla="*/ 546854 h 553998"/>
              <a:gd name="connsiteX1" fmla="*/ 0 w 8262552"/>
              <a:gd name="connsiteY1" fmla="*/ 0 h 553998"/>
              <a:gd name="connsiteX2" fmla="*/ 8262552 w 8262552"/>
              <a:gd name="connsiteY2" fmla="*/ 0 h 553998"/>
              <a:gd name="connsiteX3" fmla="*/ 7931173 w 8262552"/>
              <a:gd name="connsiteY3" fmla="*/ 553998 h 553998"/>
              <a:gd name="connsiteX4" fmla="*/ 511584 w 8262552"/>
              <a:gd name="connsiteY4" fmla="*/ 546854 h 553998"/>
              <a:gd name="connsiteX0" fmla="*/ 511584 w 8262552"/>
              <a:gd name="connsiteY0" fmla="*/ 546854 h 575430"/>
              <a:gd name="connsiteX1" fmla="*/ 0 w 8262552"/>
              <a:gd name="connsiteY1" fmla="*/ 0 h 575430"/>
              <a:gd name="connsiteX2" fmla="*/ 8262552 w 8262552"/>
              <a:gd name="connsiteY2" fmla="*/ 0 h 575430"/>
              <a:gd name="connsiteX3" fmla="*/ 8252641 w 8262552"/>
              <a:gd name="connsiteY3" fmla="*/ 575430 h 575430"/>
              <a:gd name="connsiteX4" fmla="*/ 511584 w 8262552"/>
              <a:gd name="connsiteY4" fmla="*/ 546854 h 575430"/>
              <a:gd name="connsiteX0" fmla="*/ 518728 w 8262552"/>
              <a:gd name="connsiteY0" fmla="*/ 553998 h 575430"/>
              <a:gd name="connsiteX1" fmla="*/ 0 w 8262552"/>
              <a:gd name="connsiteY1" fmla="*/ 0 h 575430"/>
              <a:gd name="connsiteX2" fmla="*/ 8262552 w 8262552"/>
              <a:gd name="connsiteY2" fmla="*/ 0 h 575430"/>
              <a:gd name="connsiteX3" fmla="*/ 8252641 w 8262552"/>
              <a:gd name="connsiteY3" fmla="*/ 575430 h 575430"/>
              <a:gd name="connsiteX4" fmla="*/ 518728 w 8262552"/>
              <a:gd name="connsiteY4" fmla="*/ 553998 h 575430"/>
              <a:gd name="connsiteX0" fmla="*/ 518728 w 8281216"/>
              <a:gd name="connsiteY0" fmla="*/ 553998 h 575430"/>
              <a:gd name="connsiteX1" fmla="*/ 0 w 8281216"/>
              <a:gd name="connsiteY1" fmla="*/ 0 h 575430"/>
              <a:gd name="connsiteX2" fmla="*/ 8262552 w 8281216"/>
              <a:gd name="connsiteY2" fmla="*/ 0 h 575430"/>
              <a:gd name="connsiteX3" fmla="*/ 8281216 w 8281216"/>
              <a:gd name="connsiteY3" fmla="*/ 575430 h 575430"/>
              <a:gd name="connsiteX4" fmla="*/ 518728 w 8281216"/>
              <a:gd name="connsiteY4" fmla="*/ 553998 h 575430"/>
              <a:gd name="connsiteX0" fmla="*/ 584217 w 8346705"/>
              <a:gd name="connsiteY0" fmla="*/ 553998 h 575430"/>
              <a:gd name="connsiteX1" fmla="*/ 0 w 8346705"/>
              <a:gd name="connsiteY1" fmla="*/ 0 h 575430"/>
              <a:gd name="connsiteX2" fmla="*/ 8328041 w 8346705"/>
              <a:gd name="connsiteY2" fmla="*/ 0 h 575430"/>
              <a:gd name="connsiteX3" fmla="*/ 8346705 w 8346705"/>
              <a:gd name="connsiteY3" fmla="*/ 575430 h 575430"/>
              <a:gd name="connsiteX4" fmla="*/ 584217 w 8346705"/>
              <a:gd name="connsiteY4" fmla="*/ 553998 h 575430"/>
              <a:gd name="connsiteX0" fmla="*/ 584217 w 8360786"/>
              <a:gd name="connsiteY0" fmla="*/ 560127 h 581559"/>
              <a:gd name="connsiteX1" fmla="*/ 0 w 8360786"/>
              <a:gd name="connsiteY1" fmla="*/ 6129 h 581559"/>
              <a:gd name="connsiteX2" fmla="*/ 8360786 w 8360786"/>
              <a:gd name="connsiteY2" fmla="*/ 0 h 581559"/>
              <a:gd name="connsiteX3" fmla="*/ 8346705 w 8360786"/>
              <a:gd name="connsiteY3" fmla="*/ 581559 h 581559"/>
              <a:gd name="connsiteX4" fmla="*/ 584217 w 8360786"/>
              <a:gd name="connsiteY4" fmla="*/ 560127 h 581559"/>
              <a:gd name="connsiteX0" fmla="*/ 584217 w 8368765"/>
              <a:gd name="connsiteY0" fmla="*/ 560127 h 589817"/>
              <a:gd name="connsiteX1" fmla="*/ 0 w 8368765"/>
              <a:gd name="connsiteY1" fmla="*/ 6129 h 589817"/>
              <a:gd name="connsiteX2" fmla="*/ 8360786 w 8368765"/>
              <a:gd name="connsiteY2" fmla="*/ 0 h 589817"/>
              <a:gd name="connsiteX3" fmla="*/ 8368765 w 8368765"/>
              <a:gd name="connsiteY3" fmla="*/ 589817 h 589817"/>
              <a:gd name="connsiteX4" fmla="*/ 584217 w 8368765"/>
              <a:gd name="connsiteY4" fmla="*/ 560127 h 589817"/>
              <a:gd name="connsiteX0" fmla="*/ 584217 w 9993192"/>
              <a:gd name="connsiteY0" fmla="*/ 564256 h 593946"/>
              <a:gd name="connsiteX1" fmla="*/ 0 w 9993192"/>
              <a:gd name="connsiteY1" fmla="*/ 10258 h 593946"/>
              <a:gd name="connsiteX2" fmla="*/ 9993192 w 9993192"/>
              <a:gd name="connsiteY2" fmla="*/ 0 h 593946"/>
              <a:gd name="connsiteX3" fmla="*/ 8368765 w 9993192"/>
              <a:gd name="connsiteY3" fmla="*/ 593946 h 593946"/>
              <a:gd name="connsiteX4" fmla="*/ 584217 w 9993192"/>
              <a:gd name="connsiteY4" fmla="*/ 564256 h 593946"/>
              <a:gd name="connsiteX0" fmla="*/ 584217 w 9995656"/>
              <a:gd name="connsiteY0" fmla="*/ 564256 h 564256"/>
              <a:gd name="connsiteX1" fmla="*/ 0 w 9995656"/>
              <a:gd name="connsiteY1" fmla="*/ 10258 h 564256"/>
              <a:gd name="connsiteX2" fmla="*/ 9993192 w 9995656"/>
              <a:gd name="connsiteY2" fmla="*/ 0 h 564256"/>
              <a:gd name="connsiteX3" fmla="*/ 9995656 w 9995656"/>
              <a:gd name="connsiteY3" fmla="*/ 222324 h 564256"/>
              <a:gd name="connsiteX4" fmla="*/ 584217 w 9995656"/>
              <a:gd name="connsiteY4" fmla="*/ 564256 h 564256"/>
              <a:gd name="connsiteX0" fmla="*/ 225749 w 9995656"/>
              <a:gd name="connsiteY0" fmla="*/ 229796 h 229796"/>
              <a:gd name="connsiteX1" fmla="*/ 0 w 9995656"/>
              <a:gd name="connsiteY1" fmla="*/ 10258 h 229796"/>
              <a:gd name="connsiteX2" fmla="*/ 9993192 w 9995656"/>
              <a:gd name="connsiteY2" fmla="*/ 0 h 229796"/>
              <a:gd name="connsiteX3" fmla="*/ 9995656 w 9995656"/>
              <a:gd name="connsiteY3" fmla="*/ 222324 h 229796"/>
              <a:gd name="connsiteX4" fmla="*/ 225749 w 9995656"/>
              <a:gd name="connsiteY4" fmla="*/ 229796 h 229796"/>
              <a:gd name="connsiteX0" fmla="*/ 231264 w 10001171"/>
              <a:gd name="connsiteY0" fmla="*/ 229796 h 229796"/>
              <a:gd name="connsiteX1" fmla="*/ 0 w 10001171"/>
              <a:gd name="connsiteY1" fmla="*/ 1999 h 229796"/>
              <a:gd name="connsiteX2" fmla="*/ 9998707 w 10001171"/>
              <a:gd name="connsiteY2" fmla="*/ 0 h 229796"/>
              <a:gd name="connsiteX3" fmla="*/ 10001171 w 10001171"/>
              <a:gd name="connsiteY3" fmla="*/ 222324 h 229796"/>
              <a:gd name="connsiteX4" fmla="*/ 231264 w 10001171"/>
              <a:gd name="connsiteY4" fmla="*/ 229796 h 229796"/>
              <a:gd name="connsiteX0" fmla="*/ 231264 w 10001171"/>
              <a:gd name="connsiteY0" fmla="*/ 229796 h 229796"/>
              <a:gd name="connsiteX1" fmla="*/ 0 w 10001171"/>
              <a:gd name="connsiteY1" fmla="*/ 1999 h 229796"/>
              <a:gd name="connsiteX2" fmla="*/ 9998707 w 10001171"/>
              <a:gd name="connsiteY2" fmla="*/ 0 h 229796"/>
              <a:gd name="connsiteX3" fmla="*/ 10001171 w 10001171"/>
              <a:gd name="connsiteY3" fmla="*/ 222324 h 229796"/>
              <a:gd name="connsiteX4" fmla="*/ 231264 w 10001171"/>
              <a:gd name="connsiteY4" fmla="*/ 229796 h 229796"/>
              <a:gd name="connsiteX0" fmla="*/ 231264 w 10001171"/>
              <a:gd name="connsiteY0" fmla="*/ 229796 h 229796"/>
              <a:gd name="connsiteX1" fmla="*/ 98650 w 10001171"/>
              <a:gd name="connsiteY1" fmla="*/ 101083 h 229796"/>
              <a:gd name="connsiteX2" fmla="*/ 0 w 10001171"/>
              <a:gd name="connsiteY2" fmla="*/ 1999 h 229796"/>
              <a:gd name="connsiteX3" fmla="*/ 9998707 w 10001171"/>
              <a:gd name="connsiteY3" fmla="*/ 0 h 229796"/>
              <a:gd name="connsiteX4" fmla="*/ 10001171 w 10001171"/>
              <a:gd name="connsiteY4" fmla="*/ 222324 h 229796"/>
              <a:gd name="connsiteX5" fmla="*/ 231264 w 10001171"/>
              <a:gd name="connsiteY5" fmla="*/ 229796 h 229796"/>
              <a:gd name="connsiteX0" fmla="*/ 10001171 w 10001171"/>
              <a:gd name="connsiteY0" fmla="*/ 222324 h 222324"/>
              <a:gd name="connsiteX1" fmla="*/ 98650 w 10001171"/>
              <a:gd name="connsiteY1" fmla="*/ 101083 h 222324"/>
              <a:gd name="connsiteX2" fmla="*/ 0 w 10001171"/>
              <a:gd name="connsiteY2" fmla="*/ 1999 h 222324"/>
              <a:gd name="connsiteX3" fmla="*/ 9998707 w 10001171"/>
              <a:gd name="connsiteY3" fmla="*/ 0 h 222324"/>
              <a:gd name="connsiteX4" fmla="*/ 10001171 w 10001171"/>
              <a:gd name="connsiteY4" fmla="*/ 222324 h 222324"/>
              <a:gd name="connsiteX0" fmla="*/ 10001171 w 10001171"/>
              <a:gd name="connsiteY0" fmla="*/ 222324 h 222324"/>
              <a:gd name="connsiteX1" fmla="*/ 98650 w 10001171"/>
              <a:gd name="connsiteY1" fmla="*/ 101083 h 222324"/>
              <a:gd name="connsiteX2" fmla="*/ 0 w 10001171"/>
              <a:gd name="connsiteY2" fmla="*/ 1999 h 222324"/>
              <a:gd name="connsiteX3" fmla="*/ 9832256 w 10001171"/>
              <a:gd name="connsiteY3" fmla="*/ 0 h 222324"/>
              <a:gd name="connsiteX4" fmla="*/ 10001171 w 10001171"/>
              <a:gd name="connsiteY4" fmla="*/ 222324 h 222324"/>
              <a:gd name="connsiteX0" fmla="*/ 9791059 w 9832267"/>
              <a:gd name="connsiteY0" fmla="*/ 175334 h 175334"/>
              <a:gd name="connsiteX1" fmla="*/ 98650 w 9832267"/>
              <a:gd name="connsiteY1" fmla="*/ 101083 h 175334"/>
              <a:gd name="connsiteX2" fmla="*/ 0 w 9832267"/>
              <a:gd name="connsiteY2" fmla="*/ 1999 h 175334"/>
              <a:gd name="connsiteX3" fmla="*/ 9832256 w 9832267"/>
              <a:gd name="connsiteY3" fmla="*/ 0 h 175334"/>
              <a:gd name="connsiteX4" fmla="*/ 9791059 w 9832267"/>
              <a:gd name="connsiteY4" fmla="*/ 175334 h 175334"/>
              <a:gd name="connsiteX0" fmla="*/ 9826533 w 9832319"/>
              <a:gd name="connsiteY0" fmla="*/ 93612 h 101083"/>
              <a:gd name="connsiteX1" fmla="*/ 98650 w 9832319"/>
              <a:gd name="connsiteY1" fmla="*/ 101083 h 101083"/>
              <a:gd name="connsiteX2" fmla="*/ 0 w 9832319"/>
              <a:gd name="connsiteY2" fmla="*/ 1999 h 101083"/>
              <a:gd name="connsiteX3" fmla="*/ 9832256 w 9832319"/>
              <a:gd name="connsiteY3" fmla="*/ 0 h 101083"/>
              <a:gd name="connsiteX4" fmla="*/ 9826533 w 9832319"/>
              <a:gd name="connsiteY4" fmla="*/ 93612 h 101083"/>
              <a:gd name="connsiteX0" fmla="*/ 9829262 w 9832353"/>
              <a:gd name="connsiteY0" fmla="*/ 99740 h 101083"/>
              <a:gd name="connsiteX1" fmla="*/ 98650 w 9832353"/>
              <a:gd name="connsiteY1" fmla="*/ 101083 h 101083"/>
              <a:gd name="connsiteX2" fmla="*/ 0 w 9832353"/>
              <a:gd name="connsiteY2" fmla="*/ 1999 h 101083"/>
              <a:gd name="connsiteX3" fmla="*/ 9832256 w 9832353"/>
              <a:gd name="connsiteY3" fmla="*/ 0 h 101083"/>
              <a:gd name="connsiteX4" fmla="*/ 9829262 w 9832353"/>
              <a:gd name="connsiteY4" fmla="*/ 99740 h 101083"/>
              <a:gd name="connsiteX0" fmla="*/ 9829262 w 11053452"/>
              <a:gd name="connsiteY0" fmla="*/ 111200 h 112543"/>
              <a:gd name="connsiteX1" fmla="*/ 98650 w 11053452"/>
              <a:gd name="connsiteY1" fmla="*/ 112543 h 112543"/>
              <a:gd name="connsiteX2" fmla="*/ 0 w 11053452"/>
              <a:gd name="connsiteY2" fmla="*/ 13459 h 112543"/>
              <a:gd name="connsiteX3" fmla="*/ 9832256 w 11053452"/>
              <a:gd name="connsiteY3" fmla="*/ 11460 h 112543"/>
              <a:gd name="connsiteX4" fmla="*/ 9829262 w 11053452"/>
              <a:gd name="connsiteY4" fmla="*/ 111200 h 112543"/>
              <a:gd name="connsiteX0" fmla="*/ 9829262 w 11053452"/>
              <a:gd name="connsiteY0" fmla="*/ 105540 h 106883"/>
              <a:gd name="connsiteX1" fmla="*/ 98650 w 11053452"/>
              <a:gd name="connsiteY1" fmla="*/ 106883 h 106883"/>
              <a:gd name="connsiteX2" fmla="*/ 0 w 11053452"/>
              <a:gd name="connsiteY2" fmla="*/ 7799 h 106883"/>
              <a:gd name="connsiteX3" fmla="*/ 9832256 w 11053452"/>
              <a:gd name="connsiteY3" fmla="*/ 5800 h 106883"/>
              <a:gd name="connsiteX4" fmla="*/ 9829262 w 11053452"/>
              <a:gd name="connsiteY4" fmla="*/ 105540 h 106883"/>
              <a:gd name="connsiteX0" fmla="*/ 9829262 w 10551265"/>
              <a:gd name="connsiteY0" fmla="*/ 105540 h 106883"/>
              <a:gd name="connsiteX1" fmla="*/ 98650 w 10551265"/>
              <a:gd name="connsiteY1" fmla="*/ 106883 h 106883"/>
              <a:gd name="connsiteX2" fmla="*/ 0 w 10551265"/>
              <a:gd name="connsiteY2" fmla="*/ 7799 h 106883"/>
              <a:gd name="connsiteX3" fmla="*/ 9832256 w 10551265"/>
              <a:gd name="connsiteY3" fmla="*/ 5800 h 106883"/>
              <a:gd name="connsiteX4" fmla="*/ 9829262 w 10551265"/>
              <a:gd name="connsiteY4" fmla="*/ 105540 h 106883"/>
              <a:gd name="connsiteX0" fmla="*/ 9829262 w 9832472"/>
              <a:gd name="connsiteY0" fmla="*/ 105540 h 106883"/>
              <a:gd name="connsiteX1" fmla="*/ 98650 w 9832472"/>
              <a:gd name="connsiteY1" fmla="*/ 106883 h 106883"/>
              <a:gd name="connsiteX2" fmla="*/ 0 w 9832472"/>
              <a:gd name="connsiteY2" fmla="*/ 7799 h 106883"/>
              <a:gd name="connsiteX3" fmla="*/ 9832256 w 9832472"/>
              <a:gd name="connsiteY3" fmla="*/ 5800 h 106883"/>
              <a:gd name="connsiteX4" fmla="*/ 9829262 w 9832472"/>
              <a:gd name="connsiteY4" fmla="*/ 105540 h 106883"/>
              <a:gd name="connsiteX0" fmla="*/ 9834719 w 9837930"/>
              <a:gd name="connsiteY0" fmla="*/ 105540 h 106883"/>
              <a:gd name="connsiteX1" fmla="*/ 104107 w 9837930"/>
              <a:gd name="connsiteY1" fmla="*/ 106883 h 106883"/>
              <a:gd name="connsiteX2" fmla="*/ 0 w 9837930"/>
              <a:gd name="connsiteY2" fmla="*/ 7799 h 106883"/>
              <a:gd name="connsiteX3" fmla="*/ 9837713 w 9837930"/>
              <a:gd name="connsiteY3" fmla="*/ 5800 h 106883"/>
              <a:gd name="connsiteX4" fmla="*/ 9834719 w 9837930"/>
              <a:gd name="connsiteY4" fmla="*/ 105540 h 106883"/>
              <a:gd name="connsiteX0" fmla="*/ 9834719 w 9837930"/>
              <a:gd name="connsiteY0" fmla="*/ 99740 h 101083"/>
              <a:gd name="connsiteX1" fmla="*/ 104107 w 9837930"/>
              <a:gd name="connsiteY1" fmla="*/ 101083 h 101083"/>
              <a:gd name="connsiteX2" fmla="*/ 0 w 9837930"/>
              <a:gd name="connsiteY2" fmla="*/ 1999 h 101083"/>
              <a:gd name="connsiteX3" fmla="*/ 9837713 w 9837930"/>
              <a:gd name="connsiteY3" fmla="*/ 0 h 101083"/>
              <a:gd name="connsiteX4" fmla="*/ 9834719 w 9837930"/>
              <a:gd name="connsiteY4" fmla="*/ 99740 h 101083"/>
              <a:gd name="connsiteX0" fmla="*/ 9834719 w 10080371"/>
              <a:gd name="connsiteY0" fmla="*/ 107998 h 109341"/>
              <a:gd name="connsiteX1" fmla="*/ 104107 w 10080371"/>
              <a:gd name="connsiteY1" fmla="*/ 109341 h 109341"/>
              <a:gd name="connsiteX2" fmla="*/ 0 w 10080371"/>
              <a:gd name="connsiteY2" fmla="*/ 10257 h 109341"/>
              <a:gd name="connsiteX3" fmla="*/ 10080369 w 10080371"/>
              <a:gd name="connsiteY3" fmla="*/ 0 h 109341"/>
              <a:gd name="connsiteX4" fmla="*/ 9834719 w 10080371"/>
              <a:gd name="connsiteY4" fmla="*/ 107998 h 109341"/>
              <a:gd name="connsiteX0" fmla="*/ 9834719 w 10096915"/>
              <a:gd name="connsiteY0" fmla="*/ 97741 h 99084"/>
              <a:gd name="connsiteX1" fmla="*/ 104107 w 10096915"/>
              <a:gd name="connsiteY1" fmla="*/ 99084 h 99084"/>
              <a:gd name="connsiteX2" fmla="*/ 0 w 10096915"/>
              <a:gd name="connsiteY2" fmla="*/ 0 h 99084"/>
              <a:gd name="connsiteX3" fmla="*/ 10096913 w 10096915"/>
              <a:gd name="connsiteY3" fmla="*/ 22776 h 99084"/>
              <a:gd name="connsiteX4" fmla="*/ 9834719 w 10096915"/>
              <a:gd name="connsiteY4" fmla="*/ 97741 h 99084"/>
              <a:gd name="connsiteX0" fmla="*/ 9834719 w 10118975"/>
              <a:gd name="connsiteY0" fmla="*/ 97741 h 99084"/>
              <a:gd name="connsiteX1" fmla="*/ 104107 w 10118975"/>
              <a:gd name="connsiteY1" fmla="*/ 99084 h 99084"/>
              <a:gd name="connsiteX2" fmla="*/ 0 w 10118975"/>
              <a:gd name="connsiteY2" fmla="*/ 0 h 99084"/>
              <a:gd name="connsiteX3" fmla="*/ 10118973 w 10118975"/>
              <a:gd name="connsiteY3" fmla="*/ 6260 h 99084"/>
              <a:gd name="connsiteX4" fmla="*/ 9834719 w 10118975"/>
              <a:gd name="connsiteY4" fmla="*/ 97741 h 99084"/>
              <a:gd name="connsiteX0" fmla="*/ 10110464 w 10119054"/>
              <a:gd name="connsiteY0" fmla="*/ 184453 h 184453"/>
              <a:gd name="connsiteX1" fmla="*/ 104107 w 10119054"/>
              <a:gd name="connsiteY1" fmla="*/ 99084 h 184453"/>
              <a:gd name="connsiteX2" fmla="*/ 0 w 10119054"/>
              <a:gd name="connsiteY2" fmla="*/ 0 h 184453"/>
              <a:gd name="connsiteX3" fmla="*/ 10118973 w 10119054"/>
              <a:gd name="connsiteY3" fmla="*/ 6260 h 184453"/>
              <a:gd name="connsiteX4" fmla="*/ 10110464 w 10119054"/>
              <a:gd name="connsiteY4" fmla="*/ 184453 h 184453"/>
              <a:gd name="connsiteX0" fmla="*/ 10110464 w 10119054"/>
              <a:gd name="connsiteY0" fmla="*/ 184453 h 184453"/>
              <a:gd name="connsiteX1" fmla="*/ 181315 w 10119054"/>
              <a:gd name="connsiteY1" fmla="*/ 181666 h 184453"/>
              <a:gd name="connsiteX2" fmla="*/ 0 w 10119054"/>
              <a:gd name="connsiteY2" fmla="*/ 0 h 184453"/>
              <a:gd name="connsiteX3" fmla="*/ 10118973 w 10119054"/>
              <a:gd name="connsiteY3" fmla="*/ 6260 h 184453"/>
              <a:gd name="connsiteX4" fmla="*/ 10110464 w 10119054"/>
              <a:gd name="connsiteY4" fmla="*/ 184453 h 184453"/>
              <a:gd name="connsiteX0" fmla="*/ 10110464 w 10119054"/>
              <a:gd name="connsiteY0" fmla="*/ 178324 h 178324"/>
              <a:gd name="connsiteX1" fmla="*/ 181315 w 10119054"/>
              <a:gd name="connsiteY1" fmla="*/ 175537 h 178324"/>
              <a:gd name="connsiteX2" fmla="*/ 0 w 10119054"/>
              <a:gd name="connsiteY2" fmla="*/ 0 h 178324"/>
              <a:gd name="connsiteX3" fmla="*/ 10118973 w 10119054"/>
              <a:gd name="connsiteY3" fmla="*/ 131 h 178324"/>
              <a:gd name="connsiteX4" fmla="*/ 10110464 w 10119054"/>
              <a:gd name="connsiteY4" fmla="*/ 178324 h 17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9054" h="178324">
                <a:moveTo>
                  <a:pt x="10110464" y="178324"/>
                </a:moveTo>
                <a:lnTo>
                  <a:pt x="181315" y="175537"/>
                </a:lnTo>
                <a:lnTo>
                  <a:pt x="0" y="0"/>
                </a:lnTo>
                <a:lnTo>
                  <a:pt x="10118973" y="131"/>
                </a:lnTo>
                <a:cubicBezTo>
                  <a:pt x="10119951" y="55239"/>
                  <a:pt x="10111873" y="81797"/>
                  <a:pt x="10110464" y="178324"/>
                </a:cubicBezTo>
                <a:close/>
              </a:path>
            </a:pathLst>
          </a:custGeom>
          <a:solidFill>
            <a:srgbClr val="0C193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p:cNvSpPr txBox="1"/>
          <p:nvPr userDrawn="1"/>
        </p:nvSpPr>
        <p:spPr>
          <a:xfrm>
            <a:off x="455870" y="4922777"/>
            <a:ext cx="8688129" cy="246221"/>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solidFill>
                  <a:srgbClr val="D9D9D9"/>
                </a:solidFill>
                <a:latin typeface="Arial Narrow"/>
                <a:cs typeface="Arial Narrow"/>
              </a:rPr>
              <a:t>STEM101.ORG</a:t>
            </a:r>
            <a:r>
              <a:rPr lang="en-US" sz="1000" i="0" baseline="0" dirty="0">
                <a:solidFill>
                  <a:srgbClr val="D9D9D9"/>
                </a:solidFill>
                <a:latin typeface="Arial Narrow"/>
                <a:cs typeface="Arial Narrow"/>
              </a:rPr>
              <a:t>                                                                                                                                                                                                                 </a:t>
            </a:r>
            <a:r>
              <a:rPr lang="en-US" sz="1000" i="0" dirty="0">
                <a:solidFill>
                  <a:srgbClr val="D9D9D9"/>
                </a:solidFill>
                <a:latin typeface="Arial Narrow"/>
                <a:cs typeface="Arial Narrow"/>
              </a:rPr>
              <a:t>A Non-Profit</a:t>
            </a:r>
            <a:r>
              <a:rPr lang="en-US" sz="1000" i="0" baseline="0" dirty="0">
                <a:solidFill>
                  <a:srgbClr val="D9D9D9"/>
                </a:solidFill>
                <a:latin typeface="Arial Narrow"/>
                <a:cs typeface="Arial Narrow"/>
              </a:rPr>
              <a:t> K-16 Education Program</a:t>
            </a:r>
            <a:endParaRPr lang="en-US" sz="1000" dirty="0">
              <a:solidFill>
                <a:srgbClr val="D9D9D9"/>
              </a:solidFill>
              <a:latin typeface="Arial Narrow"/>
              <a:cs typeface="Arial Narrow"/>
            </a:endParaRPr>
          </a:p>
        </p:txBody>
      </p:sp>
      <p:pic>
        <p:nvPicPr>
          <p:cNvPr id="15" name="Picture 14" descr="stem-branding blue.jpg"/>
          <p:cNvPicPr>
            <a:picLocks noChangeAspect="1"/>
          </p:cNvPicPr>
          <p:nvPr userDrawn="1"/>
        </p:nvPicPr>
        <p:blipFill rotWithShape="1">
          <a:blip r:embed="rId2" cstate="print">
            <a:extLst>
              <a:ext uri="{28A0092B-C50C-407E-A947-70E740481C1C}">
                <a14:useLocalDpi xmlns:a14="http://schemas.microsoft.com/office/drawing/2010/main" val="0"/>
              </a:ext>
            </a:extLst>
          </a:blip>
          <a:srcRect t="22313" b="22417"/>
          <a:stretch/>
        </p:blipFill>
        <p:spPr>
          <a:xfrm>
            <a:off x="6528765" y="35778"/>
            <a:ext cx="2523683" cy="657267"/>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Parallelogram 1"/>
          <p:cNvSpPr/>
          <p:nvPr/>
        </p:nvSpPr>
        <p:spPr>
          <a:xfrm>
            <a:off x="0" y="-16711"/>
            <a:ext cx="850259" cy="502507"/>
          </a:xfrm>
          <a:custGeom>
            <a:avLst/>
            <a:gdLst>
              <a:gd name="connsiteX0" fmla="*/ 0 w 8593931"/>
              <a:gd name="connsiteY0" fmla="*/ 553998 h 553998"/>
              <a:gd name="connsiteX1" fmla="*/ 331379 w 8593931"/>
              <a:gd name="connsiteY1" fmla="*/ 0 h 553998"/>
              <a:gd name="connsiteX2" fmla="*/ 8593931 w 8593931"/>
              <a:gd name="connsiteY2" fmla="*/ 0 h 553998"/>
              <a:gd name="connsiteX3" fmla="*/ 8262552 w 8593931"/>
              <a:gd name="connsiteY3" fmla="*/ 553998 h 553998"/>
              <a:gd name="connsiteX4" fmla="*/ 0 w 8593931"/>
              <a:gd name="connsiteY4" fmla="*/ 553998 h 553998"/>
              <a:gd name="connsiteX0" fmla="*/ 511584 w 8262552"/>
              <a:gd name="connsiteY0" fmla="*/ 546854 h 553998"/>
              <a:gd name="connsiteX1" fmla="*/ 0 w 8262552"/>
              <a:gd name="connsiteY1" fmla="*/ 0 h 553998"/>
              <a:gd name="connsiteX2" fmla="*/ 8262552 w 8262552"/>
              <a:gd name="connsiteY2" fmla="*/ 0 h 553998"/>
              <a:gd name="connsiteX3" fmla="*/ 7931173 w 8262552"/>
              <a:gd name="connsiteY3" fmla="*/ 553998 h 553998"/>
              <a:gd name="connsiteX4" fmla="*/ 511584 w 8262552"/>
              <a:gd name="connsiteY4" fmla="*/ 546854 h 553998"/>
              <a:gd name="connsiteX0" fmla="*/ 511584 w 8262552"/>
              <a:gd name="connsiteY0" fmla="*/ 546854 h 575430"/>
              <a:gd name="connsiteX1" fmla="*/ 0 w 8262552"/>
              <a:gd name="connsiteY1" fmla="*/ 0 h 575430"/>
              <a:gd name="connsiteX2" fmla="*/ 8262552 w 8262552"/>
              <a:gd name="connsiteY2" fmla="*/ 0 h 575430"/>
              <a:gd name="connsiteX3" fmla="*/ 8252641 w 8262552"/>
              <a:gd name="connsiteY3" fmla="*/ 575430 h 575430"/>
              <a:gd name="connsiteX4" fmla="*/ 511584 w 8262552"/>
              <a:gd name="connsiteY4" fmla="*/ 546854 h 575430"/>
              <a:gd name="connsiteX0" fmla="*/ 518728 w 8262552"/>
              <a:gd name="connsiteY0" fmla="*/ 553998 h 575430"/>
              <a:gd name="connsiteX1" fmla="*/ 0 w 8262552"/>
              <a:gd name="connsiteY1" fmla="*/ 0 h 575430"/>
              <a:gd name="connsiteX2" fmla="*/ 8262552 w 8262552"/>
              <a:gd name="connsiteY2" fmla="*/ 0 h 575430"/>
              <a:gd name="connsiteX3" fmla="*/ 8252641 w 8262552"/>
              <a:gd name="connsiteY3" fmla="*/ 575430 h 575430"/>
              <a:gd name="connsiteX4" fmla="*/ 518728 w 8262552"/>
              <a:gd name="connsiteY4" fmla="*/ 553998 h 575430"/>
              <a:gd name="connsiteX0" fmla="*/ 518728 w 8281216"/>
              <a:gd name="connsiteY0" fmla="*/ 553998 h 575430"/>
              <a:gd name="connsiteX1" fmla="*/ 0 w 8281216"/>
              <a:gd name="connsiteY1" fmla="*/ 0 h 575430"/>
              <a:gd name="connsiteX2" fmla="*/ 8262552 w 8281216"/>
              <a:gd name="connsiteY2" fmla="*/ 0 h 575430"/>
              <a:gd name="connsiteX3" fmla="*/ 8281216 w 8281216"/>
              <a:gd name="connsiteY3" fmla="*/ 575430 h 575430"/>
              <a:gd name="connsiteX4" fmla="*/ 518728 w 8281216"/>
              <a:gd name="connsiteY4" fmla="*/ 553998 h 575430"/>
              <a:gd name="connsiteX0" fmla="*/ 584217 w 8346705"/>
              <a:gd name="connsiteY0" fmla="*/ 553998 h 575430"/>
              <a:gd name="connsiteX1" fmla="*/ 0 w 8346705"/>
              <a:gd name="connsiteY1" fmla="*/ 0 h 575430"/>
              <a:gd name="connsiteX2" fmla="*/ 8328041 w 8346705"/>
              <a:gd name="connsiteY2" fmla="*/ 0 h 575430"/>
              <a:gd name="connsiteX3" fmla="*/ 8346705 w 8346705"/>
              <a:gd name="connsiteY3" fmla="*/ 575430 h 575430"/>
              <a:gd name="connsiteX4" fmla="*/ 584217 w 8346705"/>
              <a:gd name="connsiteY4" fmla="*/ 553998 h 575430"/>
              <a:gd name="connsiteX0" fmla="*/ 584217 w 8346705"/>
              <a:gd name="connsiteY0" fmla="*/ 561142 h 582574"/>
              <a:gd name="connsiteX1" fmla="*/ 0 w 8346705"/>
              <a:gd name="connsiteY1" fmla="*/ 7144 h 582574"/>
              <a:gd name="connsiteX2" fmla="*/ 1574461 w 8346705"/>
              <a:gd name="connsiteY2" fmla="*/ 0 h 582574"/>
              <a:gd name="connsiteX3" fmla="*/ 8346705 w 8346705"/>
              <a:gd name="connsiteY3" fmla="*/ 582574 h 582574"/>
              <a:gd name="connsiteX4" fmla="*/ 584217 w 8346705"/>
              <a:gd name="connsiteY4" fmla="*/ 561142 h 582574"/>
              <a:gd name="connsiteX0" fmla="*/ 584217 w 2215272"/>
              <a:gd name="connsiteY0" fmla="*/ 561142 h 589718"/>
              <a:gd name="connsiteX1" fmla="*/ 0 w 2215272"/>
              <a:gd name="connsiteY1" fmla="*/ 7144 h 589718"/>
              <a:gd name="connsiteX2" fmla="*/ 1574461 w 2215272"/>
              <a:gd name="connsiteY2" fmla="*/ 0 h 589718"/>
              <a:gd name="connsiteX3" fmla="*/ 2215272 w 2215272"/>
              <a:gd name="connsiteY3" fmla="*/ 589718 h 589718"/>
              <a:gd name="connsiteX4" fmla="*/ 584217 w 2215272"/>
              <a:gd name="connsiteY4" fmla="*/ 561142 h 589718"/>
              <a:gd name="connsiteX0" fmla="*/ 584217 w 2215272"/>
              <a:gd name="connsiteY0" fmla="*/ 561142 h 570668"/>
              <a:gd name="connsiteX1" fmla="*/ 0 w 2215272"/>
              <a:gd name="connsiteY1" fmla="*/ 7144 h 570668"/>
              <a:gd name="connsiteX2" fmla="*/ 1574461 w 2215272"/>
              <a:gd name="connsiteY2" fmla="*/ 0 h 570668"/>
              <a:gd name="connsiteX3" fmla="*/ 2215272 w 2215272"/>
              <a:gd name="connsiteY3" fmla="*/ 570668 h 570668"/>
              <a:gd name="connsiteX4" fmla="*/ 584217 w 2215272"/>
              <a:gd name="connsiteY4" fmla="*/ 561142 h 570668"/>
              <a:gd name="connsiteX0" fmla="*/ 584217 w 2215272"/>
              <a:gd name="connsiteY0" fmla="*/ 556380 h 565906"/>
              <a:gd name="connsiteX1" fmla="*/ 0 w 2215272"/>
              <a:gd name="connsiteY1" fmla="*/ 2382 h 565906"/>
              <a:gd name="connsiteX2" fmla="*/ 1620850 w 2215272"/>
              <a:gd name="connsiteY2" fmla="*/ 0 h 565906"/>
              <a:gd name="connsiteX3" fmla="*/ 2215272 w 2215272"/>
              <a:gd name="connsiteY3" fmla="*/ 565906 h 565906"/>
              <a:gd name="connsiteX4" fmla="*/ 584217 w 2215272"/>
              <a:gd name="connsiteY4" fmla="*/ 556380 h 565906"/>
              <a:gd name="connsiteX0" fmla="*/ 584217 w 2215272"/>
              <a:gd name="connsiteY0" fmla="*/ 556380 h 561090"/>
              <a:gd name="connsiteX1" fmla="*/ 0 w 2215272"/>
              <a:gd name="connsiteY1" fmla="*/ 2382 h 561090"/>
              <a:gd name="connsiteX2" fmla="*/ 1620850 w 2215272"/>
              <a:gd name="connsiteY2" fmla="*/ 0 h 561090"/>
              <a:gd name="connsiteX3" fmla="*/ 2215272 w 2215272"/>
              <a:gd name="connsiteY3" fmla="*/ 561090 h 561090"/>
              <a:gd name="connsiteX4" fmla="*/ 584217 w 2215272"/>
              <a:gd name="connsiteY4" fmla="*/ 556380 h 561090"/>
              <a:gd name="connsiteX0" fmla="*/ 584217 w 2215272"/>
              <a:gd name="connsiteY0" fmla="*/ 553998 h 558708"/>
              <a:gd name="connsiteX1" fmla="*/ 0 w 2215272"/>
              <a:gd name="connsiteY1" fmla="*/ 0 h 558708"/>
              <a:gd name="connsiteX2" fmla="*/ 1642647 w 2215272"/>
              <a:gd name="connsiteY2" fmla="*/ 27 h 558708"/>
              <a:gd name="connsiteX3" fmla="*/ 2215272 w 2215272"/>
              <a:gd name="connsiteY3" fmla="*/ 558708 h 558708"/>
              <a:gd name="connsiteX4" fmla="*/ 584217 w 2215272"/>
              <a:gd name="connsiteY4" fmla="*/ 553998 h 558708"/>
              <a:gd name="connsiteX0" fmla="*/ 584217 w 2215272"/>
              <a:gd name="connsiteY0" fmla="*/ 553998 h 558708"/>
              <a:gd name="connsiteX1" fmla="*/ 0 w 2215272"/>
              <a:gd name="connsiteY1" fmla="*/ 0 h 558708"/>
              <a:gd name="connsiteX2" fmla="*/ 615475 w 2215272"/>
              <a:gd name="connsiteY2" fmla="*/ 118024 h 558708"/>
              <a:gd name="connsiteX3" fmla="*/ 2215272 w 2215272"/>
              <a:gd name="connsiteY3" fmla="*/ 558708 h 558708"/>
              <a:gd name="connsiteX4" fmla="*/ 584217 w 2215272"/>
              <a:gd name="connsiteY4" fmla="*/ 553998 h 558708"/>
              <a:gd name="connsiteX0" fmla="*/ 469783 w 2100838"/>
              <a:gd name="connsiteY0" fmla="*/ 436001 h 440711"/>
              <a:gd name="connsiteX1" fmla="*/ 0 w 2100838"/>
              <a:gd name="connsiteY1" fmla="*/ 0 h 440711"/>
              <a:gd name="connsiteX2" fmla="*/ 501041 w 2100838"/>
              <a:gd name="connsiteY2" fmla="*/ 27 h 440711"/>
              <a:gd name="connsiteX3" fmla="*/ 2100838 w 2100838"/>
              <a:gd name="connsiteY3" fmla="*/ 440711 h 440711"/>
              <a:gd name="connsiteX4" fmla="*/ 469783 w 2100838"/>
              <a:gd name="connsiteY4" fmla="*/ 436001 h 440711"/>
              <a:gd name="connsiteX0" fmla="*/ 469783 w 972856"/>
              <a:gd name="connsiteY0" fmla="*/ 436001 h 436001"/>
              <a:gd name="connsiteX1" fmla="*/ 0 w 972856"/>
              <a:gd name="connsiteY1" fmla="*/ 0 h 436001"/>
              <a:gd name="connsiteX2" fmla="*/ 501041 w 972856"/>
              <a:gd name="connsiteY2" fmla="*/ 27 h 436001"/>
              <a:gd name="connsiteX3" fmla="*/ 972856 w 972856"/>
              <a:gd name="connsiteY3" fmla="*/ 435895 h 436001"/>
              <a:gd name="connsiteX4" fmla="*/ 469783 w 972856"/>
              <a:gd name="connsiteY4" fmla="*/ 436001 h 436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856" h="436001">
                <a:moveTo>
                  <a:pt x="469783" y="436001"/>
                </a:moveTo>
                <a:lnTo>
                  <a:pt x="0" y="0"/>
                </a:lnTo>
                <a:lnTo>
                  <a:pt x="501041" y="27"/>
                </a:lnTo>
                <a:lnTo>
                  <a:pt x="972856" y="435895"/>
                </a:lnTo>
                <a:lnTo>
                  <a:pt x="469783" y="436001"/>
                </a:lnTo>
                <a:close/>
              </a:path>
            </a:pathLst>
          </a:custGeom>
          <a:solidFill>
            <a:srgbClr val="0C193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Parallelogram 1"/>
          <p:cNvSpPr/>
          <p:nvPr/>
        </p:nvSpPr>
        <p:spPr>
          <a:xfrm>
            <a:off x="430853" y="-16737"/>
            <a:ext cx="1936109" cy="643931"/>
          </a:xfrm>
          <a:custGeom>
            <a:avLst/>
            <a:gdLst>
              <a:gd name="connsiteX0" fmla="*/ 0 w 8593931"/>
              <a:gd name="connsiteY0" fmla="*/ 553998 h 553998"/>
              <a:gd name="connsiteX1" fmla="*/ 331379 w 8593931"/>
              <a:gd name="connsiteY1" fmla="*/ 0 h 553998"/>
              <a:gd name="connsiteX2" fmla="*/ 8593931 w 8593931"/>
              <a:gd name="connsiteY2" fmla="*/ 0 h 553998"/>
              <a:gd name="connsiteX3" fmla="*/ 8262552 w 8593931"/>
              <a:gd name="connsiteY3" fmla="*/ 553998 h 553998"/>
              <a:gd name="connsiteX4" fmla="*/ 0 w 8593931"/>
              <a:gd name="connsiteY4" fmla="*/ 553998 h 553998"/>
              <a:gd name="connsiteX0" fmla="*/ 511584 w 8262552"/>
              <a:gd name="connsiteY0" fmla="*/ 546854 h 553998"/>
              <a:gd name="connsiteX1" fmla="*/ 0 w 8262552"/>
              <a:gd name="connsiteY1" fmla="*/ 0 h 553998"/>
              <a:gd name="connsiteX2" fmla="*/ 8262552 w 8262552"/>
              <a:gd name="connsiteY2" fmla="*/ 0 h 553998"/>
              <a:gd name="connsiteX3" fmla="*/ 7931173 w 8262552"/>
              <a:gd name="connsiteY3" fmla="*/ 553998 h 553998"/>
              <a:gd name="connsiteX4" fmla="*/ 511584 w 8262552"/>
              <a:gd name="connsiteY4" fmla="*/ 546854 h 553998"/>
              <a:gd name="connsiteX0" fmla="*/ 511584 w 8262552"/>
              <a:gd name="connsiteY0" fmla="*/ 546854 h 575430"/>
              <a:gd name="connsiteX1" fmla="*/ 0 w 8262552"/>
              <a:gd name="connsiteY1" fmla="*/ 0 h 575430"/>
              <a:gd name="connsiteX2" fmla="*/ 8262552 w 8262552"/>
              <a:gd name="connsiteY2" fmla="*/ 0 h 575430"/>
              <a:gd name="connsiteX3" fmla="*/ 8252641 w 8262552"/>
              <a:gd name="connsiteY3" fmla="*/ 575430 h 575430"/>
              <a:gd name="connsiteX4" fmla="*/ 511584 w 8262552"/>
              <a:gd name="connsiteY4" fmla="*/ 546854 h 575430"/>
              <a:gd name="connsiteX0" fmla="*/ 518728 w 8262552"/>
              <a:gd name="connsiteY0" fmla="*/ 553998 h 575430"/>
              <a:gd name="connsiteX1" fmla="*/ 0 w 8262552"/>
              <a:gd name="connsiteY1" fmla="*/ 0 h 575430"/>
              <a:gd name="connsiteX2" fmla="*/ 8262552 w 8262552"/>
              <a:gd name="connsiteY2" fmla="*/ 0 h 575430"/>
              <a:gd name="connsiteX3" fmla="*/ 8252641 w 8262552"/>
              <a:gd name="connsiteY3" fmla="*/ 575430 h 575430"/>
              <a:gd name="connsiteX4" fmla="*/ 518728 w 8262552"/>
              <a:gd name="connsiteY4" fmla="*/ 553998 h 575430"/>
              <a:gd name="connsiteX0" fmla="*/ 518728 w 8281216"/>
              <a:gd name="connsiteY0" fmla="*/ 553998 h 575430"/>
              <a:gd name="connsiteX1" fmla="*/ 0 w 8281216"/>
              <a:gd name="connsiteY1" fmla="*/ 0 h 575430"/>
              <a:gd name="connsiteX2" fmla="*/ 8262552 w 8281216"/>
              <a:gd name="connsiteY2" fmla="*/ 0 h 575430"/>
              <a:gd name="connsiteX3" fmla="*/ 8281216 w 8281216"/>
              <a:gd name="connsiteY3" fmla="*/ 575430 h 575430"/>
              <a:gd name="connsiteX4" fmla="*/ 518728 w 8281216"/>
              <a:gd name="connsiteY4" fmla="*/ 553998 h 575430"/>
              <a:gd name="connsiteX0" fmla="*/ 584217 w 8346705"/>
              <a:gd name="connsiteY0" fmla="*/ 553998 h 575430"/>
              <a:gd name="connsiteX1" fmla="*/ 0 w 8346705"/>
              <a:gd name="connsiteY1" fmla="*/ 0 h 575430"/>
              <a:gd name="connsiteX2" fmla="*/ 8328041 w 8346705"/>
              <a:gd name="connsiteY2" fmla="*/ 0 h 575430"/>
              <a:gd name="connsiteX3" fmla="*/ 8346705 w 8346705"/>
              <a:gd name="connsiteY3" fmla="*/ 575430 h 575430"/>
              <a:gd name="connsiteX4" fmla="*/ 584217 w 8346705"/>
              <a:gd name="connsiteY4" fmla="*/ 553998 h 575430"/>
              <a:gd name="connsiteX0" fmla="*/ 584217 w 8346705"/>
              <a:gd name="connsiteY0" fmla="*/ 561142 h 582574"/>
              <a:gd name="connsiteX1" fmla="*/ 0 w 8346705"/>
              <a:gd name="connsiteY1" fmla="*/ 7144 h 582574"/>
              <a:gd name="connsiteX2" fmla="*/ 1574461 w 8346705"/>
              <a:gd name="connsiteY2" fmla="*/ 0 h 582574"/>
              <a:gd name="connsiteX3" fmla="*/ 8346705 w 8346705"/>
              <a:gd name="connsiteY3" fmla="*/ 582574 h 582574"/>
              <a:gd name="connsiteX4" fmla="*/ 584217 w 8346705"/>
              <a:gd name="connsiteY4" fmla="*/ 561142 h 582574"/>
              <a:gd name="connsiteX0" fmla="*/ 584217 w 2215272"/>
              <a:gd name="connsiteY0" fmla="*/ 561142 h 589718"/>
              <a:gd name="connsiteX1" fmla="*/ 0 w 2215272"/>
              <a:gd name="connsiteY1" fmla="*/ 7144 h 589718"/>
              <a:gd name="connsiteX2" fmla="*/ 1574461 w 2215272"/>
              <a:gd name="connsiteY2" fmla="*/ 0 h 589718"/>
              <a:gd name="connsiteX3" fmla="*/ 2215272 w 2215272"/>
              <a:gd name="connsiteY3" fmla="*/ 589718 h 589718"/>
              <a:gd name="connsiteX4" fmla="*/ 584217 w 2215272"/>
              <a:gd name="connsiteY4" fmla="*/ 561142 h 589718"/>
              <a:gd name="connsiteX0" fmla="*/ 584217 w 2215272"/>
              <a:gd name="connsiteY0" fmla="*/ 561142 h 570668"/>
              <a:gd name="connsiteX1" fmla="*/ 0 w 2215272"/>
              <a:gd name="connsiteY1" fmla="*/ 7144 h 570668"/>
              <a:gd name="connsiteX2" fmla="*/ 1574461 w 2215272"/>
              <a:gd name="connsiteY2" fmla="*/ 0 h 570668"/>
              <a:gd name="connsiteX3" fmla="*/ 2215272 w 2215272"/>
              <a:gd name="connsiteY3" fmla="*/ 570668 h 570668"/>
              <a:gd name="connsiteX4" fmla="*/ 584217 w 2215272"/>
              <a:gd name="connsiteY4" fmla="*/ 561142 h 570668"/>
              <a:gd name="connsiteX0" fmla="*/ 584217 w 2215272"/>
              <a:gd name="connsiteY0" fmla="*/ 556380 h 565906"/>
              <a:gd name="connsiteX1" fmla="*/ 0 w 2215272"/>
              <a:gd name="connsiteY1" fmla="*/ 2382 h 565906"/>
              <a:gd name="connsiteX2" fmla="*/ 1620850 w 2215272"/>
              <a:gd name="connsiteY2" fmla="*/ 0 h 565906"/>
              <a:gd name="connsiteX3" fmla="*/ 2215272 w 2215272"/>
              <a:gd name="connsiteY3" fmla="*/ 565906 h 565906"/>
              <a:gd name="connsiteX4" fmla="*/ 584217 w 2215272"/>
              <a:gd name="connsiteY4" fmla="*/ 556380 h 565906"/>
              <a:gd name="connsiteX0" fmla="*/ 584217 w 2215272"/>
              <a:gd name="connsiteY0" fmla="*/ 556380 h 561090"/>
              <a:gd name="connsiteX1" fmla="*/ 0 w 2215272"/>
              <a:gd name="connsiteY1" fmla="*/ 2382 h 561090"/>
              <a:gd name="connsiteX2" fmla="*/ 1620850 w 2215272"/>
              <a:gd name="connsiteY2" fmla="*/ 0 h 561090"/>
              <a:gd name="connsiteX3" fmla="*/ 2215272 w 2215272"/>
              <a:gd name="connsiteY3" fmla="*/ 561090 h 561090"/>
              <a:gd name="connsiteX4" fmla="*/ 584217 w 2215272"/>
              <a:gd name="connsiteY4" fmla="*/ 556380 h 561090"/>
              <a:gd name="connsiteX0" fmla="*/ 584217 w 2215272"/>
              <a:gd name="connsiteY0" fmla="*/ 553998 h 558708"/>
              <a:gd name="connsiteX1" fmla="*/ 0 w 2215272"/>
              <a:gd name="connsiteY1" fmla="*/ 0 h 558708"/>
              <a:gd name="connsiteX2" fmla="*/ 1642647 w 2215272"/>
              <a:gd name="connsiteY2" fmla="*/ 27 h 558708"/>
              <a:gd name="connsiteX3" fmla="*/ 2215272 w 2215272"/>
              <a:gd name="connsiteY3" fmla="*/ 558708 h 558708"/>
              <a:gd name="connsiteX4" fmla="*/ 584217 w 2215272"/>
              <a:gd name="connsiteY4" fmla="*/ 553998 h 558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5272" h="558708">
                <a:moveTo>
                  <a:pt x="584217" y="553998"/>
                </a:moveTo>
                <a:lnTo>
                  <a:pt x="0" y="0"/>
                </a:lnTo>
                <a:lnTo>
                  <a:pt x="1642647" y="27"/>
                </a:lnTo>
                <a:lnTo>
                  <a:pt x="2215272" y="558708"/>
                </a:lnTo>
                <a:lnTo>
                  <a:pt x="584217" y="553998"/>
                </a:lnTo>
                <a:close/>
              </a:path>
            </a:pathLst>
          </a:custGeom>
          <a:solidFill>
            <a:schemeClr val="bg1">
              <a:lumMod val="8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p:cNvSpPr/>
          <p:nvPr/>
        </p:nvSpPr>
        <p:spPr>
          <a:xfrm>
            <a:off x="1702139" y="-8355"/>
            <a:ext cx="7479448" cy="753809"/>
          </a:xfrm>
          <a:custGeom>
            <a:avLst/>
            <a:gdLst>
              <a:gd name="connsiteX0" fmla="*/ 0 w 8593931"/>
              <a:gd name="connsiteY0" fmla="*/ 553998 h 553998"/>
              <a:gd name="connsiteX1" fmla="*/ 331379 w 8593931"/>
              <a:gd name="connsiteY1" fmla="*/ 0 h 553998"/>
              <a:gd name="connsiteX2" fmla="*/ 8593931 w 8593931"/>
              <a:gd name="connsiteY2" fmla="*/ 0 h 553998"/>
              <a:gd name="connsiteX3" fmla="*/ 8262552 w 8593931"/>
              <a:gd name="connsiteY3" fmla="*/ 553998 h 553998"/>
              <a:gd name="connsiteX4" fmla="*/ 0 w 8593931"/>
              <a:gd name="connsiteY4" fmla="*/ 553998 h 553998"/>
              <a:gd name="connsiteX0" fmla="*/ 511584 w 8262552"/>
              <a:gd name="connsiteY0" fmla="*/ 546854 h 553998"/>
              <a:gd name="connsiteX1" fmla="*/ 0 w 8262552"/>
              <a:gd name="connsiteY1" fmla="*/ 0 h 553998"/>
              <a:gd name="connsiteX2" fmla="*/ 8262552 w 8262552"/>
              <a:gd name="connsiteY2" fmla="*/ 0 h 553998"/>
              <a:gd name="connsiteX3" fmla="*/ 7931173 w 8262552"/>
              <a:gd name="connsiteY3" fmla="*/ 553998 h 553998"/>
              <a:gd name="connsiteX4" fmla="*/ 511584 w 8262552"/>
              <a:gd name="connsiteY4" fmla="*/ 546854 h 553998"/>
              <a:gd name="connsiteX0" fmla="*/ 511584 w 8262552"/>
              <a:gd name="connsiteY0" fmla="*/ 546854 h 575430"/>
              <a:gd name="connsiteX1" fmla="*/ 0 w 8262552"/>
              <a:gd name="connsiteY1" fmla="*/ 0 h 575430"/>
              <a:gd name="connsiteX2" fmla="*/ 8262552 w 8262552"/>
              <a:gd name="connsiteY2" fmla="*/ 0 h 575430"/>
              <a:gd name="connsiteX3" fmla="*/ 8252641 w 8262552"/>
              <a:gd name="connsiteY3" fmla="*/ 575430 h 575430"/>
              <a:gd name="connsiteX4" fmla="*/ 511584 w 8262552"/>
              <a:gd name="connsiteY4" fmla="*/ 546854 h 575430"/>
              <a:gd name="connsiteX0" fmla="*/ 518728 w 8262552"/>
              <a:gd name="connsiteY0" fmla="*/ 553998 h 575430"/>
              <a:gd name="connsiteX1" fmla="*/ 0 w 8262552"/>
              <a:gd name="connsiteY1" fmla="*/ 0 h 575430"/>
              <a:gd name="connsiteX2" fmla="*/ 8262552 w 8262552"/>
              <a:gd name="connsiteY2" fmla="*/ 0 h 575430"/>
              <a:gd name="connsiteX3" fmla="*/ 8252641 w 8262552"/>
              <a:gd name="connsiteY3" fmla="*/ 575430 h 575430"/>
              <a:gd name="connsiteX4" fmla="*/ 518728 w 8262552"/>
              <a:gd name="connsiteY4" fmla="*/ 553998 h 575430"/>
              <a:gd name="connsiteX0" fmla="*/ 518728 w 8281216"/>
              <a:gd name="connsiteY0" fmla="*/ 553998 h 575430"/>
              <a:gd name="connsiteX1" fmla="*/ 0 w 8281216"/>
              <a:gd name="connsiteY1" fmla="*/ 0 h 575430"/>
              <a:gd name="connsiteX2" fmla="*/ 8262552 w 8281216"/>
              <a:gd name="connsiteY2" fmla="*/ 0 h 575430"/>
              <a:gd name="connsiteX3" fmla="*/ 8281216 w 8281216"/>
              <a:gd name="connsiteY3" fmla="*/ 575430 h 575430"/>
              <a:gd name="connsiteX4" fmla="*/ 518728 w 8281216"/>
              <a:gd name="connsiteY4" fmla="*/ 553998 h 575430"/>
              <a:gd name="connsiteX0" fmla="*/ 584217 w 8346705"/>
              <a:gd name="connsiteY0" fmla="*/ 553998 h 575430"/>
              <a:gd name="connsiteX1" fmla="*/ 0 w 8346705"/>
              <a:gd name="connsiteY1" fmla="*/ 0 h 575430"/>
              <a:gd name="connsiteX2" fmla="*/ 8328041 w 8346705"/>
              <a:gd name="connsiteY2" fmla="*/ 0 h 575430"/>
              <a:gd name="connsiteX3" fmla="*/ 8346705 w 8346705"/>
              <a:gd name="connsiteY3" fmla="*/ 575430 h 575430"/>
              <a:gd name="connsiteX4" fmla="*/ 584217 w 8346705"/>
              <a:gd name="connsiteY4" fmla="*/ 553998 h 575430"/>
              <a:gd name="connsiteX0" fmla="*/ 584217 w 8360786"/>
              <a:gd name="connsiteY0" fmla="*/ 560127 h 581559"/>
              <a:gd name="connsiteX1" fmla="*/ 0 w 8360786"/>
              <a:gd name="connsiteY1" fmla="*/ 6129 h 581559"/>
              <a:gd name="connsiteX2" fmla="*/ 8360786 w 8360786"/>
              <a:gd name="connsiteY2" fmla="*/ 0 h 581559"/>
              <a:gd name="connsiteX3" fmla="*/ 8346705 w 8360786"/>
              <a:gd name="connsiteY3" fmla="*/ 581559 h 581559"/>
              <a:gd name="connsiteX4" fmla="*/ 584217 w 8360786"/>
              <a:gd name="connsiteY4" fmla="*/ 560127 h 581559"/>
              <a:gd name="connsiteX0" fmla="*/ 662664 w 8439233"/>
              <a:gd name="connsiteY0" fmla="*/ 625319 h 646751"/>
              <a:gd name="connsiteX1" fmla="*/ 0 w 8439233"/>
              <a:gd name="connsiteY1" fmla="*/ 0 h 646751"/>
              <a:gd name="connsiteX2" fmla="*/ 8439233 w 8439233"/>
              <a:gd name="connsiteY2" fmla="*/ 65192 h 646751"/>
              <a:gd name="connsiteX3" fmla="*/ 8425152 w 8439233"/>
              <a:gd name="connsiteY3" fmla="*/ 646751 h 646751"/>
              <a:gd name="connsiteX4" fmla="*/ 662664 w 8439233"/>
              <a:gd name="connsiteY4" fmla="*/ 625319 h 646751"/>
              <a:gd name="connsiteX0" fmla="*/ 662664 w 8433629"/>
              <a:gd name="connsiteY0" fmla="*/ 627253 h 648685"/>
              <a:gd name="connsiteX1" fmla="*/ 0 w 8433629"/>
              <a:gd name="connsiteY1" fmla="*/ 1934 h 648685"/>
              <a:gd name="connsiteX2" fmla="*/ 8433629 w 8433629"/>
              <a:gd name="connsiteY2" fmla="*/ 0 h 648685"/>
              <a:gd name="connsiteX3" fmla="*/ 8425152 w 8433629"/>
              <a:gd name="connsiteY3" fmla="*/ 648685 h 648685"/>
              <a:gd name="connsiteX4" fmla="*/ 662664 w 8433629"/>
              <a:gd name="connsiteY4" fmla="*/ 627253 h 648685"/>
              <a:gd name="connsiteX0" fmla="*/ 662664 w 8570840"/>
              <a:gd name="connsiteY0" fmla="*/ 627253 h 648685"/>
              <a:gd name="connsiteX1" fmla="*/ 0 w 8570840"/>
              <a:gd name="connsiteY1" fmla="*/ 1934 h 648685"/>
              <a:gd name="connsiteX2" fmla="*/ 8433629 w 8570840"/>
              <a:gd name="connsiteY2" fmla="*/ 0 h 648685"/>
              <a:gd name="connsiteX3" fmla="*/ 8570840 w 8570840"/>
              <a:gd name="connsiteY3" fmla="*/ 648685 h 648685"/>
              <a:gd name="connsiteX4" fmla="*/ 662664 w 8570840"/>
              <a:gd name="connsiteY4" fmla="*/ 627253 h 648685"/>
              <a:gd name="connsiteX0" fmla="*/ 662664 w 8570840"/>
              <a:gd name="connsiteY0" fmla="*/ 625319 h 646751"/>
              <a:gd name="connsiteX1" fmla="*/ 0 w 8570840"/>
              <a:gd name="connsiteY1" fmla="*/ 0 h 646751"/>
              <a:gd name="connsiteX2" fmla="*/ 8545696 w 8570840"/>
              <a:gd name="connsiteY2" fmla="*/ 2262 h 646751"/>
              <a:gd name="connsiteX3" fmla="*/ 8570840 w 8570840"/>
              <a:gd name="connsiteY3" fmla="*/ 646751 h 646751"/>
              <a:gd name="connsiteX4" fmla="*/ 662664 w 8570840"/>
              <a:gd name="connsiteY4" fmla="*/ 625319 h 646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0840" h="646751">
                <a:moveTo>
                  <a:pt x="662664" y="625319"/>
                </a:moveTo>
                <a:lnTo>
                  <a:pt x="0" y="0"/>
                </a:lnTo>
                <a:lnTo>
                  <a:pt x="8545696" y="2262"/>
                </a:lnTo>
                <a:lnTo>
                  <a:pt x="8570840" y="646751"/>
                </a:lnTo>
                <a:lnTo>
                  <a:pt x="662664" y="625319"/>
                </a:lnTo>
                <a:close/>
              </a:path>
            </a:pathLst>
          </a:custGeom>
          <a:solidFill>
            <a:srgbClr val="0C193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arallelogram 1"/>
          <p:cNvSpPr/>
          <p:nvPr/>
        </p:nvSpPr>
        <p:spPr>
          <a:xfrm>
            <a:off x="80646" y="4934143"/>
            <a:ext cx="205750" cy="210174"/>
          </a:xfrm>
          <a:custGeom>
            <a:avLst/>
            <a:gdLst>
              <a:gd name="connsiteX0" fmla="*/ 0 w 8593931"/>
              <a:gd name="connsiteY0" fmla="*/ 553998 h 553998"/>
              <a:gd name="connsiteX1" fmla="*/ 331379 w 8593931"/>
              <a:gd name="connsiteY1" fmla="*/ 0 h 553998"/>
              <a:gd name="connsiteX2" fmla="*/ 8593931 w 8593931"/>
              <a:gd name="connsiteY2" fmla="*/ 0 h 553998"/>
              <a:gd name="connsiteX3" fmla="*/ 8262552 w 8593931"/>
              <a:gd name="connsiteY3" fmla="*/ 553998 h 553998"/>
              <a:gd name="connsiteX4" fmla="*/ 0 w 8593931"/>
              <a:gd name="connsiteY4" fmla="*/ 553998 h 553998"/>
              <a:gd name="connsiteX0" fmla="*/ 511584 w 8262552"/>
              <a:gd name="connsiteY0" fmla="*/ 546854 h 553998"/>
              <a:gd name="connsiteX1" fmla="*/ 0 w 8262552"/>
              <a:gd name="connsiteY1" fmla="*/ 0 h 553998"/>
              <a:gd name="connsiteX2" fmla="*/ 8262552 w 8262552"/>
              <a:gd name="connsiteY2" fmla="*/ 0 h 553998"/>
              <a:gd name="connsiteX3" fmla="*/ 7931173 w 8262552"/>
              <a:gd name="connsiteY3" fmla="*/ 553998 h 553998"/>
              <a:gd name="connsiteX4" fmla="*/ 511584 w 8262552"/>
              <a:gd name="connsiteY4" fmla="*/ 546854 h 553998"/>
              <a:gd name="connsiteX0" fmla="*/ 511584 w 8262552"/>
              <a:gd name="connsiteY0" fmla="*/ 546854 h 575430"/>
              <a:gd name="connsiteX1" fmla="*/ 0 w 8262552"/>
              <a:gd name="connsiteY1" fmla="*/ 0 h 575430"/>
              <a:gd name="connsiteX2" fmla="*/ 8262552 w 8262552"/>
              <a:gd name="connsiteY2" fmla="*/ 0 h 575430"/>
              <a:gd name="connsiteX3" fmla="*/ 8252641 w 8262552"/>
              <a:gd name="connsiteY3" fmla="*/ 575430 h 575430"/>
              <a:gd name="connsiteX4" fmla="*/ 511584 w 8262552"/>
              <a:gd name="connsiteY4" fmla="*/ 546854 h 575430"/>
              <a:gd name="connsiteX0" fmla="*/ 518728 w 8262552"/>
              <a:gd name="connsiteY0" fmla="*/ 553998 h 575430"/>
              <a:gd name="connsiteX1" fmla="*/ 0 w 8262552"/>
              <a:gd name="connsiteY1" fmla="*/ 0 h 575430"/>
              <a:gd name="connsiteX2" fmla="*/ 8262552 w 8262552"/>
              <a:gd name="connsiteY2" fmla="*/ 0 h 575430"/>
              <a:gd name="connsiteX3" fmla="*/ 8252641 w 8262552"/>
              <a:gd name="connsiteY3" fmla="*/ 575430 h 575430"/>
              <a:gd name="connsiteX4" fmla="*/ 518728 w 8262552"/>
              <a:gd name="connsiteY4" fmla="*/ 553998 h 575430"/>
              <a:gd name="connsiteX0" fmla="*/ 518728 w 8281216"/>
              <a:gd name="connsiteY0" fmla="*/ 553998 h 575430"/>
              <a:gd name="connsiteX1" fmla="*/ 0 w 8281216"/>
              <a:gd name="connsiteY1" fmla="*/ 0 h 575430"/>
              <a:gd name="connsiteX2" fmla="*/ 8262552 w 8281216"/>
              <a:gd name="connsiteY2" fmla="*/ 0 h 575430"/>
              <a:gd name="connsiteX3" fmla="*/ 8281216 w 8281216"/>
              <a:gd name="connsiteY3" fmla="*/ 575430 h 575430"/>
              <a:gd name="connsiteX4" fmla="*/ 518728 w 8281216"/>
              <a:gd name="connsiteY4" fmla="*/ 553998 h 575430"/>
              <a:gd name="connsiteX0" fmla="*/ 584217 w 8346705"/>
              <a:gd name="connsiteY0" fmla="*/ 553998 h 575430"/>
              <a:gd name="connsiteX1" fmla="*/ 0 w 8346705"/>
              <a:gd name="connsiteY1" fmla="*/ 0 h 575430"/>
              <a:gd name="connsiteX2" fmla="*/ 8328041 w 8346705"/>
              <a:gd name="connsiteY2" fmla="*/ 0 h 575430"/>
              <a:gd name="connsiteX3" fmla="*/ 8346705 w 8346705"/>
              <a:gd name="connsiteY3" fmla="*/ 575430 h 575430"/>
              <a:gd name="connsiteX4" fmla="*/ 584217 w 8346705"/>
              <a:gd name="connsiteY4" fmla="*/ 553998 h 575430"/>
              <a:gd name="connsiteX0" fmla="*/ 584217 w 8360786"/>
              <a:gd name="connsiteY0" fmla="*/ 560127 h 581559"/>
              <a:gd name="connsiteX1" fmla="*/ 0 w 8360786"/>
              <a:gd name="connsiteY1" fmla="*/ 6129 h 581559"/>
              <a:gd name="connsiteX2" fmla="*/ 8360786 w 8360786"/>
              <a:gd name="connsiteY2" fmla="*/ 0 h 581559"/>
              <a:gd name="connsiteX3" fmla="*/ 8346705 w 8360786"/>
              <a:gd name="connsiteY3" fmla="*/ 581559 h 581559"/>
              <a:gd name="connsiteX4" fmla="*/ 584217 w 8360786"/>
              <a:gd name="connsiteY4" fmla="*/ 560127 h 581559"/>
              <a:gd name="connsiteX0" fmla="*/ 584217 w 8368765"/>
              <a:gd name="connsiteY0" fmla="*/ 560127 h 589817"/>
              <a:gd name="connsiteX1" fmla="*/ 0 w 8368765"/>
              <a:gd name="connsiteY1" fmla="*/ 6129 h 589817"/>
              <a:gd name="connsiteX2" fmla="*/ 8360786 w 8368765"/>
              <a:gd name="connsiteY2" fmla="*/ 0 h 589817"/>
              <a:gd name="connsiteX3" fmla="*/ 8368765 w 8368765"/>
              <a:gd name="connsiteY3" fmla="*/ 589817 h 589817"/>
              <a:gd name="connsiteX4" fmla="*/ 584217 w 8368765"/>
              <a:gd name="connsiteY4" fmla="*/ 560127 h 589817"/>
              <a:gd name="connsiteX0" fmla="*/ 584217 w 9993192"/>
              <a:gd name="connsiteY0" fmla="*/ 564256 h 593946"/>
              <a:gd name="connsiteX1" fmla="*/ 0 w 9993192"/>
              <a:gd name="connsiteY1" fmla="*/ 10258 h 593946"/>
              <a:gd name="connsiteX2" fmla="*/ 9993192 w 9993192"/>
              <a:gd name="connsiteY2" fmla="*/ 0 h 593946"/>
              <a:gd name="connsiteX3" fmla="*/ 8368765 w 9993192"/>
              <a:gd name="connsiteY3" fmla="*/ 593946 h 593946"/>
              <a:gd name="connsiteX4" fmla="*/ 584217 w 9993192"/>
              <a:gd name="connsiteY4" fmla="*/ 564256 h 593946"/>
              <a:gd name="connsiteX0" fmla="*/ 584217 w 9995656"/>
              <a:gd name="connsiteY0" fmla="*/ 564256 h 564256"/>
              <a:gd name="connsiteX1" fmla="*/ 0 w 9995656"/>
              <a:gd name="connsiteY1" fmla="*/ 10258 h 564256"/>
              <a:gd name="connsiteX2" fmla="*/ 9993192 w 9995656"/>
              <a:gd name="connsiteY2" fmla="*/ 0 h 564256"/>
              <a:gd name="connsiteX3" fmla="*/ 9995656 w 9995656"/>
              <a:gd name="connsiteY3" fmla="*/ 222324 h 564256"/>
              <a:gd name="connsiteX4" fmla="*/ 584217 w 9995656"/>
              <a:gd name="connsiteY4" fmla="*/ 564256 h 564256"/>
              <a:gd name="connsiteX0" fmla="*/ 225749 w 9995656"/>
              <a:gd name="connsiteY0" fmla="*/ 229796 h 229796"/>
              <a:gd name="connsiteX1" fmla="*/ 0 w 9995656"/>
              <a:gd name="connsiteY1" fmla="*/ 10258 h 229796"/>
              <a:gd name="connsiteX2" fmla="*/ 9993192 w 9995656"/>
              <a:gd name="connsiteY2" fmla="*/ 0 h 229796"/>
              <a:gd name="connsiteX3" fmla="*/ 9995656 w 9995656"/>
              <a:gd name="connsiteY3" fmla="*/ 222324 h 229796"/>
              <a:gd name="connsiteX4" fmla="*/ 225749 w 9995656"/>
              <a:gd name="connsiteY4" fmla="*/ 229796 h 229796"/>
              <a:gd name="connsiteX0" fmla="*/ 231264 w 10001171"/>
              <a:gd name="connsiteY0" fmla="*/ 229796 h 229796"/>
              <a:gd name="connsiteX1" fmla="*/ 0 w 10001171"/>
              <a:gd name="connsiteY1" fmla="*/ 1999 h 229796"/>
              <a:gd name="connsiteX2" fmla="*/ 9998707 w 10001171"/>
              <a:gd name="connsiteY2" fmla="*/ 0 h 229796"/>
              <a:gd name="connsiteX3" fmla="*/ 10001171 w 10001171"/>
              <a:gd name="connsiteY3" fmla="*/ 222324 h 229796"/>
              <a:gd name="connsiteX4" fmla="*/ 231264 w 10001171"/>
              <a:gd name="connsiteY4" fmla="*/ 229796 h 229796"/>
              <a:gd name="connsiteX0" fmla="*/ 231264 w 10001171"/>
              <a:gd name="connsiteY0" fmla="*/ 229796 h 229796"/>
              <a:gd name="connsiteX1" fmla="*/ 0 w 10001171"/>
              <a:gd name="connsiteY1" fmla="*/ 1999 h 229796"/>
              <a:gd name="connsiteX2" fmla="*/ 9998707 w 10001171"/>
              <a:gd name="connsiteY2" fmla="*/ 0 h 229796"/>
              <a:gd name="connsiteX3" fmla="*/ 10001171 w 10001171"/>
              <a:gd name="connsiteY3" fmla="*/ 222324 h 229796"/>
              <a:gd name="connsiteX4" fmla="*/ 231264 w 10001171"/>
              <a:gd name="connsiteY4" fmla="*/ 229796 h 229796"/>
              <a:gd name="connsiteX0" fmla="*/ 231264 w 10001171"/>
              <a:gd name="connsiteY0" fmla="*/ 229796 h 229796"/>
              <a:gd name="connsiteX1" fmla="*/ 98650 w 10001171"/>
              <a:gd name="connsiteY1" fmla="*/ 101083 h 229796"/>
              <a:gd name="connsiteX2" fmla="*/ 0 w 10001171"/>
              <a:gd name="connsiteY2" fmla="*/ 1999 h 229796"/>
              <a:gd name="connsiteX3" fmla="*/ 9998707 w 10001171"/>
              <a:gd name="connsiteY3" fmla="*/ 0 h 229796"/>
              <a:gd name="connsiteX4" fmla="*/ 10001171 w 10001171"/>
              <a:gd name="connsiteY4" fmla="*/ 222324 h 229796"/>
              <a:gd name="connsiteX5" fmla="*/ 231264 w 10001171"/>
              <a:gd name="connsiteY5" fmla="*/ 229796 h 229796"/>
              <a:gd name="connsiteX0" fmla="*/ 10001171 w 10001171"/>
              <a:gd name="connsiteY0" fmla="*/ 222324 h 222324"/>
              <a:gd name="connsiteX1" fmla="*/ 98650 w 10001171"/>
              <a:gd name="connsiteY1" fmla="*/ 101083 h 222324"/>
              <a:gd name="connsiteX2" fmla="*/ 0 w 10001171"/>
              <a:gd name="connsiteY2" fmla="*/ 1999 h 222324"/>
              <a:gd name="connsiteX3" fmla="*/ 9998707 w 10001171"/>
              <a:gd name="connsiteY3" fmla="*/ 0 h 222324"/>
              <a:gd name="connsiteX4" fmla="*/ 10001171 w 10001171"/>
              <a:gd name="connsiteY4" fmla="*/ 222324 h 222324"/>
              <a:gd name="connsiteX0" fmla="*/ 10001171 w 10001171"/>
              <a:gd name="connsiteY0" fmla="*/ 222324 h 222324"/>
              <a:gd name="connsiteX1" fmla="*/ 98650 w 10001171"/>
              <a:gd name="connsiteY1" fmla="*/ 101083 h 222324"/>
              <a:gd name="connsiteX2" fmla="*/ 0 w 10001171"/>
              <a:gd name="connsiteY2" fmla="*/ 1999 h 222324"/>
              <a:gd name="connsiteX3" fmla="*/ 9832256 w 10001171"/>
              <a:gd name="connsiteY3" fmla="*/ 0 h 222324"/>
              <a:gd name="connsiteX4" fmla="*/ 10001171 w 10001171"/>
              <a:gd name="connsiteY4" fmla="*/ 222324 h 222324"/>
              <a:gd name="connsiteX0" fmla="*/ 9791059 w 9832267"/>
              <a:gd name="connsiteY0" fmla="*/ 175334 h 175334"/>
              <a:gd name="connsiteX1" fmla="*/ 98650 w 9832267"/>
              <a:gd name="connsiteY1" fmla="*/ 101083 h 175334"/>
              <a:gd name="connsiteX2" fmla="*/ 0 w 9832267"/>
              <a:gd name="connsiteY2" fmla="*/ 1999 h 175334"/>
              <a:gd name="connsiteX3" fmla="*/ 9832256 w 9832267"/>
              <a:gd name="connsiteY3" fmla="*/ 0 h 175334"/>
              <a:gd name="connsiteX4" fmla="*/ 9791059 w 9832267"/>
              <a:gd name="connsiteY4" fmla="*/ 175334 h 175334"/>
              <a:gd name="connsiteX0" fmla="*/ 9826533 w 9832319"/>
              <a:gd name="connsiteY0" fmla="*/ 93612 h 101083"/>
              <a:gd name="connsiteX1" fmla="*/ 98650 w 9832319"/>
              <a:gd name="connsiteY1" fmla="*/ 101083 h 101083"/>
              <a:gd name="connsiteX2" fmla="*/ 0 w 9832319"/>
              <a:gd name="connsiteY2" fmla="*/ 1999 h 101083"/>
              <a:gd name="connsiteX3" fmla="*/ 9832256 w 9832319"/>
              <a:gd name="connsiteY3" fmla="*/ 0 h 101083"/>
              <a:gd name="connsiteX4" fmla="*/ 9826533 w 9832319"/>
              <a:gd name="connsiteY4" fmla="*/ 93612 h 101083"/>
              <a:gd name="connsiteX0" fmla="*/ 9829262 w 9832353"/>
              <a:gd name="connsiteY0" fmla="*/ 99740 h 101083"/>
              <a:gd name="connsiteX1" fmla="*/ 98650 w 9832353"/>
              <a:gd name="connsiteY1" fmla="*/ 101083 h 101083"/>
              <a:gd name="connsiteX2" fmla="*/ 0 w 9832353"/>
              <a:gd name="connsiteY2" fmla="*/ 1999 h 101083"/>
              <a:gd name="connsiteX3" fmla="*/ 9832256 w 9832353"/>
              <a:gd name="connsiteY3" fmla="*/ 0 h 101083"/>
              <a:gd name="connsiteX4" fmla="*/ 9829262 w 9832353"/>
              <a:gd name="connsiteY4" fmla="*/ 99740 h 101083"/>
              <a:gd name="connsiteX0" fmla="*/ 9829262 w 11053452"/>
              <a:gd name="connsiteY0" fmla="*/ 111200 h 112543"/>
              <a:gd name="connsiteX1" fmla="*/ 98650 w 11053452"/>
              <a:gd name="connsiteY1" fmla="*/ 112543 h 112543"/>
              <a:gd name="connsiteX2" fmla="*/ 0 w 11053452"/>
              <a:gd name="connsiteY2" fmla="*/ 13459 h 112543"/>
              <a:gd name="connsiteX3" fmla="*/ 9832256 w 11053452"/>
              <a:gd name="connsiteY3" fmla="*/ 11460 h 112543"/>
              <a:gd name="connsiteX4" fmla="*/ 9829262 w 11053452"/>
              <a:gd name="connsiteY4" fmla="*/ 111200 h 112543"/>
              <a:gd name="connsiteX0" fmla="*/ 9829262 w 11053452"/>
              <a:gd name="connsiteY0" fmla="*/ 105540 h 106883"/>
              <a:gd name="connsiteX1" fmla="*/ 98650 w 11053452"/>
              <a:gd name="connsiteY1" fmla="*/ 106883 h 106883"/>
              <a:gd name="connsiteX2" fmla="*/ 0 w 11053452"/>
              <a:gd name="connsiteY2" fmla="*/ 7799 h 106883"/>
              <a:gd name="connsiteX3" fmla="*/ 9832256 w 11053452"/>
              <a:gd name="connsiteY3" fmla="*/ 5800 h 106883"/>
              <a:gd name="connsiteX4" fmla="*/ 9829262 w 11053452"/>
              <a:gd name="connsiteY4" fmla="*/ 105540 h 106883"/>
              <a:gd name="connsiteX0" fmla="*/ 9829262 w 10551265"/>
              <a:gd name="connsiteY0" fmla="*/ 105540 h 106883"/>
              <a:gd name="connsiteX1" fmla="*/ 98650 w 10551265"/>
              <a:gd name="connsiteY1" fmla="*/ 106883 h 106883"/>
              <a:gd name="connsiteX2" fmla="*/ 0 w 10551265"/>
              <a:gd name="connsiteY2" fmla="*/ 7799 h 106883"/>
              <a:gd name="connsiteX3" fmla="*/ 9832256 w 10551265"/>
              <a:gd name="connsiteY3" fmla="*/ 5800 h 106883"/>
              <a:gd name="connsiteX4" fmla="*/ 9829262 w 10551265"/>
              <a:gd name="connsiteY4" fmla="*/ 105540 h 106883"/>
              <a:gd name="connsiteX0" fmla="*/ 9829262 w 9832472"/>
              <a:gd name="connsiteY0" fmla="*/ 105540 h 106883"/>
              <a:gd name="connsiteX1" fmla="*/ 98650 w 9832472"/>
              <a:gd name="connsiteY1" fmla="*/ 106883 h 106883"/>
              <a:gd name="connsiteX2" fmla="*/ 0 w 9832472"/>
              <a:gd name="connsiteY2" fmla="*/ 7799 h 106883"/>
              <a:gd name="connsiteX3" fmla="*/ 9832256 w 9832472"/>
              <a:gd name="connsiteY3" fmla="*/ 5800 h 106883"/>
              <a:gd name="connsiteX4" fmla="*/ 9829262 w 9832472"/>
              <a:gd name="connsiteY4" fmla="*/ 105540 h 106883"/>
              <a:gd name="connsiteX0" fmla="*/ 9834719 w 9837930"/>
              <a:gd name="connsiteY0" fmla="*/ 105540 h 106883"/>
              <a:gd name="connsiteX1" fmla="*/ 104107 w 9837930"/>
              <a:gd name="connsiteY1" fmla="*/ 106883 h 106883"/>
              <a:gd name="connsiteX2" fmla="*/ 0 w 9837930"/>
              <a:gd name="connsiteY2" fmla="*/ 7799 h 106883"/>
              <a:gd name="connsiteX3" fmla="*/ 9837713 w 9837930"/>
              <a:gd name="connsiteY3" fmla="*/ 5800 h 106883"/>
              <a:gd name="connsiteX4" fmla="*/ 9834719 w 9837930"/>
              <a:gd name="connsiteY4" fmla="*/ 105540 h 106883"/>
              <a:gd name="connsiteX0" fmla="*/ 9834719 w 9837930"/>
              <a:gd name="connsiteY0" fmla="*/ 99740 h 101083"/>
              <a:gd name="connsiteX1" fmla="*/ 104107 w 9837930"/>
              <a:gd name="connsiteY1" fmla="*/ 101083 h 101083"/>
              <a:gd name="connsiteX2" fmla="*/ 0 w 9837930"/>
              <a:gd name="connsiteY2" fmla="*/ 1999 h 101083"/>
              <a:gd name="connsiteX3" fmla="*/ 9837713 w 9837930"/>
              <a:gd name="connsiteY3" fmla="*/ 0 h 101083"/>
              <a:gd name="connsiteX4" fmla="*/ 9834719 w 9837930"/>
              <a:gd name="connsiteY4" fmla="*/ 99740 h 101083"/>
              <a:gd name="connsiteX0" fmla="*/ 9834719 w 9834719"/>
              <a:gd name="connsiteY0" fmla="*/ 101784 h 103127"/>
              <a:gd name="connsiteX1" fmla="*/ 104107 w 9834719"/>
              <a:gd name="connsiteY1" fmla="*/ 103127 h 103127"/>
              <a:gd name="connsiteX2" fmla="*/ 0 w 9834719"/>
              <a:gd name="connsiteY2" fmla="*/ 4043 h 103127"/>
              <a:gd name="connsiteX3" fmla="*/ 7158112 w 9834719"/>
              <a:gd name="connsiteY3" fmla="*/ 0 h 103127"/>
              <a:gd name="connsiteX4" fmla="*/ 9834719 w 9834719"/>
              <a:gd name="connsiteY4" fmla="*/ 101784 h 103127"/>
              <a:gd name="connsiteX0" fmla="*/ 7084170 w 7158121"/>
              <a:gd name="connsiteY0" fmla="*/ 103827 h 103827"/>
              <a:gd name="connsiteX1" fmla="*/ 104107 w 7158121"/>
              <a:gd name="connsiteY1" fmla="*/ 103127 h 103827"/>
              <a:gd name="connsiteX2" fmla="*/ 0 w 7158121"/>
              <a:gd name="connsiteY2" fmla="*/ 4043 h 103827"/>
              <a:gd name="connsiteX3" fmla="*/ 7158112 w 7158121"/>
              <a:gd name="connsiteY3" fmla="*/ 0 h 103827"/>
              <a:gd name="connsiteX4" fmla="*/ 7084170 w 7158121"/>
              <a:gd name="connsiteY4" fmla="*/ 103827 h 103827"/>
              <a:gd name="connsiteX0" fmla="*/ 3302165 w 7158112"/>
              <a:gd name="connsiteY0" fmla="*/ 103827 h 103827"/>
              <a:gd name="connsiteX1" fmla="*/ 104107 w 7158112"/>
              <a:gd name="connsiteY1" fmla="*/ 103127 h 103827"/>
              <a:gd name="connsiteX2" fmla="*/ 0 w 7158112"/>
              <a:gd name="connsiteY2" fmla="*/ 4043 h 103827"/>
              <a:gd name="connsiteX3" fmla="*/ 7158112 w 7158112"/>
              <a:gd name="connsiteY3" fmla="*/ 0 h 103827"/>
              <a:gd name="connsiteX4" fmla="*/ 3302165 w 7158112"/>
              <a:gd name="connsiteY4" fmla="*/ 103827 h 103827"/>
              <a:gd name="connsiteX0" fmla="*/ 3302165 w 3302208"/>
              <a:gd name="connsiteY0" fmla="*/ 101784 h 101784"/>
              <a:gd name="connsiteX1" fmla="*/ 104107 w 3302208"/>
              <a:gd name="connsiteY1" fmla="*/ 101084 h 101784"/>
              <a:gd name="connsiteX2" fmla="*/ 0 w 3302208"/>
              <a:gd name="connsiteY2" fmla="*/ 2000 h 101784"/>
              <a:gd name="connsiteX3" fmla="*/ 3269687 w 3302208"/>
              <a:gd name="connsiteY3" fmla="*/ 0 h 101784"/>
              <a:gd name="connsiteX4" fmla="*/ 3302165 w 3302208"/>
              <a:gd name="connsiteY4" fmla="*/ 101784 h 101784"/>
              <a:gd name="connsiteX0" fmla="*/ 3302165 w 3302164"/>
              <a:gd name="connsiteY0" fmla="*/ 101784 h 101784"/>
              <a:gd name="connsiteX1" fmla="*/ 104107 w 3302164"/>
              <a:gd name="connsiteY1" fmla="*/ 101084 h 101784"/>
              <a:gd name="connsiteX2" fmla="*/ 0 w 3302164"/>
              <a:gd name="connsiteY2" fmla="*/ 2000 h 101784"/>
              <a:gd name="connsiteX3" fmla="*/ 917531 w 3302164"/>
              <a:gd name="connsiteY3" fmla="*/ 0 h 101784"/>
              <a:gd name="connsiteX4" fmla="*/ 3302165 w 3302164"/>
              <a:gd name="connsiteY4" fmla="*/ 101784 h 101784"/>
              <a:gd name="connsiteX0" fmla="*/ 158681 w 917531"/>
              <a:gd name="connsiteY0" fmla="*/ 99741 h 101084"/>
              <a:gd name="connsiteX1" fmla="*/ 104107 w 917531"/>
              <a:gd name="connsiteY1" fmla="*/ 101084 h 101084"/>
              <a:gd name="connsiteX2" fmla="*/ 0 w 917531"/>
              <a:gd name="connsiteY2" fmla="*/ 2000 h 101084"/>
              <a:gd name="connsiteX3" fmla="*/ 917531 w 917531"/>
              <a:gd name="connsiteY3" fmla="*/ 0 h 101084"/>
              <a:gd name="connsiteX4" fmla="*/ 158681 w 917531"/>
              <a:gd name="connsiteY4" fmla="*/ 99741 h 101084"/>
              <a:gd name="connsiteX0" fmla="*/ 158681 w 158696"/>
              <a:gd name="connsiteY0" fmla="*/ 97741 h 99084"/>
              <a:gd name="connsiteX1" fmla="*/ 104107 w 158696"/>
              <a:gd name="connsiteY1" fmla="*/ 99084 h 99084"/>
              <a:gd name="connsiteX2" fmla="*/ 0 w 158696"/>
              <a:gd name="connsiteY2" fmla="*/ 0 h 99084"/>
              <a:gd name="connsiteX3" fmla="*/ 66171 w 158696"/>
              <a:gd name="connsiteY3" fmla="*/ 43 h 99084"/>
              <a:gd name="connsiteX4" fmla="*/ 158681 w 158696"/>
              <a:gd name="connsiteY4" fmla="*/ 97741 h 99084"/>
              <a:gd name="connsiteX0" fmla="*/ 145037 w 145055"/>
              <a:gd name="connsiteY0" fmla="*/ 97741 h 99084"/>
              <a:gd name="connsiteX1" fmla="*/ 104107 w 145055"/>
              <a:gd name="connsiteY1" fmla="*/ 99084 h 99084"/>
              <a:gd name="connsiteX2" fmla="*/ 0 w 145055"/>
              <a:gd name="connsiteY2" fmla="*/ 0 h 99084"/>
              <a:gd name="connsiteX3" fmla="*/ 66171 w 145055"/>
              <a:gd name="connsiteY3" fmla="*/ 43 h 99084"/>
              <a:gd name="connsiteX4" fmla="*/ 145037 w 145055"/>
              <a:gd name="connsiteY4" fmla="*/ 97741 h 99084"/>
              <a:gd name="connsiteX0" fmla="*/ 145037 w 145460"/>
              <a:gd name="connsiteY0" fmla="*/ 97741 h 99084"/>
              <a:gd name="connsiteX1" fmla="*/ 104107 w 145460"/>
              <a:gd name="connsiteY1" fmla="*/ 99084 h 99084"/>
              <a:gd name="connsiteX2" fmla="*/ 0 w 145460"/>
              <a:gd name="connsiteY2" fmla="*/ 0 h 99084"/>
              <a:gd name="connsiteX3" fmla="*/ 66171 w 145460"/>
              <a:gd name="connsiteY3" fmla="*/ 43 h 99084"/>
              <a:gd name="connsiteX4" fmla="*/ 145037 w 145460"/>
              <a:gd name="connsiteY4" fmla="*/ 97741 h 99084"/>
              <a:gd name="connsiteX0" fmla="*/ 145037 w 145037"/>
              <a:gd name="connsiteY0" fmla="*/ 97741 h 99084"/>
              <a:gd name="connsiteX1" fmla="*/ 104107 w 145037"/>
              <a:gd name="connsiteY1" fmla="*/ 99084 h 99084"/>
              <a:gd name="connsiteX2" fmla="*/ 0 w 145037"/>
              <a:gd name="connsiteY2" fmla="*/ 0 h 99084"/>
              <a:gd name="connsiteX3" fmla="*/ 66171 w 145037"/>
              <a:gd name="connsiteY3" fmla="*/ 43 h 99084"/>
              <a:gd name="connsiteX4" fmla="*/ 145037 w 145037"/>
              <a:gd name="connsiteY4" fmla="*/ 97741 h 99084"/>
              <a:gd name="connsiteX0" fmla="*/ 166867 w 166867"/>
              <a:gd name="connsiteY0" fmla="*/ 99784 h 99784"/>
              <a:gd name="connsiteX1" fmla="*/ 104107 w 166867"/>
              <a:gd name="connsiteY1" fmla="*/ 99084 h 99784"/>
              <a:gd name="connsiteX2" fmla="*/ 0 w 166867"/>
              <a:gd name="connsiteY2" fmla="*/ 0 h 99784"/>
              <a:gd name="connsiteX3" fmla="*/ 66171 w 166867"/>
              <a:gd name="connsiteY3" fmla="*/ 43 h 99784"/>
              <a:gd name="connsiteX4" fmla="*/ 166867 w 166867"/>
              <a:gd name="connsiteY4" fmla="*/ 99784 h 99784"/>
              <a:gd name="connsiteX0" fmla="*/ 166867 w 166867"/>
              <a:gd name="connsiteY0" fmla="*/ 99784 h 99784"/>
              <a:gd name="connsiteX1" fmla="*/ 104107 w 166867"/>
              <a:gd name="connsiteY1" fmla="*/ 99084 h 99784"/>
              <a:gd name="connsiteX2" fmla="*/ 0 w 166867"/>
              <a:gd name="connsiteY2" fmla="*/ 0 h 99784"/>
              <a:gd name="connsiteX3" fmla="*/ 66171 w 166867"/>
              <a:gd name="connsiteY3" fmla="*/ 43 h 99784"/>
              <a:gd name="connsiteX4" fmla="*/ 166867 w 166867"/>
              <a:gd name="connsiteY4" fmla="*/ 99784 h 99784"/>
              <a:gd name="connsiteX0" fmla="*/ 166867 w 166867"/>
              <a:gd name="connsiteY0" fmla="*/ 99784 h 99784"/>
              <a:gd name="connsiteX1" fmla="*/ 104107 w 166867"/>
              <a:gd name="connsiteY1" fmla="*/ 99084 h 99784"/>
              <a:gd name="connsiteX2" fmla="*/ 0 w 166867"/>
              <a:gd name="connsiteY2" fmla="*/ 0 h 99784"/>
              <a:gd name="connsiteX3" fmla="*/ 66171 w 166867"/>
              <a:gd name="connsiteY3" fmla="*/ 43 h 99784"/>
              <a:gd name="connsiteX4" fmla="*/ 166867 w 166867"/>
              <a:gd name="connsiteY4" fmla="*/ 99784 h 99784"/>
              <a:gd name="connsiteX0" fmla="*/ 188935 w 188935"/>
              <a:gd name="connsiteY0" fmla="*/ 186454 h 186454"/>
              <a:gd name="connsiteX1" fmla="*/ 126175 w 188935"/>
              <a:gd name="connsiteY1" fmla="*/ 185754 h 186454"/>
              <a:gd name="connsiteX2" fmla="*/ 22068 w 188935"/>
              <a:gd name="connsiteY2" fmla="*/ 86670 h 186454"/>
              <a:gd name="connsiteX3" fmla="*/ 0 w 188935"/>
              <a:gd name="connsiteY3" fmla="*/ 0 h 186454"/>
              <a:gd name="connsiteX4" fmla="*/ 188935 w 188935"/>
              <a:gd name="connsiteY4" fmla="*/ 186454 h 186454"/>
              <a:gd name="connsiteX0" fmla="*/ 233045 w 233045"/>
              <a:gd name="connsiteY0" fmla="*/ 186454 h 186454"/>
              <a:gd name="connsiteX1" fmla="*/ 170285 w 233045"/>
              <a:gd name="connsiteY1" fmla="*/ 185754 h 186454"/>
              <a:gd name="connsiteX2" fmla="*/ 0 w 233045"/>
              <a:gd name="connsiteY2" fmla="*/ 12345 h 186454"/>
              <a:gd name="connsiteX3" fmla="*/ 44110 w 233045"/>
              <a:gd name="connsiteY3" fmla="*/ 0 h 186454"/>
              <a:gd name="connsiteX4" fmla="*/ 233045 w 233045"/>
              <a:gd name="connsiteY4" fmla="*/ 186454 h 186454"/>
              <a:gd name="connsiteX0" fmla="*/ 249417 w 249417"/>
              <a:gd name="connsiteY0" fmla="*/ 188411 h 188411"/>
              <a:gd name="connsiteX1" fmla="*/ 186657 w 249417"/>
              <a:gd name="connsiteY1" fmla="*/ 187711 h 188411"/>
              <a:gd name="connsiteX2" fmla="*/ 0 w 249417"/>
              <a:gd name="connsiteY2" fmla="*/ 0 h 188411"/>
              <a:gd name="connsiteX3" fmla="*/ 60482 w 249417"/>
              <a:gd name="connsiteY3" fmla="*/ 1957 h 188411"/>
              <a:gd name="connsiteX4" fmla="*/ 249417 w 249417"/>
              <a:gd name="connsiteY4" fmla="*/ 188411 h 188411"/>
              <a:gd name="connsiteX0" fmla="*/ 249417 w 249417"/>
              <a:gd name="connsiteY0" fmla="*/ 188411 h 188411"/>
              <a:gd name="connsiteX1" fmla="*/ 186657 w 249417"/>
              <a:gd name="connsiteY1" fmla="*/ 187711 h 188411"/>
              <a:gd name="connsiteX2" fmla="*/ 0 w 249417"/>
              <a:gd name="connsiteY2" fmla="*/ 0 h 188411"/>
              <a:gd name="connsiteX3" fmla="*/ 71397 w 249417"/>
              <a:gd name="connsiteY3" fmla="*/ 8086 h 188411"/>
              <a:gd name="connsiteX4" fmla="*/ 249417 w 249417"/>
              <a:gd name="connsiteY4" fmla="*/ 188411 h 188411"/>
              <a:gd name="connsiteX0" fmla="*/ 235774 w 235774"/>
              <a:gd name="connsiteY0" fmla="*/ 180325 h 180325"/>
              <a:gd name="connsiteX1" fmla="*/ 173014 w 235774"/>
              <a:gd name="connsiteY1" fmla="*/ 179625 h 180325"/>
              <a:gd name="connsiteX2" fmla="*/ 0 w 235774"/>
              <a:gd name="connsiteY2" fmla="*/ 86 h 180325"/>
              <a:gd name="connsiteX3" fmla="*/ 57754 w 235774"/>
              <a:gd name="connsiteY3" fmla="*/ 0 h 180325"/>
              <a:gd name="connsiteX4" fmla="*/ 235774 w 235774"/>
              <a:gd name="connsiteY4" fmla="*/ 180325 h 180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774" h="180325">
                <a:moveTo>
                  <a:pt x="235774" y="180325"/>
                </a:moveTo>
                <a:lnTo>
                  <a:pt x="173014" y="179625"/>
                </a:lnTo>
                <a:lnTo>
                  <a:pt x="0" y="86"/>
                </a:lnTo>
                <a:lnTo>
                  <a:pt x="57754" y="0"/>
                </a:lnTo>
                <a:cubicBezTo>
                  <a:pt x="162423" y="100055"/>
                  <a:pt x="141677" y="83798"/>
                  <a:pt x="235774" y="180325"/>
                </a:cubicBezTo>
                <a:close/>
              </a:path>
            </a:pathLst>
          </a:custGeom>
          <a:solidFill>
            <a:srgbClr val="D9D9D9"/>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arallelogram 1"/>
          <p:cNvSpPr/>
          <p:nvPr/>
        </p:nvSpPr>
        <p:spPr>
          <a:xfrm>
            <a:off x="-3240" y="4608624"/>
            <a:ext cx="410796" cy="534875"/>
          </a:xfrm>
          <a:custGeom>
            <a:avLst/>
            <a:gdLst>
              <a:gd name="connsiteX0" fmla="*/ 0 w 8593931"/>
              <a:gd name="connsiteY0" fmla="*/ 553998 h 553998"/>
              <a:gd name="connsiteX1" fmla="*/ 331379 w 8593931"/>
              <a:gd name="connsiteY1" fmla="*/ 0 h 553998"/>
              <a:gd name="connsiteX2" fmla="*/ 8593931 w 8593931"/>
              <a:gd name="connsiteY2" fmla="*/ 0 h 553998"/>
              <a:gd name="connsiteX3" fmla="*/ 8262552 w 8593931"/>
              <a:gd name="connsiteY3" fmla="*/ 553998 h 553998"/>
              <a:gd name="connsiteX4" fmla="*/ 0 w 8593931"/>
              <a:gd name="connsiteY4" fmla="*/ 553998 h 553998"/>
              <a:gd name="connsiteX0" fmla="*/ 511584 w 8262552"/>
              <a:gd name="connsiteY0" fmla="*/ 546854 h 553998"/>
              <a:gd name="connsiteX1" fmla="*/ 0 w 8262552"/>
              <a:gd name="connsiteY1" fmla="*/ 0 h 553998"/>
              <a:gd name="connsiteX2" fmla="*/ 8262552 w 8262552"/>
              <a:gd name="connsiteY2" fmla="*/ 0 h 553998"/>
              <a:gd name="connsiteX3" fmla="*/ 7931173 w 8262552"/>
              <a:gd name="connsiteY3" fmla="*/ 553998 h 553998"/>
              <a:gd name="connsiteX4" fmla="*/ 511584 w 8262552"/>
              <a:gd name="connsiteY4" fmla="*/ 546854 h 553998"/>
              <a:gd name="connsiteX0" fmla="*/ 511584 w 8262552"/>
              <a:gd name="connsiteY0" fmla="*/ 546854 h 575430"/>
              <a:gd name="connsiteX1" fmla="*/ 0 w 8262552"/>
              <a:gd name="connsiteY1" fmla="*/ 0 h 575430"/>
              <a:gd name="connsiteX2" fmla="*/ 8262552 w 8262552"/>
              <a:gd name="connsiteY2" fmla="*/ 0 h 575430"/>
              <a:gd name="connsiteX3" fmla="*/ 8252641 w 8262552"/>
              <a:gd name="connsiteY3" fmla="*/ 575430 h 575430"/>
              <a:gd name="connsiteX4" fmla="*/ 511584 w 8262552"/>
              <a:gd name="connsiteY4" fmla="*/ 546854 h 575430"/>
              <a:gd name="connsiteX0" fmla="*/ 518728 w 8262552"/>
              <a:gd name="connsiteY0" fmla="*/ 553998 h 575430"/>
              <a:gd name="connsiteX1" fmla="*/ 0 w 8262552"/>
              <a:gd name="connsiteY1" fmla="*/ 0 h 575430"/>
              <a:gd name="connsiteX2" fmla="*/ 8262552 w 8262552"/>
              <a:gd name="connsiteY2" fmla="*/ 0 h 575430"/>
              <a:gd name="connsiteX3" fmla="*/ 8252641 w 8262552"/>
              <a:gd name="connsiteY3" fmla="*/ 575430 h 575430"/>
              <a:gd name="connsiteX4" fmla="*/ 518728 w 8262552"/>
              <a:gd name="connsiteY4" fmla="*/ 553998 h 575430"/>
              <a:gd name="connsiteX0" fmla="*/ 518728 w 8281216"/>
              <a:gd name="connsiteY0" fmla="*/ 553998 h 575430"/>
              <a:gd name="connsiteX1" fmla="*/ 0 w 8281216"/>
              <a:gd name="connsiteY1" fmla="*/ 0 h 575430"/>
              <a:gd name="connsiteX2" fmla="*/ 8262552 w 8281216"/>
              <a:gd name="connsiteY2" fmla="*/ 0 h 575430"/>
              <a:gd name="connsiteX3" fmla="*/ 8281216 w 8281216"/>
              <a:gd name="connsiteY3" fmla="*/ 575430 h 575430"/>
              <a:gd name="connsiteX4" fmla="*/ 518728 w 8281216"/>
              <a:gd name="connsiteY4" fmla="*/ 553998 h 575430"/>
              <a:gd name="connsiteX0" fmla="*/ 584217 w 8346705"/>
              <a:gd name="connsiteY0" fmla="*/ 553998 h 575430"/>
              <a:gd name="connsiteX1" fmla="*/ 0 w 8346705"/>
              <a:gd name="connsiteY1" fmla="*/ 0 h 575430"/>
              <a:gd name="connsiteX2" fmla="*/ 8328041 w 8346705"/>
              <a:gd name="connsiteY2" fmla="*/ 0 h 575430"/>
              <a:gd name="connsiteX3" fmla="*/ 8346705 w 8346705"/>
              <a:gd name="connsiteY3" fmla="*/ 575430 h 575430"/>
              <a:gd name="connsiteX4" fmla="*/ 584217 w 8346705"/>
              <a:gd name="connsiteY4" fmla="*/ 553998 h 575430"/>
              <a:gd name="connsiteX0" fmla="*/ 584217 w 8360786"/>
              <a:gd name="connsiteY0" fmla="*/ 560127 h 581559"/>
              <a:gd name="connsiteX1" fmla="*/ 0 w 8360786"/>
              <a:gd name="connsiteY1" fmla="*/ 6129 h 581559"/>
              <a:gd name="connsiteX2" fmla="*/ 8360786 w 8360786"/>
              <a:gd name="connsiteY2" fmla="*/ 0 h 581559"/>
              <a:gd name="connsiteX3" fmla="*/ 8346705 w 8360786"/>
              <a:gd name="connsiteY3" fmla="*/ 581559 h 581559"/>
              <a:gd name="connsiteX4" fmla="*/ 584217 w 8360786"/>
              <a:gd name="connsiteY4" fmla="*/ 560127 h 581559"/>
              <a:gd name="connsiteX0" fmla="*/ 584217 w 8368765"/>
              <a:gd name="connsiteY0" fmla="*/ 560127 h 589817"/>
              <a:gd name="connsiteX1" fmla="*/ 0 w 8368765"/>
              <a:gd name="connsiteY1" fmla="*/ 6129 h 589817"/>
              <a:gd name="connsiteX2" fmla="*/ 8360786 w 8368765"/>
              <a:gd name="connsiteY2" fmla="*/ 0 h 589817"/>
              <a:gd name="connsiteX3" fmla="*/ 8368765 w 8368765"/>
              <a:gd name="connsiteY3" fmla="*/ 589817 h 589817"/>
              <a:gd name="connsiteX4" fmla="*/ 584217 w 8368765"/>
              <a:gd name="connsiteY4" fmla="*/ 560127 h 589817"/>
              <a:gd name="connsiteX0" fmla="*/ 584217 w 9993192"/>
              <a:gd name="connsiteY0" fmla="*/ 564256 h 593946"/>
              <a:gd name="connsiteX1" fmla="*/ 0 w 9993192"/>
              <a:gd name="connsiteY1" fmla="*/ 10258 h 593946"/>
              <a:gd name="connsiteX2" fmla="*/ 9993192 w 9993192"/>
              <a:gd name="connsiteY2" fmla="*/ 0 h 593946"/>
              <a:gd name="connsiteX3" fmla="*/ 8368765 w 9993192"/>
              <a:gd name="connsiteY3" fmla="*/ 593946 h 593946"/>
              <a:gd name="connsiteX4" fmla="*/ 584217 w 9993192"/>
              <a:gd name="connsiteY4" fmla="*/ 564256 h 593946"/>
              <a:gd name="connsiteX0" fmla="*/ 584217 w 9995656"/>
              <a:gd name="connsiteY0" fmla="*/ 564256 h 564256"/>
              <a:gd name="connsiteX1" fmla="*/ 0 w 9995656"/>
              <a:gd name="connsiteY1" fmla="*/ 10258 h 564256"/>
              <a:gd name="connsiteX2" fmla="*/ 9993192 w 9995656"/>
              <a:gd name="connsiteY2" fmla="*/ 0 h 564256"/>
              <a:gd name="connsiteX3" fmla="*/ 9995656 w 9995656"/>
              <a:gd name="connsiteY3" fmla="*/ 222324 h 564256"/>
              <a:gd name="connsiteX4" fmla="*/ 584217 w 9995656"/>
              <a:gd name="connsiteY4" fmla="*/ 564256 h 564256"/>
              <a:gd name="connsiteX0" fmla="*/ 225749 w 9995656"/>
              <a:gd name="connsiteY0" fmla="*/ 229796 h 229796"/>
              <a:gd name="connsiteX1" fmla="*/ 0 w 9995656"/>
              <a:gd name="connsiteY1" fmla="*/ 10258 h 229796"/>
              <a:gd name="connsiteX2" fmla="*/ 9993192 w 9995656"/>
              <a:gd name="connsiteY2" fmla="*/ 0 h 229796"/>
              <a:gd name="connsiteX3" fmla="*/ 9995656 w 9995656"/>
              <a:gd name="connsiteY3" fmla="*/ 222324 h 229796"/>
              <a:gd name="connsiteX4" fmla="*/ 225749 w 9995656"/>
              <a:gd name="connsiteY4" fmla="*/ 229796 h 229796"/>
              <a:gd name="connsiteX0" fmla="*/ 231264 w 10001171"/>
              <a:gd name="connsiteY0" fmla="*/ 229796 h 229796"/>
              <a:gd name="connsiteX1" fmla="*/ 0 w 10001171"/>
              <a:gd name="connsiteY1" fmla="*/ 1999 h 229796"/>
              <a:gd name="connsiteX2" fmla="*/ 9998707 w 10001171"/>
              <a:gd name="connsiteY2" fmla="*/ 0 h 229796"/>
              <a:gd name="connsiteX3" fmla="*/ 10001171 w 10001171"/>
              <a:gd name="connsiteY3" fmla="*/ 222324 h 229796"/>
              <a:gd name="connsiteX4" fmla="*/ 231264 w 10001171"/>
              <a:gd name="connsiteY4" fmla="*/ 229796 h 229796"/>
              <a:gd name="connsiteX0" fmla="*/ 231264 w 10001171"/>
              <a:gd name="connsiteY0" fmla="*/ 229796 h 229796"/>
              <a:gd name="connsiteX1" fmla="*/ 0 w 10001171"/>
              <a:gd name="connsiteY1" fmla="*/ 1999 h 229796"/>
              <a:gd name="connsiteX2" fmla="*/ 9998707 w 10001171"/>
              <a:gd name="connsiteY2" fmla="*/ 0 h 229796"/>
              <a:gd name="connsiteX3" fmla="*/ 10001171 w 10001171"/>
              <a:gd name="connsiteY3" fmla="*/ 222324 h 229796"/>
              <a:gd name="connsiteX4" fmla="*/ 231264 w 10001171"/>
              <a:gd name="connsiteY4" fmla="*/ 229796 h 229796"/>
              <a:gd name="connsiteX0" fmla="*/ 231264 w 10001171"/>
              <a:gd name="connsiteY0" fmla="*/ 229796 h 229796"/>
              <a:gd name="connsiteX1" fmla="*/ 98650 w 10001171"/>
              <a:gd name="connsiteY1" fmla="*/ 101083 h 229796"/>
              <a:gd name="connsiteX2" fmla="*/ 0 w 10001171"/>
              <a:gd name="connsiteY2" fmla="*/ 1999 h 229796"/>
              <a:gd name="connsiteX3" fmla="*/ 9998707 w 10001171"/>
              <a:gd name="connsiteY3" fmla="*/ 0 h 229796"/>
              <a:gd name="connsiteX4" fmla="*/ 10001171 w 10001171"/>
              <a:gd name="connsiteY4" fmla="*/ 222324 h 229796"/>
              <a:gd name="connsiteX5" fmla="*/ 231264 w 10001171"/>
              <a:gd name="connsiteY5" fmla="*/ 229796 h 229796"/>
              <a:gd name="connsiteX0" fmla="*/ 10001171 w 10001171"/>
              <a:gd name="connsiteY0" fmla="*/ 222324 h 222324"/>
              <a:gd name="connsiteX1" fmla="*/ 98650 w 10001171"/>
              <a:gd name="connsiteY1" fmla="*/ 101083 h 222324"/>
              <a:gd name="connsiteX2" fmla="*/ 0 w 10001171"/>
              <a:gd name="connsiteY2" fmla="*/ 1999 h 222324"/>
              <a:gd name="connsiteX3" fmla="*/ 9998707 w 10001171"/>
              <a:gd name="connsiteY3" fmla="*/ 0 h 222324"/>
              <a:gd name="connsiteX4" fmla="*/ 10001171 w 10001171"/>
              <a:gd name="connsiteY4" fmla="*/ 222324 h 222324"/>
              <a:gd name="connsiteX0" fmla="*/ 10001171 w 10001171"/>
              <a:gd name="connsiteY0" fmla="*/ 222324 h 222324"/>
              <a:gd name="connsiteX1" fmla="*/ 98650 w 10001171"/>
              <a:gd name="connsiteY1" fmla="*/ 101083 h 222324"/>
              <a:gd name="connsiteX2" fmla="*/ 0 w 10001171"/>
              <a:gd name="connsiteY2" fmla="*/ 1999 h 222324"/>
              <a:gd name="connsiteX3" fmla="*/ 9832256 w 10001171"/>
              <a:gd name="connsiteY3" fmla="*/ 0 h 222324"/>
              <a:gd name="connsiteX4" fmla="*/ 10001171 w 10001171"/>
              <a:gd name="connsiteY4" fmla="*/ 222324 h 222324"/>
              <a:gd name="connsiteX0" fmla="*/ 9791059 w 9832267"/>
              <a:gd name="connsiteY0" fmla="*/ 175334 h 175334"/>
              <a:gd name="connsiteX1" fmla="*/ 98650 w 9832267"/>
              <a:gd name="connsiteY1" fmla="*/ 101083 h 175334"/>
              <a:gd name="connsiteX2" fmla="*/ 0 w 9832267"/>
              <a:gd name="connsiteY2" fmla="*/ 1999 h 175334"/>
              <a:gd name="connsiteX3" fmla="*/ 9832256 w 9832267"/>
              <a:gd name="connsiteY3" fmla="*/ 0 h 175334"/>
              <a:gd name="connsiteX4" fmla="*/ 9791059 w 9832267"/>
              <a:gd name="connsiteY4" fmla="*/ 175334 h 175334"/>
              <a:gd name="connsiteX0" fmla="*/ 9826533 w 9832319"/>
              <a:gd name="connsiteY0" fmla="*/ 93612 h 101083"/>
              <a:gd name="connsiteX1" fmla="*/ 98650 w 9832319"/>
              <a:gd name="connsiteY1" fmla="*/ 101083 h 101083"/>
              <a:gd name="connsiteX2" fmla="*/ 0 w 9832319"/>
              <a:gd name="connsiteY2" fmla="*/ 1999 h 101083"/>
              <a:gd name="connsiteX3" fmla="*/ 9832256 w 9832319"/>
              <a:gd name="connsiteY3" fmla="*/ 0 h 101083"/>
              <a:gd name="connsiteX4" fmla="*/ 9826533 w 9832319"/>
              <a:gd name="connsiteY4" fmla="*/ 93612 h 101083"/>
              <a:gd name="connsiteX0" fmla="*/ 9829262 w 9832353"/>
              <a:gd name="connsiteY0" fmla="*/ 99740 h 101083"/>
              <a:gd name="connsiteX1" fmla="*/ 98650 w 9832353"/>
              <a:gd name="connsiteY1" fmla="*/ 101083 h 101083"/>
              <a:gd name="connsiteX2" fmla="*/ 0 w 9832353"/>
              <a:gd name="connsiteY2" fmla="*/ 1999 h 101083"/>
              <a:gd name="connsiteX3" fmla="*/ 9832256 w 9832353"/>
              <a:gd name="connsiteY3" fmla="*/ 0 h 101083"/>
              <a:gd name="connsiteX4" fmla="*/ 9829262 w 9832353"/>
              <a:gd name="connsiteY4" fmla="*/ 99740 h 101083"/>
              <a:gd name="connsiteX0" fmla="*/ 9829262 w 11053452"/>
              <a:gd name="connsiteY0" fmla="*/ 111200 h 112543"/>
              <a:gd name="connsiteX1" fmla="*/ 98650 w 11053452"/>
              <a:gd name="connsiteY1" fmla="*/ 112543 h 112543"/>
              <a:gd name="connsiteX2" fmla="*/ 0 w 11053452"/>
              <a:gd name="connsiteY2" fmla="*/ 13459 h 112543"/>
              <a:gd name="connsiteX3" fmla="*/ 9832256 w 11053452"/>
              <a:gd name="connsiteY3" fmla="*/ 11460 h 112543"/>
              <a:gd name="connsiteX4" fmla="*/ 9829262 w 11053452"/>
              <a:gd name="connsiteY4" fmla="*/ 111200 h 112543"/>
              <a:gd name="connsiteX0" fmla="*/ 9829262 w 11053452"/>
              <a:gd name="connsiteY0" fmla="*/ 105540 h 106883"/>
              <a:gd name="connsiteX1" fmla="*/ 98650 w 11053452"/>
              <a:gd name="connsiteY1" fmla="*/ 106883 h 106883"/>
              <a:gd name="connsiteX2" fmla="*/ 0 w 11053452"/>
              <a:gd name="connsiteY2" fmla="*/ 7799 h 106883"/>
              <a:gd name="connsiteX3" fmla="*/ 9832256 w 11053452"/>
              <a:gd name="connsiteY3" fmla="*/ 5800 h 106883"/>
              <a:gd name="connsiteX4" fmla="*/ 9829262 w 11053452"/>
              <a:gd name="connsiteY4" fmla="*/ 105540 h 106883"/>
              <a:gd name="connsiteX0" fmla="*/ 9829262 w 10551265"/>
              <a:gd name="connsiteY0" fmla="*/ 105540 h 106883"/>
              <a:gd name="connsiteX1" fmla="*/ 98650 w 10551265"/>
              <a:gd name="connsiteY1" fmla="*/ 106883 h 106883"/>
              <a:gd name="connsiteX2" fmla="*/ 0 w 10551265"/>
              <a:gd name="connsiteY2" fmla="*/ 7799 h 106883"/>
              <a:gd name="connsiteX3" fmla="*/ 9832256 w 10551265"/>
              <a:gd name="connsiteY3" fmla="*/ 5800 h 106883"/>
              <a:gd name="connsiteX4" fmla="*/ 9829262 w 10551265"/>
              <a:gd name="connsiteY4" fmla="*/ 105540 h 106883"/>
              <a:gd name="connsiteX0" fmla="*/ 9829262 w 9832472"/>
              <a:gd name="connsiteY0" fmla="*/ 105540 h 106883"/>
              <a:gd name="connsiteX1" fmla="*/ 98650 w 9832472"/>
              <a:gd name="connsiteY1" fmla="*/ 106883 h 106883"/>
              <a:gd name="connsiteX2" fmla="*/ 0 w 9832472"/>
              <a:gd name="connsiteY2" fmla="*/ 7799 h 106883"/>
              <a:gd name="connsiteX3" fmla="*/ 9832256 w 9832472"/>
              <a:gd name="connsiteY3" fmla="*/ 5800 h 106883"/>
              <a:gd name="connsiteX4" fmla="*/ 9829262 w 9832472"/>
              <a:gd name="connsiteY4" fmla="*/ 105540 h 106883"/>
              <a:gd name="connsiteX0" fmla="*/ 9834719 w 9837930"/>
              <a:gd name="connsiteY0" fmla="*/ 105540 h 106883"/>
              <a:gd name="connsiteX1" fmla="*/ 104107 w 9837930"/>
              <a:gd name="connsiteY1" fmla="*/ 106883 h 106883"/>
              <a:gd name="connsiteX2" fmla="*/ 0 w 9837930"/>
              <a:gd name="connsiteY2" fmla="*/ 7799 h 106883"/>
              <a:gd name="connsiteX3" fmla="*/ 9837713 w 9837930"/>
              <a:gd name="connsiteY3" fmla="*/ 5800 h 106883"/>
              <a:gd name="connsiteX4" fmla="*/ 9834719 w 9837930"/>
              <a:gd name="connsiteY4" fmla="*/ 105540 h 106883"/>
              <a:gd name="connsiteX0" fmla="*/ 9834719 w 9837930"/>
              <a:gd name="connsiteY0" fmla="*/ 99740 h 101083"/>
              <a:gd name="connsiteX1" fmla="*/ 104107 w 9837930"/>
              <a:gd name="connsiteY1" fmla="*/ 101083 h 101083"/>
              <a:gd name="connsiteX2" fmla="*/ 0 w 9837930"/>
              <a:gd name="connsiteY2" fmla="*/ 1999 h 101083"/>
              <a:gd name="connsiteX3" fmla="*/ 9837713 w 9837930"/>
              <a:gd name="connsiteY3" fmla="*/ 0 h 101083"/>
              <a:gd name="connsiteX4" fmla="*/ 9834719 w 9837930"/>
              <a:gd name="connsiteY4" fmla="*/ 99740 h 101083"/>
              <a:gd name="connsiteX0" fmla="*/ 9834719 w 9834719"/>
              <a:gd name="connsiteY0" fmla="*/ 101784 h 103127"/>
              <a:gd name="connsiteX1" fmla="*/ 104107 w 9834719"/>
              <a:gd name="connsiteY1" fmla="*/ 103127 h 103127"/>
              <a:gd name="connsiteX2" fmla="*/ 0 w 9834719"/>
              <a:gd name="connsiteY2" fmla="*/ 4043 h 103127"/>
              <a:gd name="connsiteX3" fmla="*/ 7158112 w 9834719"/>
              <a:gd name="connsiteY3" fmla="*/ 0 h 103127"/>
              <a:gd name="connsiteX4" fmla="*/ 9834719 w 9834719"/>
              <a:gd name="connsiteY4" fmla="*/ 101784 h 103127"/>
              <a:gd name="connsiteX0" fmla="*/ 7084170 w 7158121"/>
              <a:gd name="connsiteY0" fmla="*/ 103827 h 103827"/>
              <a:gd name="connsiteX1" fmla="*/ 104107 w 7158121"/>
              <a:gd name="connsiteY1" fmla="*/ 103127 h 103827"/>
              <a:gd name="connsiteX2" fmla="*/ 0 w 7158121"/>
              <a:gd name="connsiteY2" fmla="*/ 4043 h 103827"/>
              <a:gd name="connsiteX3" fmla="*/ 7158112 w 7158121"/>
              <a:gd name="connsiteY3" fmla="*/ 0 h 103827"/>
              <a:gd name="connsiteX4" fmla="*/ 7084170 w 7158121"/>
              <a:gd name="connsiteY4" fmla="*/ 103827 h 103827"/>
              <a:gd name="connsiteX0" fmla="*/ 3302165 w 7158112"/>
              <a:gd name="connsiteY0" fmla="*/ 103827 h 103827"/>
              <a:gd name="connsiteX1" fmla="*/ 104107 w 7158112"/>
              <a:gd name="connsiteY1" fmla="*/ 103127 h 103827"/>
              <a:gd name="connsiteX2" fmla="*/ 0 w 7158112"/>
              <a:gd name="connsiteY2" fmla="*/ 4043 h 103827"/>
              <a:gd name="connsiteX3" fmla="*/ 7158112 w 7158112"/>
              <a:gd name="connsiteY3" fmla="*/ 0 h 103827"/>
              <a:gd name="connsiteX4" fmla="*/ 3302165 w 7158112"/>
              <a:gd name="connsiteY4" fmla="*/ 103827 h 103827"/>
              <a:gd name="connsiteX0" fmla="*/ 3302165 w 3302208"/>
              <a:gd name="connsiteY0" fmla="*/ 101784 h 101784"/>
              <a:gd name="connsiteX1" fmla="*/ 104107 w 3302208"/>
              <a:gd name="connsiteY1" fmla="*/ 101084 h 101784"/>
              <a:gd name="connsiteX2" fmla="*/ 0 w 3302208"/>
              <a:gd name="connsiteY2" fmla="*/ 2000 h 101784"/>
              <a:gd name="connsiteX3" fmla="*/ 3269687 w 3302208"/>
              <a:gd name="connsiteY3" fmla="*/ 0 h 101784"/>
              <a:gd name="connsiteX4" fmla="*/ 3302165 w 3302208"/>
              <a:gd name="connsiteY4" fmla="*/ 101784 h 101784"/>
              <a:gd name="connsiteX0" fmla="*/ 3302165 w 3302164"/>
              <a:gd name="connsiteY0" fmla="*/ 101784 h 101784"/>
              <a:gd name="connsiteX1" fmla="*/ 104107 w 3302164"/>
              <a:gd name="connsiteY1" fmla="*/ 101084 h 101784"/>
              <a:gd name="connsiteX2" fmla="*/ 0 w 3302164"/>
              <a:gd name="connsiteY2" fmla="*/ 2000 h 101784"/>
              <a:gd name="connsiteX3" fmla="*/ 917531 w 3302164"/>
              <a:gd name="connsiteY3" fmla="*/ 0 h 101784"/>
              <a:gd name="connsiteX4" fmla="*/ 3302165 w 3302164"/>
              <a:gd name="connsiteY4" fmla="*/ 101784 h 101784"/>
              <a:gd name="connsiteX0" fmla="*/ 158681 w 917531"/>
              <a:gd name="connsiteY0" fmla="*/ 99741 h 101084"/>
              <a:gd name="connsiteX1" fmla="*/ 104107 w 917531"/>
              <a:gd name="connsiteY1" fmla="*/ 101084 h 101084"/>
              <a:gd name="connsiteX2" fmla="*/ 0 w 917531"/>
              <a:gd name="connsiteY2" fmla="*/ 2000 h 101084"/>
              <a:gd name="connsiteX3" fmla="*/ 917531 w 917531"/>
              <a:gd name="connsiteY3" fmla="*/ 0 h 101084"/>
              <a:gd name="connsiteX4" fmla="*/ 158681 w 917531"/>
              <a:gd name="connsiteY4" fmla="*/ 99741 h 101084"/>
              <a:gd name="connsiteX0" fmla="*/ 158681 w 158696"/>
              <a:gd name="connsiteY0" fmla="*/ 97741 h 99084"/>
              <a:gd name="connsiteX1" fmla="*/ 104107 w 158696"/>
              <a:gd name="connsiteY1" fmla="*/ 99084 h 99084"/>
              <a:gd name="connsiteX2" fmla="*/ 0 w 158696"/>
              <a:gd name="connsiteY2" fmla="*/ 0 h 99084"/>
              <a:gd name="connsiteX3" fmla="*/ 66171 w 158696"/>
              <a:gd name="connsiteY3" fmla="*/ 43 h 99084"/>
              <a:gd name="connsiteX4" fmla="*/ 158681 w 158696"/>
              <a:gd name="connsiteY4" fmla="*/ 97741 h 99084"/>
              <a:gd name="connsiteX0" fmla="*/ 145037 w 145055"/>
              <a:gd name="connsiteY0" fmla="*/ 97741 h 99084"/>
              <a:gd name="connsiteX1" fmla="*/ 104107 w 145055"/>
              <a:gd name="connsiteY1" fmla="*/ 99084 h 99084"/>
              <a:gd name="connsiteX2" fmla="*/ 0 w 145055"/>
              <a:gd name="connsiteY2" fmla="*/ 0 h 99084"/>
              <a:gd name="connsiteX3" fmla="*/ 66171 w 145055"/>
              <a:gd name="connsiteY3" fmla="*/ 43 h 99084"/>
              <a:gd name="connsiteX4" fmla="*/ 145037 w 145055"/>
              <a:gd name="connsiteY4" fmla="*/ 97741 h 99084"/>
              <a:gd name="connsiteX0" fmla="*/ 145037 w 145460"/>
              <a:gd name="connsiteY0" fmla="*/ 97741 h 99084"/>
              <a:gd name="connsiteX1" fmla="*/ 104107 w 145460"/>
              <a:gd name="connsiteY1" fmla="*/ 99084 h 99084"/>
              <a:gd name="connsiteX2" fmla="*/ 0 w 145460"/>
              <a:gd name="connsiteY2" fmla="*/ 0 h 99084"/>
              <a:gd name="connsiteX3" fmla="*/ 66171 w 145460"/>
              <a:gd name="connsiteY3" fmla="*/ 43 h 99084"/>
              <a:gd name="connsiteX4" fmla="*/ 145037 w 145460"/>
              <a:gd name="connsiteY4" fmla="*/ 97741 h 99084"/>
              <a:gd name="connsiteX0" fmla="*/ 145037 w 145037"/>
              <a:gd name="connsiteY0" fmla="*/ 97741 h 99084"/>
              <a:gd name="connsiteX1" fmla="*/ 104107 w 145037"/>
              <a:gd name="connsiteY1" fmla="*/ 99084 h 99084"/>
              <a:gd name="connsiteX2" fmla="*/ 0 w 145037"/>
              <a:gd name="connsiteY2" fmla="*/ 0 h 99084"/>
              <a:gd name="connsiteX3" fmla="*/ 66171 w 145037"/>
              <a:gd name="connsiteY3" fmla="*/ 43 h 99084"/>
              <a:gd name="connsiteX4" fmla="*/ 145037 w 145037"/>
              <a:gd name="connsiteY4" fmla="*/ 97741 h 99084"/>
              <a:gd name="connsiteX0" fmla="*/ 166867 w 166867"/>
              <a:gd name="connsiteY0" fmla="*/ 99784 h 99784"/>
              <a:gd name="connsiteX1" fmla="*/ 104107 w 166867"/>
              <a:gd name="connsiteY1" fmla="*/ 99084 h 99784"/>
              <a:gd name="connsiteX2" fmla="*/ 0 w 166867"/>
              <a:gd name="connsiteY2" fmla="*/ 0 h 99784"/>
              <a:gd name="connsiteX3" fmla="*/ 66171 w 166867"/>
              <a:gd name="connsiteY3" fmla="*/ 43 h 99784"/>
              <a:gd name="connsiteX4" fmla="*/ 166867 w 166867"/>
              <a:gd name="connsiteY4" fmla="*/ 99784 h 99784"/>
              <a:gd name="connsiteX0" fmla="*/ 166867 w 166867"/>
              <a:gd name="connsiteY0" fmla="*/ 99784 h 99784"/>
              <a:gd name="connsiteX1" fmla="*/ 104107 w 166867"/>
              <a:gd name="connsiteY1" fmla="*/ 99084 h 99784"/>
              <a:gd name="connsiteX2" fmla="*/ 0 w 166867"/>
              <a:gd name="connsiteY2" fmla="*/ 0 h 99784"/>
              <a:gd name="connsiteX3" fmla="*/ 66171 w 166867"/>
              <a:gd name="connsiteY3" fmla="*/ 43 h 99784"/>
              <a:gd name="connsiteX4" fmla="*/ 166867 w 166867"/>
              <a:gd name="connsiteY4" fmla="*/ 99784 h 99784"/>
              <a:gd name="connsiteX0" fmla="*/ 166867 w 166867"/>
              <a:gd name="connsiteY0" fmla="*/ 99784 h 99784"/>
              <a:gd name="connsiteX1" fmla="*/ 104107 w 166867"/>
              <a:gd name="connsiteY1" fmla="*/ 99084 h 99784"/>
              <a:gd name="connsiteX2" fmla="*/ 0 w 166867"/>
              <a:gd name="connsiteY2" fmla="*/ 0 h 99784"/>
              <a:gd name="connsiteX3" fmla="*/ 66171 w 166867"/>
              <a:gd name="connsiteY3" fmla="*/ 43 h 99784"/>
              <a:gd name="connsiteX4" fmla="*/ 166867 w 166867"/>
              <a:gd name="connsiteY4" fmla="*/ 99784 h 99784"/>
              <a:gd name="connsiteX0" fmla="*/ 379708 w 379708"/>
              <a:gd name="connsiteY0" fmla="*/ 304091 h 304091"/>
              <a:gd name="connsiteX1" fmla="*/ 316948 w 379708"/>
              <a:gd name="connsiteY1" fmla="*/ 303391 h 304091"/>
              <a:gd name="connsiteX2" fmla="*/ 0 w 379708"/>
              <a:gd name="connsiteY2" fmla="*/ 0 h 304091"/>
              <a:gd name="connsiteX3" fmla="*/ 279012 w 379708"/>
              <a:gd name="connsiteY3" fmla="*/ 204350 h 304091"/>
              <a:gd name="connsiteX4" fmla="*/ 379708 w 379708"/>
              <a:gd name="connsiteY4" fmla="*/ 304091 h 304091"/>
              <a:gd name="connsiteX0" fmla="*/ 379708 w 379708"/>
              <a:gd name="connsiteY0" fmla="*/ 304091 h 304091"/>
              <a:gd name="connsiteX1" fmla="*/ 316948 w 379708"/>
              <a:gd name="connsiteY1" fmla="*/ 303391 h 304091"/>
              <a:gd name="connsiteX2" fmla="*/ 0 w 379708"/>
              <a:gd name="connsiteY2" fmla="*/ 0 h 304091"/>
              <a:gd name="connsiteX3" fmla="*/ 68900 w 379708"/>
              <a:gd name="connsiteY3" fmla="*/ 2086 h 304091"/>
              <a:gd name="connsiteX4" fmla="*/ 379708 w 379708"/>
              <a:gd name="connsiteY4" fmla="*/ 304091 h 304091"/>
              <a:gd name="connsiteX0" fmla="*/ 379708 w 379708"/>
              <a:gd name="connsiteY0" fmla="*/ 304091 h 304091"/>
              <a:gd name="connsiteX1" fmla="*/ 316948 w 379708"/>
              <a:gd name="connsiteY1" fmla="*/ 303391 h 304091"/>
              <a:gd name="connsiteX2" fmla="*/ 0 w 379708"/>
              <a:gd name="connsiteY2" fmla="*/ 0 h 304091"/>
              <a:gd name="connsiteX3" fmla="*/ 68900 w 379708"/>
              <a:gd name="connsiteY3" fmla="*/ 2086 h 304091"/>
              <a:gd name="connsiteX4" fmla="*/ 379708 w 379708"/>
              <a:gd name="connsiteY4" fmla="*/ 304091 h 304091"/>
              <a:gd name="connsiteX0" fmla="*/ 379708 w 379708"/>
              <a:gd name="connsiteY0" fmla="*/ 302048 h 302048"/>
              <a:gd name="connsiteX1" fmla="*/ 316948 w 379708"/>
              <a:gd name="connsiteY1" fmla="*/ 301348 h 302048"/>
              <a:gd name="connsiteX2" fmla="*/ 0 w 379708"/>
              <a:gd name="connsiteY2" fmla="*/ 0 h 302048"/>
              <a:gd name="connsiteX3" fmla="*/ 68900 w 379708"/>
              <a:gd name="connsiteY3" fmla="*/ 43 h 302048"/>
              <a:gd name="connsiteX4" fmla="*/ 379708 w 379708"/>
              <a:gd name="connsiteY4" fmla="*/ 302048 h 302048"/>
              <a:gd name="connsiteX0" fmla="*/ 484491 w 484491"/>
              <a:gd name="connsiteY0" fmla="*/ 405276 h 405276"/>
              <a:gd name="connsiteX1" fmla="*/ 421731 w 484491"/>
              <a:gd name="connsiteY1" fmla="*/ 404576 h 405276"/>
              <a:gd name="connsiteX2" fmla="*/ 0 w 484491"/>
              <a:gd name="connsiteY2" fmla="*/ 0 h 405276"/>
              <a:gd name="connsiteX3" fmla="*/ 173683 w 484491"/>
              <a:gd name="connsiteY3" fmla="*/ 103271 h 405276"/>
              <a:gd name="connsiteX4" fmla="*/ 484491 w 484491"/>
              <a:gd name="connsiteY4" fmla="*/ 405276 h 405276"/>
              <a:gd name="connsiteX0" fmla="*/ 484491 w 484491"/>
              <a:gd name="connsiteY0" fmla="*/ 458913 h 458913"/>
              <a:gd name="connsiteX1" fmla="*/ 421731 w 484491"/>
              <a:gd name="connsiteY1" fmla="*/ 458213 h 458913"/>
              <a:gd name="connsiteX2" fmla="*/ 0 w 484491"/>
              <a:gd name="connsiteY2" fmla="*/ 53637 h 458913"/>
              <a:gd name="connsiteX3" fmla="*/ 13751 w 484491"/>
              <a:gd name="connsiteY3" fmla="*/ 0 h 458913"/>
              <a:gd name="connsiteX4" fmla="*/ 484491 w 484491"/>
              <a:gd name="connsiteY4" fmla="*/ 458913 h 458913"/>
              <a:gd name="connsiteX0" fmla="*/ 484491 w 484491"/>
              <a:gd name="connsiteY0" fmla="*/ 458913 h 458913"/>
              <a:gd name="connsiteX1" fmla="*/ 421731 w 484491"/>
              <a:gd name="connsiteY1" fmla="*/ 458213 h 458913"/>
              <a:gd name="connsiteX2" fmla="*/ 0 w 484491"/>
              <a:gd name="connsiteY2" fmla="*/ 53637 h 458913"/>
              <a:gd name="connsiteX3" fmla="*/ 13751 w 484491"/>
              <a:gd name="connsiteY3" fmla="*/ 0 h 458913"/>
              <a:gd name="connsiteX4" fmla="*/ 484491 w 484491"/>
              <a:gd name="connsiteY4" fmla="*/ 458913 h 458913"/>
              <a:gd name="connsiteX0" fmla="*/ 484491 w 484491"/>
              <a:gd name="connsiteY0" fmla="*/ 458913 h 458913"/>
              <a:gd name="connsiteX1" fmla="*/ 421731 w 484491"/>
              <a:gd name="connsiteY1" fmla="*/ 458213 h 458913"/>
              <a:gd name="connsiteX2" fmla="*/ 0 w 484491"/>
              <a:gd name="connsiteY2" fmla="*/ 53637 h 458913"/>
              <a:gd name="connsiteX3" fmla="*/ 13751 w 484491"/>
              <a:gd name="connsiteY3" fmla="*/ 0 h 458913"/>
              <a:gd name="connsiteX4" fmla="*/ 484491 w 484491"/>
              <a:gd name="connsiteY4" fmla="*/ 458913 h 458913"/>
              <a:gd name="connsiteX0" fmla="*/ 470740 w 470740"/>
              <a:gd name="connsiteY0" fmla="*/ 458913 h 458913"/>
              <a:gd name="connsiteX1" fmla="*/ 407980 w 470740"/>
              <a:gd name="connsiteY1" fmla="*/ 458213 h 458913"/>
              <a:gd name="connsiteX2" fmla="*/ 2622 w 470740"/>
              <a:gd name="connsiteY2" fmla="*/ 69981 h 458913"/>
              <a:gd name="connsiteX3" fmla="*/ 0 w 470740"/>
              <a:gd name="connsiteY3" fmla="*/ 0 h 458913"/>
              <a:gd name="connsiteX4" fmla="*/ 470740 w 470740"/>
              <a:gd name="connsiteY4" fmla="*/ 458913 h 458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740" h="458913">
                <a:moveTo>
                  <a:pt x="470740" y="458913"/>
                </a:moveTo>
                <a:lnTo>
                  <a:pt x="407980" y="458213"/>
                </a:lnTo>
                <a:lnTo>
                  <a:pt x="2622" y="69981"/>
                </a:lnTo>
                <a:lnTo>
                  <a:pt x="0" y="0"/>
                </a:lnTo>
                <a:cubicBezTo>
                  <a:pt x="474166" y="459291"/>
                  <a:pt x="376643" y="362386"/>
                  <a:pt x="470740" y="458913"/>
                </a:cubicBezTo>
                <a:close/>
              </a:path>
            </a:pathLst>
          </a:custGeom>
          <a:solidFill>
            <a:schemeClr val="bg1">
              <a:lumMod val="8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pic>
        <p:nvPicPr>
          <p:cNvPr id="11" name="Picture 10" descr="stem-branding blue.jpg"/>
          <p:cNvPicPr>
            <a:picLocks noChangeAspect="1"/>
          </p:cNvPicPr>
          <p:nvPr userDrawn="1"/>
        </p:nvPicPr>
        <p:blipFill rotWithShape="1">
          <a:blip r:embed="rId4" cstate="print">
            <a:extLst>
              <a:ext uri="{28A0092B-C50C-407E-A947-70E740481C1C}">
                <a14:useLocalDpi xmlns:a14="http://schemas.microsoft.com/office/drawing/2010/main" val="0"/>
              </a:ext>
            </a:extLst>
          </a:blip>
          <a:srcRect t="22313" b="22417"/>
          <a:stretch/>
        </p:blipFill>
        <p:spPr>
          <a:xfrm>
            <a:off x="6528765" y="35778"/>
            <a:ext cx="2523683" cy="657267"/>
          </a:xfrm>
          <a:prstGeom prst="rect">
            <a:avLst/>
          </a:prstGeom>
        </p:spPr>
      </p:pic>
      <p:sp>
        <p:nvSpPr>
          <p:cNvPr id="13" name="Parallelogram 1"/>
          <p:cNvSpPr/>
          <p:nvPr userDrawn="1"/>
        </p:nvSpPr>
        <p:spPr>
          <a:xfrm>
            <a:off x="304800" y="4954038"/>
            <a:ext cx="8902290" cy="207841"/>
          </a:xfrm>
          <a:custGeom>
            <a:avLst/>
            <a:gdLst>
              <a:gd name="connsiteX0" fmla="*/ 0 w 8593931"/>
              <a:gd name="connsiteY0" fmla="*/ 553998 h 553998"/>
              <a:gd name="connsiteX1" fmla="*/ 331379 w 8593931"/>
              <a:gd name="connsiteY1" fmla="*/ 0 h 553998"/>
              <a:gd name="connsiteX2" fmla="*/ 8593931 w 8593931"/>
              <a:gd name="connsiteY2" fmla="*/ 0 h 553998"/>
              <a:gd name="connsiteX3" fmla="*/ 8262552 w 8593931"/>
              <a:gd name="connsiteY3" fmla="*/ 553998 h 553998"/>
              <a:gd name="connsiteX4" fmla="*/ 0 w 8593931"/>
              <a:gd name="connsiteY4" fmla="*/ 553998 h 553998"/>
              <a:gd name="connsiteX0" fmla="*/ 511584 w 8262552"/>
              <a:gd name="connsiteY0" fmla="*/ 546854 h 553998"/>
              <a:gd name="connsiteX1" fmla="*/ 0 w 8262552"/>
              <a:gd name="connsiteY1" fmla="*/ 0 h 553998"/>
              <a:gd name="connsiteX2" fmla="*/ 8262552 w 8262552"/>
              <a:gd name="connsiteY2" fmla="*/ 0 h 553998"/>
              <a:gd name="connsiteX3" fmla="*/ 7931173 w 8262552"/>
              <a:gd name="connsiteY3" fmla="*/ 553998 h 553998"/>
              <a:gd name="connsiteX4" fmla="*/ 511584 w 8262552"/>
              <a:gd name="connsiteY4" fmla="*/ 546854 h 553998"/>
              <a:gd name="connsiteX0" fmla="*/ 511584 w 8262552"/>
              <a:gd name="connsiteY0" fmla="*/ 546854 h 575430"/>
              <a:gd name="connsiteX1" fmla="*/ 0 w 8262552"/>
              <a:gd name="connsiteY1" fmla="*/ 0 h 575430"/>
              <a:gd name="connsiteX2" fmla="*/ 8262552 w 8262552"/>
              <a:gd name="connsiteY2" fmla="*/ 0 h 575430"/>
              <a:gd name="connsiteX3" fmla="*/ 8252641 w 8262552"/>
              <a:gd name="connsiteY3" fmla="*/ 575430 h 575430"/>
              <a:gd name="connsiteX4" fmla="*/ 511584 w 8262552"/>
              <a:gd name="connsiteY4" fmla="*/ 546854 h 575430"/>
              <a:gd name="connsiteX0" fmla="*/ 518728 w 8262552"/>
              <a:gd name="connsiteY0" fmla="*/ 553998 h 575430"/>
              <a:gd name="connsiteX1" fmla="*/ 0 w 8262552"/>
              <a:gd name="connsiteY1" fmla="*/ 0 h 575430"/>
              <a:gd name="connsiteX2" fmla="*/ 8262552 w 8262552"/>
              <a:gd name="connsiteY2" fmla="*/ 0 h 575430"/>
              <a:gd name="connsiteX3" fmla="*/ 8252641 w 8262552"/>
              <a:gd name="connsiteY3" fmla="*/ 575430 h 575430"/>
              <a:gd name="connsiteX4" fmla="*/ 518728 w 8262552"/>
              <a:gd name="connsiteY4" fmla="*/ 553998 h 575430"/>
              <a:gd name="connsiteX0" fmla="*/ 518728 w 8281216"/>
              <a:gd name="connsiteY0" fmla="*/ 553998 h 575430"/>
              <a:gd name="connsiteX1" fmla="*/ 0 w 8281216"/>
              <a:gd name="connsiteY1" fmla="*/ 0 h 575430"/>
              <a:gd name="connsiteX2" fmla="*/ 8262552 w 8281216"/>
              <a:gd name="connsiteY2" fmla="*/ 0 h 575430"/>
              <a:gd name="connsiteX3" fmla="*/ 8281216 w 8281216"/>
              <a:gd name="connsiteY3" fmla="*/ 575430 h 575430"/>
              <a:gd name="connsiteX4" fmla="*/ 518728 w 8281216"/>
              <a:gd name="connsiteY4" fmla="*/ 553998 h 575430"/>
              <a:gd name="connsiteX0" fmla="*/ 584217 w 8346705"/>
              <a:gd name="connsiteY0" fmla="*/ 553998 h 575430"/>
              <a:gd name="connsiteX1" fmla="*/ 0 w 8346705"/>
              <a:gd name="connsiteY1" fmla="*/ 0 h 575430"/>
              <a:gd name="connsiteX2" fmla="*/ 8328041 w 8346705"/>
              <a:gd name="connsiteY2" fmla="*/ 0 h 575430"/>
              <a:gd name="connsiteX3" fmla="*/ 8346705 w 8346705"/>
              <a:gd name="connsiteY3" fmla="*/ 575430 h 575430"/>
              <a:gd name="connsiteX4" fmla="*/ 584217 w 8346705"/>
              <a:gd name="connsiteY4" fmla="*/ 553998 h 575430"/>
              <a:gd name="connsiteX0" fmla="*/ 584217 w 8360786"/>
              <a:gd name="connsiteY0" fmla="*/ 560127 h 581559"/>
              <a:gd name="connsiteX1" fmla="*/ 0 w 8360786"/>
              <a:gd name="connsiteY1" fmla="*/ 6129 h 581559"/>
              <a:gd name="connsiteX2" fmla="*/ 8360786 w 8360786"/>
              <a:gd name="connsiteY2" fmla="*/ 0 h 581559"/>
              <a:gd name="connsiteX3" fmla="*/ 8346705 w 8360786"/>
              <a:gd name="connsiteY3" fmla="*/ 581559 h 581559"/>
              <a:gd name="connsiteX4" fmla="*/ 584217 w 8360786"/>
              <a:gd name="connsiteY4" fmla="*/ 560127 h 581559"/>
              <a:gd name="connsiteX0" fmla="*/ 584217 w 8368765"/>
              <a:gd name="connsiteY0" fmla="*/ 560127 h 589817"/>
              <a:gd name="connsiteX1" fmla="*/ 0 w 8368765"/>
              <a:gd name="connsiteY1" fmla="*/ 6129 h 589817"/>
              <a:gd name="connsiteX2" fmla="*/ 8360786 w 8368765"/>
              <a:gd name="connsiteY2" fmla="*/ 0 h 589817"/>
              <a:gd name="connsiteX3" fmla="*/ 8368765 w 8368765"/>
              <a:gd name="connsiteY3" fmla="*/ 589817 h 589817"/>
              <a:gd name="connsiteX4" fmla="*/ 584217 w 8368765"/>
              <a:gd name="connsiteY4" fmla="*/ 560127 h 589817"/>
              <a:gd name="connsiteX0" fmla="*/ 584217 w 9993192"/>
              <a:gd name="connsiteY0" fmla="*/ 564256 h 593946"/>
              <a:gd name="connsiteX1" fmla="*/ 0 w 9993192"/>
              <a:gd name="connsiteY1" fmla="*/ 10258 h 593946"/>
              <a:gd name="connsiteX2" fmla="*/ 9993192 w 9993192"/>
              <a:gd name="connsiteY2" fmla="*/ 0 h 593946"/>
              <a:gd name="connsiteX3" fmla="*/ 8368765 w 9993192"/>
              <a:gd name="connsiteY3" fmla="*/ 593946 h 593946"/>
              <a:gd name="connsiteX4" fmla="*/ 584217 w 9993192"/>
              <a:gd name="connsiteY4" fmla="*/ 564256 h 593946"/>
              <a:gd name="connsiteX0" fmla="*/ 584217 w 9995656"/>
              <a:gd name="connsiteY0" fmla="*/ 564256 h 564256"/>
              <a:gd name="connsiteX1" fmla="*/ 0 w 9995656"/>
              <a:gd name="connsiteY1" fmla="*/ 10258 h 564256"/>
              <a:gd name="connsiteX2" fmla="*/ 9993192 w 9995656"/>
              <a:gd name="connsiteY2" fmla="*/ 0 h 564256"/>
              <a:gd name="connsiteX3" fmla="*/ 9995656 w 9995656"/>
              <a:gd name="connsiteY3" fmla="*/ 222324 h 564256"/>
              <a:gd name="connsiteX4" fmla="*/ 584217 w 9995656"/>
              <a:gd name="connsiteY4" fmla="*/ 564256 h 564256"/>
              <a:gd name="connsiteX0" fmla="*/ 225749 w 9995656"/>
              <a:gd name="connsiteY0" fmla="*/ 229796 h 229796"/>
              <a:gd name="connsiteX1" fmla="*/ 0 w 9995656"/>
              <a:gd name="connsiteY1" fmla="*/ 10258 h 229796"/>
              <a:gd name="connsiteX2" fmla="*/ 9993192 w 9995656"/>
              <a:gd name="connsiteY2" fmla="*/ 0 h 229796"/>
              <a:gd name="connsiteX3" fmla="*/ 9995656 w 9995656"/>
              <a:gd name="connsiteY3" fmla="*/ 222324 h 229796"/>
              <a:gd name="connsiteX4" fmla="*/ 225749 w 9995656"/>
              <a:gd name="connsiteY4" fmla="*/ 229796 h 229796"/>
              <a:gd name="connsiteX0" fmla="*/ 231264 w 10001171"/>
              <a:gd name="connsiteY0" fmla="*/ 229796 h 229796"/>
              <a:gd name="connsiteX1" fmla="*/ 0 w 10001171"/>
              <a:gd name="connsiteY1" fmla="*/ 1999 h 229796"/>
              <a:gd name="connsiteX2" fmla="*/ 9998707 w 10001171"/>
              <a:gd name="connsiteY2" fmla="*/ 0 h 229796"/>
              <a:gd name="connsiteX3" fmla="*/ 10001171 w 10001171"/>
              <a:gd name="connsiteY3" fmla="*/ 222324 h 229796"/>
              <a:gd name="connsiteX4" fmla="*/ 231264 w 10001171"/>
              <a:gd name="connsiteY4" fmla="*/ 229796 h 229796"/>
              <a:gd name="connsiteX0" fmla="*/ 231264 w 10001171"/>
              <a:gd name="connsiteY0" fmla="*/ 229796 h 229796"/>
              <a:gd name="connsiteX1" fmla="*/ 0 w 10001171"/>
              <a:gd name="connsiteY1" fmla="*/ 1999 h 229796"/>
              <a:gd name="connsiteX2" fmla="*/ 9998707 w 10001171"/>
              <a:gd name="connsiteY2" fmla="*/ 0 h 229796"/>
              <a:gd name="connsiteX3" fmla="*/ 10001171 w 10001171"/>
              <a:gd name="connsiteY3" fmla="*/ 222324 h 229796"/>
              <a:gd name="connsiteX4" fmla="*/ 231264 w 10001171"/>
              <a:gd name="connsiteY4" fmla="*/ 229796 h 229796"/>
              <a:gd name="connsiteX0" fmla="*/ 231264 w 10001171"/>
              <a:gd name="connsiteY0" fmla="*/ 229796 h 229796"/>
              <a:gd name="connsiteX1" fmla="*/ 98650 w 10001171"/>
              <a:gd name="connsiteY1" fmla="*/ 101083 h 229796"/>
              <a:gd name="connsiteX2" fmla="*/ 0 w 10001171"/>
              <a:gd name="connsiteY2" fmla="*/ 1999 h 229796"/>
              <a:gd name="connsiteX3" fmla="*/ 9998707 w 10001171"/>
              <a:gd name="connsiteY3" fmla="*/ 0 h 229796"/>
              <a:gd name="connsiteX4" fmla="*/ 10001171 w 10001171"/>
              <a:gd name="connsiteY4" fmla="*/ 222324 h 229796"/>
              <a:gd name="connsiteX5" fmla="*/ 231264 w 10001171"/>
              <a:gd name="connsiteY5" fmla="*/ 229796 h 229796"/>
              <a:gd name="connsiteX0" fmla="*/ 10001171 w 10001171"/>
              <a:gd name="connsiteY0" fmla="*/ 222324 h 222324"/>
              <a:gd name="connsiteX1" fmla="*/ 98650 w 10001171"/>
              <a:gd name="connsiteY1" fmla="*/ 101083 h 222324"/>
              <a:gd name="connsiteX2" fmla="*/ 0 w 10001171"/>
              <a:gd name="connsiteY2" fmla="*/ 1999 h 222324"/>
              <a:gd name="connsiteX3" fmla="*/ 9998707 w 10001171"/>
              <a:gd name="connsiteY3" fmla="*/ 0 h 222324"/>
              <a:gd name="connsiteX4" fmla="*/ 10001171 w 10001171"/>
              <a:gd name="connsiteY4" fmla="*/ 222324 h 222324"/>
              <a:gd name="connsiteX0" fmla="*/ 10001171 w 10001171"/>
              <a:gd name="connsiteY0" fmla="*/ 222324 h 222324"/>
              <a:gd name="connsiteX1" fmla="*/ 98650 w 10001171"/>
              <a:gd name="connsiteY1" fmla="*/ 101083 h 222324"/>
              <a:gd name="connsiteX2" fmla="*/ 0 w 10001171"/>
              <a:gd name="connsiteY2" fmla="*/ 1999 h 222324"/>
              <a:gd name="connsiteX3" fmla="*/ 9832256 w 10001171"/>
              <a:gd name="connsiteY3" fmla="*/ 0 h 222324"/>
              <a:gd name="connsiteX4" fmla="*/ 10001171 w 10001171"/>
              <a:gd name="connsiteY4" fmla="*/ 222324 h 222324"/>
              <a:gd name="connsiteX0" fmla="*/ 9791059 w 9832267"/>
              <a:gd name="connsiteY0" fmla="*/ 175334 h 175334"/>
              <a:gd name="connsiteX1" fmla="*/ 98650 w 9832267"/>
              <a:gd name="connsiteY1" fmla="*/ 101083 h 175334"/>
              <a:gd name="connsiteX2" fmla="*/ 0 w 9832267"/>
              <a:gd name="connsiteY2" fmla="*/ 1999 h 175334"/>
              <a:gd name="connsiteX3" fmla="*/ 9832256 w 9832267"/>
              <a:gd name="connsiteY3" fmla="*/ 0 h 175334"/>
              <a:gd name="connsiteX4" fmla="*/ 9791059 w 9832267"/>
              <a:gd name="connsiteY4" fmla="*/ 175334 h 175334"/>
              <a:gd name="connsiteX0" fmla="*/ 9826533 w 9832319"/>
              <a:gd name="connsiteY0" fmla="*/ 93612 h 101083"/>
              <a:gd name="connsiteX1" fmla="*/ 98650 w 9832319"/>
              <a:gd name="connsiteY1" fmla="*/ 101083 h 101083"/>
              <a:gd name="connsiteX2" fmla="*/ 0 w 9832319"/>
              <a:gd name="connsiteY2" fmla="*/ 1999 h 101083"/>
              <a:gd name="connsiteX3" fmla="*/ 9832256 w 9832319"/>
              <a:gd name="connsiteY3" fmla="*/ 0 h 101083"/>
              <a:gd name="connsiteX4" fmla="*/ 9826533 w 9832319"/>
              <a:gd name="connsiteY4" fmla="*/ 93612 h 101083"/>
              <a:gd name="connsiteX0" fmla="*/ 9829262 w 9832353"/>
              <a:gd name="connsiteY0" fmla="*/ 99740 h 101083"/>
              <a:gd name="connsiteX1" fmla="*/ 98650 w 9832353"/>
              <a:gd name="connsiteY1" fmla="*/ 101083 h 101083"/>
              <a:gd name="connsiteX2" fmla="*/ 0 w 9832353"/>
              <a:gd name="connsiteY2" fmla="*/ 1999 h 101083"/>
              <a:gd name="connsiteX3" fmla="*/ 9832256 w 9832353"/>
              <a:gd name="connsiteY3" fmla="*/ 0 h 101083"/>
              <a:gd name="connsiteX4" fmla="*/ 9829262 w 9832353"/>
              <a:gd name="connsiteY4" fmla="*/ 99740 h 101083"/>
              <a:gd name="connsiteX0" fmla="*/ 9829262 w 11053452"/>
              <a:gd name="connsiteY0" fmla="*/ 111200 h 112543"/>
              <a:gd name="connsiteX1" fmla="*/ 98650 w 11053452"/>
              <a:gd name="connsiteY1" fmla="*/ 112543 h 112543"/>
              <a:gd name="connsiteX2" fmla="*/ 0 w 11053452"/>
              <a:gd name="connsiteY2" fmla="*/ 13459 h 112543"/>
              <a:gd name="connsiteX3" fmla="*/ 9832256 w 11053452"/>
              <a:gd name="connsiteY3" fmla="*/ 11460 h 112543"/>
              <a:gd name="connsiteX4" fmla="*/ 9829262 w 11053452"/>
              <a:gd name="connsiteY4" fmla="*/ 111200 h 112543"/>
              <a:gd name="connsiteX0" fmla="*/ 9829262 w 11053452"/>
              <a:gd name="connsiteY0" fmla="*/ 105540 h 106883"/>
              <a:gd name="connsiteX1" fmla="*/ 98650 w 11053452"/>
              <a:gd name="connsiteY1" fmla="*/ 106883 h 106883"/>
              <a:gd name="connsiteX2" fmla="*/ 0 w 11053452"/>
              <a:gd name="connsiteY2" fmla="*/ 7799 h 106883"/>
              <a:gd name="connsiteX3" fmla="*/ 9832256 w 11053452"/>
              <a:gd name="connsiteY3" fmla="*/ 5800 h 106883"/>
              <a:gd name="connsiteX4" fmla="*/ 9829262 w 11053452"/>
              <a:gd name="connsiteY4" fmla="*/ 105540 h 106883"/>
              <a:gd name="connsiteX0" fmla="*/ 9829262 w 10551265"/>
              <a:gd name="connsiteY0" fmla="*/ 105540 h 106883"/>
              <a:gd name="connsiteX1" fmla="*/ 98650 w 10551265"/>
              <a:gd name="connsiteY1" fmla="*/ 106883 h 106883"/>
              <a:gd name="connsiteX2" fmla="*/ 0 w 10551265"/>
              <a:gd name="connsiteY2" fmla="*/ 7799 h 106883"/>
              <a:gd name="connsiteX3" fmla="*/ 9832256 w 10551265"/>
              <a:gd name="connsiteY3" fmla="*/ 5800 h 106883"/>
              <a:gd name="connsiteX4" fmla="*/ 9829262 w 10551265"/>
              <a:gd name="connsiteY4" fmla="*/ 105540 h 106883"/>
              <a:gd name="connsiteX0" fmla="*/ 9829262 w 9832472"/>
              <a:gd name="connsiteY0" fmla="*/ 105540 h 106883"/>
              <a:gd name="connsiteX1" fmla="*/ 98650 w 9832472"/>
              <a:gd name="connsiteY1" fmla="*/ 106883 h 106883"/>
              <a:gd name="connsiteX2" fmla="*/ 0 w 9832472"/>
              <a:gd name="connsiteY2" fmla="*/ 7799 h 106883"/>
              <a:gd name="connsiteX3" fmla="*/ 9832256 w 9832472"/>
              <a:gd name="connsiteY3" fmla="*/ 5800 h 106883"/>
              <a:gd name="connsiteX4" fmla="*/ 9829262 w 9832472"/>
              <a:gd name="connsiteY4" fmla="*/ 105540 h 106883"/>
              <a:gd name="connsiteX0" fmla="*/ 9834719 w 9837930"/>
              <a:gd name="connsiteY0" fmla="*/ 105540 h 106883"/>
              <a:gd name="connsiteX1" fmla="*/ 104107 w 9837930"/>
              <a:gd name="connsiteY1" fmla="*/ 106883 h 106883"/>
              <a:gd name="connsiteX2" fmla="*/ 0 w 9837930"/>
              <a:gd name="connsiteY2" fmla="*/ 7799 h 106883"/>
              <a:gd name="connsiteX3" fmla="*/ 9837713 w 9837930"/>
              <a:gd name="connsiteY3" fmla="*/ 5800 h 106883"/>
              <a:gd name="connsiteX4" fmla="*/ 9834719 w 9837930"/>
              <a:gd name="connsiteY4" fmla="*/ 105540 h 106883"/>
              <a:gd name="connsiteX0" fmla="*/ 9834719 w 9837930"/>
              <a:gd name="connsiteY0" fmla="*/ 99740 h 101083"/>
              <a:gd name="connsiteX1" fmla="*/ 104107 w 9837930"/>
              <a:gd name="connsiteY1" fmla="*/ 101083 h 101083"/>
              <a:gd name="connsiteX2" fmla="*/ 0 w 9837930"/>
              <a:gd name="connsiteY2" fmla="*/ 1999 h 101083"/>
              <a:gd name="connsiteX3" fmla="*/ 9837713 w 9837930"/>
              <a:gd name="connsiteY3" fmla="*/ 0 h 101083"/>
              <a:gd name="connsiteX4" fmla="*/ 9834719 w 9837930"/>
              <a:gd name="connsiteY4" fmla="*/ 99740 h 101083"/>
              <a:gd name="connsiteX0" fmla="*/ 9834719 w 10080371"/>
              <a:gd name="connsiteY0" fmla="*/ 107998 h 109341"/>
              <a:gd name="connsiteX1" fmla="*/ 104107 w 10080371"/>
              <a:gd name="connsiteY1" fmla="*/ 109341 h 109341"/>
              <a:gd name="connsiteX2" fmla="*/ 0 w 10080371"/>
              <a:gd name="connsiteY2" fmla="*/ 10257 h 109341"/>
              <a:gd name="connsiteX3" fmla="*/ 10080369 w 10080371"/>
              <a:gd name="connsiteY3" fmla="*/ 0 h 109341"/>
              <a:gd name="connsiteX4" fmla="*/ 9834719 w 10080371"/>
              <a:gd name="connsiteY4" fmla="*/ 107998 h 109341"/>
              <a:gd name="connsiteX0" fmla="*/ 9834719 w 10096915"/>
              <a:gd name="connsiteY0" fmla="*/ 97741 h 99084"/>
              <a:gd name="connsiteX1" fmla="*/ 104107 w 10096915"/>
              <a:gd name="connsiteY1" fmla="*/ 99084 h 99084"/>
              <a:gd name="connsiteX2" fmla="*/ 0 w 10096915"/>
              <a:gd name="connsiteY2" fmla="*/ 0 h 99084"/>
              <a:gd name="connsiteX3" fmla="*/ 10096913 w 10096915"/>
              <a:gd name="connsiteY3" fmla="*/ 22776 h 99084"/>
              <a:gd name="connsiteX4" fmla="*/ 9834719 w 10096915"/>
              <a:gd name="connsiteY4" fmla="*/ 97741 h 99084"/>
              <a:gd name="connsiteX0" fmla="*/ 9834719 w 10118975"/>
              <a:gd name="connsiteY0" fmla="*/ 97741 h 99084"/>
              <a:gd name="connsiteX1" fmla="*/ 104107 w 10118975"/>
              <a:gd name="connsiteY1" fmla="*/ 99084 h 99084"/>
              <a:gd name="connsiteX2" fmla="*/ 0 w 10118975"/>
              <a:gd name="connsiteY2" fmla="*/ 0 h 99084"/>
              <a:gd name="connsiteX3" fmla="*/ 10118973 w 10118975"/>
              <a:gd name="connsiteY3" fmla="*/ 6260 h 99084"/>
              <a:gd name="connsiteX4" fmla="*/ 9834719 w 10118975"/>
              <a:gd name="connsiteY4" fmla="*/ 97741 h 99084"/>
              <a:gd name="connsiteX0" fmla="*/ 10110464 w 10119054"/>
              <a:gd name="connsiteY0" fmla="*/ 184453 h 184453"/>
              <a:gd name="connsiteX1" fmla="*/ 104107 w 10119054"/>
              <a:gd name="connsiteY1" fmla="*/ 99084 h 184453"/>
              <a:gd name="connsiteX2" fmla="*/ 0 w 10119054"/>
              <a:gd name="connsiteY2" fmla="*/ 0 h 184453"/>
              <a:gd name="connsiteX3" fmla="*/ 10118973 w 10119054"/>
              <a:gd name="connsiteY3" fmla="*/ 6260 h 184453"/>
              <a:gd name="connsiteX4" fmla="*/ 10110464 w 10119054"/>
              <a:gd name="connsiteY4" fmla="*/ 184453 h 184453"/>
              <a:gd name="connsiteX0" fmla="*/ 10110464 w 10119054"/>
              <a:gd name="connsiteY0" fmla="*/ 184453 h 184453"/>
              <a:gd name="connsiteX1" fmla="*/ 181315 w 10119054"/>
              <a:gd name="connsiteY1" fmla="*/ 181666 h 184453"/>
              <a:gd name="connsiteX2" fmla="*/ 0 w 10119054"/>
              <a:gd name="connsiteY2" fmla="*/ 0 h 184453"/>
              <a:gd name="connsiteX3" fmla="*/ 10118973 w 10119054"/>
              <a:gd name="connsiteY3" fmla="*/ 6260 h 184453"/>
              <a:gd name="connsiteX4" fmla="*/ 10110464 w 10119054"/>
              <a:gd name="connsiteY4" fmla="*/ 184453 h 184453"/>
              <a:gd name="connsiteX0" fmla="*/ 10110464 w 10119054"/>
              <a:gd name="connsiteY0" fmla="*/ 178324 h 178324"/>
              <a:gd name="connsiteX1" fmla="*/ 181315 w 10119054"/>
              <a:gd name="connsiteY1" fmla="*/ 175537 h 178324"/>
              <a:gd name="connsiteX2" fmla="*/ 0 w 10119054"/>
              <a:gd name="connsiteY2" fmla="*/ 0 h 178324"/>
              <a:gd name="connsiteX3" fmla="*/ 10118973 w 10119054"/>
              <a:gd name="connsiteY3" fmla="*/ 131 h 178324"/>
              <a:gd name="connsiteX4" fmla="*/ 10110464 w 10119054"/>
              <a:gd name="connsiteY4" fmla="*/ 178324 h 17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9054" h="178324">
                <a:moveTo>
                  <a:pt x="10110464" y="178324"/>
                </a:moveTo>
                <a:lnTo>
                  <a:pt x="181315" y="175537"/>
                </a:lnTo>
                <a:lnTo>
                  <a:pt x="0" y="0"/>
                </a:lnTo>
                <a:lnTo>
                  <a:pt x="10118973" y="131"/>
                </a:lnTo>
                <a:cubicBezTo>
                  <a:pt x="10119951" y="55239"/>
                  <a:pt x="10111873" y="81797"/>
                  <a:pt x="10110464" y="178324"/>
                </a:cubicBezTo>
                <a:close/>
              </a:path>
            </a:pathLst>
          </a:custGeom>
          <a:solidFill>
            <a:srgbClr val="0C193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userDrawn="1"/>
        </p:nvSpPr>
        <p:spPr>
          <a:xfrm>
            <a:off x="455870" y="4922777"/>
            <a:ext cx="8688129" cy="246221"/>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solidFill>
                  <a:srgbClr val="D9D9D9"/>
                </a:solidFill>
                <a:latin typeface="Arial Narrow"/>
                <a:cs typeface="Arial Narrow"/>
              </a:rPr>
              <a:t>STEM101.ORG</a:t>
            </a:r>
            <a:r>
              <a:rPr lang="en-US" sz="1000" i="0" baseline="0" dirty="0">
                <a:solidFill>
                  <a:srgbClr val="D9D9D9"/>
                </a:solidFill>
                <a:latin typeface="Arial Narrow"/>
                <a:cs typeface="Arial Narrow"/>
              </a:rPr>
              <a:t>                                                                                                                                                                                                                 </a:t>
            </a:r>
            <a:r>
              <a:rPr lang="en-US" sz="1000" i="0" dirty="0">
                <a:solidFill>
                  <a:srgbClr val="D9D9D9"/>
                </a:solidFill>
                <a:latin typeface="Arial Narrow"/>
                <a:cs typeface="Arial Narrow"/>
              </a:rPr>
              <a:t>A Non-Profit</a:t>
            </a:r>
            <a:r>
              <a:rPr lang="en-US" sz="1000" i="0" baseline="0" dirty="0">
                <a:solidFill>
                  <a:srgbClr val="D9D9D9"/>
                </a:solidFill>
                <a:latin typeface="Arial Narrow"/>
                <a:cs typeface="Arial Narrow"/>
              </a:rPr>
              <a:t> K-16 Education Program</a:t>
            </a:r>
            <a:endParaRPr lang="en-US" sz="1000" dirty="0">
              <a:solidFill>
                <a:srgbClr val="D9D9D9"/>
              </a:solidFill>
              <a:latin typeface="Arial Narrow"/>
              <a:cs typeface="Arial Narrow"/>
            </a:endParaRPr>
          </a:p>
        </p:txBody>
      </p:sp>
    </p:spTree>
  </p:cSld>
  <p:clrMap bg1="lt1" tx1="dk1" bg2="lt2" tx2="dk2" accent1="accent1" accent2="accent2" accent3="accent3" accent4="accent4" accent5="accent5" accent6="accent6" hlink="hlink" folHlink="folHlink"/>
  <p:sldLayoutIdLst>
    <p:sldLayoutId id="2147483649" r:id="rId1"/>
    <p:sldLayoutId id="2147483655" r:id="rId2"/>
  </p:sldLayoutIdLst>
  <p:txStyles>
    <p:titleStyle>
      <a:lvl1pPr algn="l" rtl="0" eaLnBrk="1" latinLnBrk="0" hangingPunct="1">
        <a:spcBef>
          <a:spcPct val="0"/>
        </a:spcBef>
        <a:buNone/>
        <a:defRPr sz="4200" kern="1200">
          <a:solidFill>
            <a:schemeClr val="tx2"/>
          </a:solidFill>
          <a:latin typeface="+mj-lt"/>
          <a:ea typeface="+mj-ea"/>
          <a:cs typeface="+mj-cs"/>
        </a:defRPr>
      </a:lvl1pPr>
      <a:extLst/>
    </p:titleStyle>
    <p:body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None/>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extLst/>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a:extLst/>
    </p:otherStyle>
  </p:txStyles>
  <p:extLst>
    <p:ext uri="{27BBF7A9-308A-43DC-89C8-2F10F3537804}">
      <p15:sldGuideLst xmlns:p15="http://schemas.microsoft.com/office/powerpoint/2012/main">
        <p15:guide id="1" orient="horz" pos="3108">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7516" y="2401689"/>
            <a:ext cx="6477000" cy="1356604"/>
          </a:xfrm>
        </p:spPr>
        <p:txBody>
          <a:bodyPr/>
          <a:lstStyle/>
          <a:p>
            <a:pPr algn="ctr"/>
            <a:r>
              <a:rPr lang="en-US" dirty="0"/>
              <a:t>Transportation: a combination of individuals and vehicles</a:t>
            </a:r>
          </a:p>
        </p:txBody>
      </p:sp>
    </p:spTree>
    <p:extLst>
      <p:ext uri="{BB962C8B-B14F-4D97-AF65-F5344CB8AC3E}">
        <p14:creationId xmlns:p14="http://schemas.microsoft.com/office/powerpoint/2010/main" val="36626976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9290" y="727787"/>
            <a:ext cx="6606074" cy="830997"/>
          </a:xfrm>
          <a:prstGeom prst="rect">
            <a:avLst/>
          </a:prstGeom>
          <a:noFill/>
        </p:spPr>
        <p:txBody>
          <a:bodyPr wrap="square" rtlCol="0">
            <a:spAutoFit/>
          </a:bodyPr>
          <a:lstStyle/>
          <a:p>
            <a:r>
              <a:rPr lang="en-US" sz="4800" dirty="0"/>
              <a:t>What is transportation?</a:t>
            </a:r>
            <a:endParaRPr lang="en-US" dirty="0"/>
          </a:p>
        </p:txBody>
      </p:sp>
      <p:pic>
        <p:nvPicPr>
          <p:cNvPr id="3" name="pasted-image.png"/>
          <p:cNvPicPr/>
          <p:nvPr/>
        </p:nvPicPr>
        <p:blipFill>
          <a:blip r:embed="rId3"/>
          <a:stretch>
            <a:fillRect/>
          </a:stretch>
        </p:blipFill>
        <p:spPr>
          <a:xfrm>
            <a:off x="1828800" y="1558784"/>
            <a:ext cx="4745184" cy="3210800"/>
          </a:xfrm>
          <a:prstGeom prst="rect">
            <a:avLst/>
          </a:prstGeom>
          <a:ln w="12700">
            <a:miter lim="400000"/>
          </a:ln>
        </p:spPr>
      </p:pic>
    </p:spTree>
    <p:extLst>
      <p:ext uri="{BB962C8B-B14F-4D97-AF65-F5344CB8AC3E}">
        <p14:creationId xmlns:p14="http://schemas.microsoft.com/office/powerpoint/2010/main" val="27690253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0" y="3324419"/>
            <a:ext cx="5743769" cy="1569660"/>
          </a:xfrm>
          <a:prstGeom prst="rect">
            <a:avLst/>
          </a:prstGeom>
          <a:noFill/>
        </p:spPr>
        <p:txBody>
          <a:bodyPr wrap="square" rtlCol="0">
            <a:spAutoFit/>
          </a:bodyPr>
          <a:lstStyle/>
          <a:p>
            <a:r>
              <a:rPr lang="en-US" sz="4800" dirty="0"/>
              <a:t>Who is responsible for transportation?</a:t>
            </a:r>
            <a:endParaRPr lang="en-US" dirty="0"/>
          </a:p>
        </p:txBody>
      </p:sp>
      <p:pic>
        <p:nvPicPr>
          <p:cNvPr id="3" name="pasted-image.png"/>
          <p:cNvPicPr/>
          <p:nvPr/>
        </p:nvPicPr>
        <p:blipFill rotWithShape="1">
          <a:blip r:embed="rId3"/>
          <a:srcRect l="29242"/>
          <a:stretch/>
        </p:blipFill>
        <p:spPr>
          <a:xfrm>
            <a:off x="228600" y="838200"/>
            <a:ext cx="2581406" cy="2139734"/>
          </a:xfrm>
          <a:prstGeom prst="rect">
            <a:avLst/>
          </a:prstGeom>
          <a:ln w="12700">
            <a:miter lim="400000"/>
          </a:ln>
        </p:spPr>
      </p:pic>
      <p:pic>
        <p:nvPicPr>
          <p:cNvPr id="4" name="pasted-image.png"/>
          <p:cNvPicPr/>
          <p:nvPr/>
        </p:nvPicPr>
        <p:blipFill>
          <a:blip r:embed="rId4"/>
          <a:stretch>
            <a:fillRect/>
          </a:stretch>
        </p:blipFill>
        <p:spPr>
          <a:xfrm>
            <a:off x="3381214" y="838200"/>
            <a:ext cx="2581435" cy="2139734"/>
          </a:xfrm>
          <a:prstGeom prst="rect">
            <a:avLst/>
          </a:prstGeom>
          <a:ln w="12700">
            <a:miter lim="400000"/>
          </a:ln>
        </p:spPr>
      </p:pic>
      <p:pic>
        <p:nvPicPr>
          <p:cNvPr id="5" name="pasted-image.png"/>
          <p:cNvPicPr/>
          <p:nvPr/>
        </p:nvPicPr>
        <p:blipFill>
          <a:blip r:embed="rId5"/>
          <a:srcRect l="23962" b="18399"/>
          <a:stretch>
            <a:fillRect/>
          </a:stretch>
        </p:blipFill>
        <p:spPr>
          <a:xfrm>
            <a:off x="6533858" y="838200"/>
            <a:ext cx="2419641" cy="2139734"/>
          </a:xfrm>
          <a:prstGeom prst="rect">
            <a:avLst/>
          </a:prstGeom>
          <a:ln w="12700">
            <a:miter lim="400000"/>
          </a:ln>
        </p:spPr>
      </p:pic>
    </p:spTree>
    <p:extLst>
      <p:ext uri="{BB962C8B-B14F-4D97-AF65-F5344CB8AC3E}">
        <p14:creationId xmlns:p14="http://schemas.microsoft.com/office/powerpoint/2010/main" val="23112597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sted-image.png"/>
          <p:cNvPicPr/>
          <p:nvPr/>
        </p:nvPicPr>
        <p:blipFill>
          <a:blip r:embed="rId3"/>
          <a:stretch>
            <a:fillRect/>
          </a:stretch>
        </p:blipFill>
        <p:spPr>
          <a:xfrm>
            <a:off x="525438" y="879613"/>
            <a:ext cx="4269041" cy="2178607"/>
          </a:xfrm>
          <a:prstGeom prst="rect">
            <a:avLst/>
          </a:prstGeom>
          <a:ln w="12700">
            <a:miter lim="400000"/>
          </a:ln>
        </p:spPr>
      </p:pic>
      <p:pic>
        <p:nvPicPr>
          <p:cNvPr id="4" name="pasted-image.png"/>
          <p:cNvPicPr/>
          <p:nvPr/>
        </p:nvPicPr>
        <p:blipFill>
          <a:blip r:embed="rId4"/>
          <a:stretch>
            <a:fillRect/>
          </a:stretch>
        </p:blipFill>
        <p:spPr>
          <a:xfrm>
            <a:off x="4794479" y="867329"/>
            <a:ext cx="3431485" cy="2190891"/>
          </a:xfrm>
          <a:prstGeom prst="rect">
            <a:avLst/>
          </a:prstGeom>
          <a:ln w="12700">
            <a:miter lim="400000"/>
          </a:ln>
        </p:spPr>
      </p:pic>
      <p:pic>
        <p:nvPicPr>
          <p:cNvPr id="5" name="pasted-image.png"/>
          <p:cNvPicPr/>
          <p:nvPr/>
        </p:nvPicPr>
        <p:blipFill>
          <a:blip r:embed="rId5"/>
          <a:stretch>
            <a:fillRect/>
          </a:stretch>
        </p:blipFill>
        <p:spPr>
          <a:xfrm>
            <a:off x="1245259" y="2857499"/>
            <a:ext cx="7098440" cy="2101075"/>
          </a:xfrm>
          <a:prstGeom prst="rect">
            <a:avLst/>
          </a:prstGeom>
          <a:ln w="12700">
            <a:miter lim="400000"/>
          </a:ln>
        </p:spPr>
      </p:pic>
    </p:spTree>
    <p:extLst>
      <p:ext uri="{BB962C8B-B14F-4D97-AF65-F5344CB8AC3E}">
        <p14:creationId xmlns:p14="http://schemas.microsoft.com/office/powerpoint/2010/main" val="38738366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sted-image.png"/>
          <p:cNvPicPr/>
          <p:nvPr/>
        </p:nvPicPr>
        <p:blipFill>
          <a:blip r:embed="rId3"/>
          <a:stretch>
            <a:fillRect/>
          </a:stretch>
        </p:blipFill>
        <p:spPr>
          <a:xfrm>
            <a:off x="1562099" y="990600"/>
            <a:ext cx="6282759" cy="3613318"/>
          </a:xfrm>
          <a:prstGeom prst="rect">
            <a:avLst/>
          </a:prstGeom>
          <a:ln w="12700">
            <a:miter lim="400000"/>
          </a:ln>
        </p:spPr>
      </p:pic>
    </p:spTree>
    <p:extLst>
      <p:ext uri="{BB962C8B-B14F-4D97-AF65-F5344CB8AC3E}">
        <p14:creationId xmlns:p14="http://schemas.microsoft.com/office/powerpoint/2010/main" val="33793804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24608" y="1609919"/>
            <a:ext cx="6181142" cy="1569660"/>
          </a:xfrm>
          <a:prstGeom prst="rect">
            <a:avLst/>
          </a:prstGeom>
          <a:noFill/>
        </p:spPr>
        <p:txBody>
          <a:bodyPr wrap="square" rtlCol="0">
            <a:spAutoFit/>
          </a:bodyPr>
          <a:lstStyle/>
          <a:p>
            <a:pPr algn="ctr"/>
            <a:r>
              <a:rPr lang="en-US" sz="4800" dirty="0"/>
              <a:t>What are the vehicles these people use?</a:t>
            </a:r>
          </a:p>
        </p:txBody>
      </p:sp>
    </p:spTree>
    <p:extLst>
      <p:ext uri="{BB962C8B-B14F-4D97-AF65-F5344CB8AC3E}">
        <p14:creationId xmlns:p14="http://schemas.microsoft.com/office/powerpoint/2010/main" val="39413307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771719"/>
            <a:ext cx="8039100" cy="830997"/>
          </a:xfrm>
          <a:prstGeom prst="rect">
            <a:avLst/>
          </a:prstGeom>
          <a:noFill/>
        </p:spPr>
        <p:txBody>
          <a:bodyPr wrap="square" rtlCol="0">
            <a:spAutoFit/>
          </a:bodyPr>
          <a:lstStyle/>
          <a:p>
            <a:pPr algn="ctr"/>
            <a:r>
              <a:rPr lang="en-US" sz="4800" dirty="0"/>
              <a:t>Vehicles in Transportation</a:t>
            </a:r>
            <a:endParaRPr lang="en-US" dirty="0"/>
          </a:p>
        </p:txBody>
      </p:sp>
      <p:sp>
        <p:nvSpPr>
          <p:cNvPr id="3" name="Rectangle 2"/>
          <p:cNvSpPr/>
          <p:nvPr/>
        </p:nvSpPr>
        <p:spPr>
          <a:xfrm>
            <a:off x="1905000" y="1602716"/>
            <a:ext cx="4572000" cy="2862322"/>
          </a:xfrm>
          <a:prstGeom prst="rect">
            <a:avLst/>
          </a:prstGeom>
        </p:spPr>
        <p:txBody>
          <a:bodyPr>
            <a:spAutoFit/>
          </a:bodyPr>
          <a:lstStyle/>
          <a:p>
            <a:pPr marL="342900" lvl="0" indent="-342900">
              <a:buFont typeface="Arial" panose="020B0604020202020204" pitchFamily="34" charset="0"/>
              <a:buChar char="•"/>
              <a:defRPr sz="1800"/>
            </a:pPr>
            <a:r>
              <a:rPr lang="en-US" sz="3600" dirty="0"/>
              <a:t>Boats</a:t>
            </a:r>
          </a:p>
          <a:p>
            <a:pPr marL="342900" lvl="0" indent="-342900">
              <a:buFont typeface="Arial" panose="020B0604020202020204" pitchFamily="34" charset="0"/>
              <a:buChar char="•"/>
              <a:defRPr sz="1800"/>
            </a:pPr>
            <a:r>
              <a:rPr lang="en-US" sz="3600" dirty="0"/>
              <a:t>Cars</a:t>
            </a:r>
          </a:p>
          <a:p>
            <a:pPr marL="342900" lvl="0" indent="-342900">
              <a:buFont typeface="Arial" panose="020B0604020202020204" pitchFamily="34" charset="0"/>
              <a:buChar char="•"/>
              <a:defRPr sz="1800"/>
            </a:pPr>
            <a:r>
              <a:rPr lang="en-US" sz="3600" dirty="0"/>
              <a:t>Trucks</a:t>
            </a:r>
          </a:p>
          <a:p>
            <a:pPr marL="342900" lvl="0" indent="-342900">
              <a:buFont typeface="Arial" panose="020B0604020202020204" pitchFamily="34" charset="0"/>
              <a:buChar char="•"/>
              <a:defRPr sz="1800"/>
            </a:pPr>
            <a:r>
              <a:rPr lang="en-US" sz="3600" dirty="0"/>
              <a:t>Trains</a:t>
            </a:r>
          </a:p>
          <a:p>
            <a:pPr marL="342900" lvl="0" indent="-342900">
              <a:buFont typeface="Arial" panose="020B0604020202020204" pitchFamily="34" charset="0"/>
              <a:buChar char="•"/>
              <a:defRPr sz="1800"/>
            </a:pPr>
            <a:r>
              <a:rPr lang="en-US" sz="3600" dirty="0"/>
              <a:t>Planes</a:t>
            </a:r>
          </a:p>
        </p:txBody>
      </p:sp>
      <p:pic>
        <p:nvPicPr>
          <p:cNvPr id="4" name="pasted-image.png"/>
          <p:cNvPicPr/>
          <p:nvPr/>
        </p:nvPicPr>
        <p:blipFill>
          <a:blip r:embed="rId3"/>
          <a:stretch>
            <a:fillRect/>
          </a:stretch>
        </p:blipFill>
        <p:spPr>
          <a:xfrm>
            <a:off x="4545578" y="1602716"/>
            <a:ext cx="3074422" cy="3133141"/>
          </a:xfrm>
          <a:prstGeom prst="rect">
            <a:avLst/>
          </a:prstGeom>
          <a:ln w="12700">
            <a:miter lim="400000"/>
          </a:ln>
        </p:spPr>
      </p:pic>
    </p:spTree>
    <p:extLst>
      <p:ext uri="{BB962C8B-B14F-4D97-AF65-F5344CB8AC3E}">
        <p14:creationId xmlns:p14="http://schemas.microsoft.com/office/powerpoint/2010/main" val="14074246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1450" y="790769"/>
            <a:ext cx="7620000" cy="830997"/>
          </a:xfrm>
          <a:prstGeom prst="rect">
            <a:avLst/>
          </a:prstGeom>
          <a:noFill/>
        </p:spPr>
        <p:txBody>
          <a:bodyPr wrap="square" rtlCol="0">
            <a:spAutoFit/>
          </a:bodyPr>
          <a:lstStyle/>
          <a:p>
            <a:r>
              <a:rPr lang="en-US" sz="4800" dirty="0"/>
              <a:t>Take Trucks for Example</a:t>
            </a:r>
            <a:endParaRPr lang="en-US" dirty="0"/>
          </a:p>
        </p:txBody>
      </p:sp>
      <p:pic>
        <p:nvPicPr>
          <p:cNvPr id="3" name="pasted-image-small.png"/>
          <p:cNvPicPr/>
          <p:nvPr/>
        </p:nvPicPr>
        <p:blipFill>
          <a:blip r:embed="rId3"/>
          <a:stretch>
            <a:fillRect/>
          </a:stretch>
        </p:blipFill>
        <p:spPr>
          <a:xfrm>
            <a:off x="1648194" y="1816375"/>
            <a:ext cx="6143256" cy="2657061"/>
          </a:xfrm>
          <a:prstGeom prst="rect">
            <a:avLst/>
          </a:prstGeom>
          <a:ln w="12700">
            <a:miter lim="400000"/>
          </a:ln>
        </p:spPr>
      </p:pic>
    </p:spTree>
    <p:extLst>
      <p:ext uri="{BB962C8B-B14F-4D97-AF65-F5344CB8AC3E}">
        <p14:creationId xmlns:p14="http://schemas.microsoft.com/office/powerpoint/2010/main" val="88082953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503b13e5b5c7c070d9c7aeb76de8d267b23ddc5"/>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S_Yellow">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shade val="45000"/>
                <a:satMod val="150000"/>
              </a:schemeClr>
            </a:gs>
            <a:gs pos="35000">
              <a:schemeClr val="phClr">
                <a:shade val="60000"/>
                <a:satMod val="150000"/>
              </a:schemeClr>
            </a:gs>
            <a:gs pos="100000">
              <a:schemeClr val="phClr">
                <a:tint val="97000"/>
                <a:satMod val="200000"/>
              </a:schemeClr>
            </a:gs>
          </a:gsLst>
          <a:lin ang="16200000" scaled="1"/>
        </a:gra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
        </a:blipFill>
      </a:bgFillStyleLst>
    </a:fmtScheme>
  </a:themeElements>
  <a:objectDefaults/>
  <a:extraClrSchemeLst/>
  <a:extLst>
    <a:ext uri="{05A4C25C-085E-4340-85A3-A5531E510DB2}">
      <thm15:themeFamily xmlns:thm15="http://schemas.microsoft.com/office/thememl/2012/main" name="MS_Yellow" id="{D98D778E-803A-4925-962B-C919C08277D0}" vid="{D2E614B3-B53F-4F1F-84A7-4A6B5F10BE6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796801b-3a89-4506-aaa3-b2b080dc6fff">
      <Terms xmlns="http://schemas.microsoft.com/office/infopath/2007/PartnerControls"/>
    </lcf76f155ced4ddcb4097134ff3c332f>
    <TaxCatchAll xmlns="352a001b-fdfe-49a0-8a03-de813b89e960" xsi:nil="true"/>
    <Dateuploadedtocourse xmlns="5796801b-3a89-4506-aaa3-b2b080dc6ff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F527443B7F650468EB70DBA5F662911" ma:contentTypeVersion="19" ma:contentTypeDescription="Create a new document." ma:contentTypeScope="" ma:versionID="1dcc0da45af1e6733cd93be76481f6e9">
  <xsd:schema xmlns:xsd="http://www.w3.org/2001/XMLSchema" xmlns:xs="http://www.w3.org/2001/XMLSchema" xmlns:p="http://schemas.microsoft.com/office/2006/metadata/properties" xmlns:ns2="5796801b-3a89-4506-aaa3-b2b080dc6fff" xmlns:ns3="352a001b-fdfe-49a0-8a03-de813b89e960" targetNamespace="http://schemas.microsoft.com/office/2006/metadata/properties" ma:root="true" ma:fieldsID="8061108c9017e2d5c6aa652c79b4115d" ns2:_="" ns3:_="">
    <xsd:import namespace="5796801b-3a89-4506-aaa3-b2b080dc6fff"/>
    <xsd:import namespace="352a001b-fdfe-49a0-8a03-de813b89e96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Dateuploadedtocours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96801b-3a89-4506-aaa3-b2b080dc6ff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9b8d16d-ae89-43c7-a374-a853dcb0227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Dateuploadedtocourse" ma:index="25" nillable="true" ma:displayName="Date uploaded to course" ma:format="Dropdown" ma:internalName="Dateuploadedtocourse">
      <xsd:simpleType>
        <xsd:restriction base="dms:Text">
          <xsd:maxLength value="255"/>
        </xsd:restriction>
      </xsd:simpleType>
    </xsd:element>
    <xsd:element name="MediaServiceLocation" ma:index="26"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52a001b-fdfe-49a0-8a03-de813b89e960"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1a98a70c-eb8b-4cde-922a-1396e9e365c9}" ma:internalName="TaxCatchAll" ma:showField="CatchAllData" ma:web="352a001b-fdfe-49a0-8a03-de813b89e96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EC7164B-8766-4251-AD61-B3EECDB0C1D4}">
  <ds:schemaRefs>
    <ds:schemaRef ds:uri="http://schemas.microsoft.com/sharepoint/v3/contenttype/forms"/>
  </ds:schemaRefs>
</ds:datastoreItem>
</file>

<file path=customXml/itemProps2.xml><?xml version="1.0" encoding="utf-8"?>
<ds:datastoreItem xmlns:ds="http://schemas.openxmlformats.org/officeDocument/2006/customXml" ds:itemID="{53E1342B-71DA-48AE-A7AB-04E65B5B3F7D}">
  <ds:schemaRefs>
    <ds:schemaRef ds:uri="http://schemas.microsoft.com/office/2006/metadata/properties"/>
    <ds:schemaRef ds:uri="http://schemas.microsoft.com/office/infopath/2007/PartnerControls"/>
    <ds:schemaRef ds:uri="5796801b-3a89-4506-aaa3-b2b080dc6fff"/>
    <ds:schemaRef ds:uri="352a001b-fdfe-49a0-8a03-de813b89e960"/>
  </ds:schemaRefs>
</ds:datastoreItem>
</file>

<file path=customXml/itemProps3.xml><?xml version="1.0" encoding="utf-8"?>
<ds:datastoreItem xmlns:ds="http://schemas.openxmlformats.org/officeDocument/2006/customXml" ds:itemID="{2FA78E39-2DED-48B4-A862-9C4FB6D25F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796801b-3a89-4506-aaa3-b2b080dc6fff"/>
    <ds:schemaRef ds:uri="352a001b-fdfe-49a0-8a03-de813b89e96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MS_Yellow</Template>
  <TotalTime>0</TotalTime>
  <Words>506</Words>
  <Application>Microsoft Office PowerPoint</Application>
  <PresentationFormat>On-screen Show (16:9)</PresentationFormat>
  <Paragraphs>43</Paragraphs>
  <Slides>8</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vt:i4>
      </vt:variant>
    </vt:vector>
  </HeadingPairs>
  <TitlesOfParts>
    <vt:vector size="15" baseType="lpstr">
      <vt:lpstr>Arial</vt:lpstr>
      <vt:lpstr>Arial Narrow</vt:lpstr>
      <vt:lpstr>Calibri</vt:lpstr>
      <vt:lpstr>Tw Cen MT</vt:lpstr>
      <vt:lpstr>Wingdings</vt:lpstr>
      <vt:lpstr>Wingdings 2</vt:lpstr>
      <vt:lpstr>MS_Yellow</vt:lpstr>
      <vt:lpstr>Transportation: a combination of individuals and vehicles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2016-01-05T02:38:42Z</dcterms:created>
  <dcterms:modified xsi:type="dcterms:W3CDTF">2024-12-30T21:58:35Z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0x0101006F527443B7F650468EB70DBA5F662911</vt:lpwstr>
  </property>
  <property fmtid="{D5CDD505-2E9C-101B-9397-08002B2CF9AE}" pid="3" name="MediaServiceImageTags">
    <vt:lpwstr/>
  </property>
</Properties>
</file>