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modernComment_122_F3734791.xml" ContentType="application/vnd.ms-powerpoint.comments+xml"/>
  <Override PartName="/ppt/comments/modernComment_123_2764FCD1.xml" ContentType="application/vnd.ms-powerpoint.comments+xml"/>
  <Override PartName="/ppt/comments/modernComment_124_96D44765.xml" ContentType="application/vnd.ms-powerpoint.comments+xml"/>
  <Override PartName="/ppt/comments/modernComment_128_34DD21BD.xml" ContentType="application/vnd.ms-powerpoint.comments+xml"/>
  <Override PartName="/ppt/comments/modernComment_12A_E0BC859B.xml" ContentType="application/vnd.ms-powerpoint.comments+xml"/>
  <Override PartName="/ppt/comments/modernComment_12B_26BB07B9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73" r:id="rId7"/>
    <p:sldId id="267" r:id="rId8"/>
    <p:sldId id="274" r:id="rId9"/>
    <p:sldId id="26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9" r:id="rId19"/>
    <p:sldId id="290" r:id="rId20"/>
    <p:sldId id="293" r:id="rId21"/>
    <p:sldId id="291" r:id="rId22"/>
    <p:sldId id="292" r:id="rId23"/>
    <p:sldId id="282" r:id="rId24"/>
    <p:sldId id="294" r:id="rId25"/>
    <p:sldId id="284" r:id="rId26"/>
    <p:sldId id="295" r:id="rId27"/>
    <p:sldId id="301" r:id="rId28"/>
    <p:sldId id="287" r:id="rId29"/>
    <p:sldId id="296" r:id="rId30"/>
    <p:sldId id="297" r:id="rId31"/>
    <p:sldId id="288" r:id="rId32"/>
    <p:sldId id="285" r:id="rId33"/>
    <p:sldId id="298" r:id="rId34"/>
    <p:sldId id="286" r:id="rId35"/>
    <p:sldId id="299" r:id="rId36"/>
    <p:sldId id="300" r:id="rId37"/>
  </p:sldIdLst>
  <p:sldSz cx="9144000" cy="5143500" type="screen16x9"/>
  <p:notesSz cx="6858000" cy="9144000"/>
  <p:custDataLst>
    <p:tags r:id="rId38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86C66-A7C9-CCCF-E222-E79CDBC36C2E}" name="Alissa Hermann" initials="AH" userId="S::alissa@stem101.org::a9a2cf8d-f1bb-4e06-8005-7066011f72e0" providerId="AD"/>
  <p188:author id="{33C181C7-B88A-27CA-8951-C23E0F85FD36}" name="Alexis" initials="" userId="S::Alexis@stem101.org::790d4ba7-9291-49e7-a9d8-0aa243069aa6" providerId="AD"/>
  <p188:author id="{B82AB9F5-7BE8-EB17-8D2C-BB3C7F0222AB}" name="Alexis" initials="Al" userId="S::alexis@stem101.org::790d4ba7-9291-49e7-a9d8-0aa243069a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930"/>
    <a:srgbClr val="000079"/>
    <a:srgbClr val="673276"/>
    <a:srgbClr val="F47D30"/>
    <a:srgbClr val="0000DC"/>
    <a:srgbClr val="7452CA"/>
    <a:srgbClr val="CA6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6" d="100"/>
          <a:sy n="186" d="100"/>
        </p:scale>
        <p:origin x="164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" userId="S::alexis@stem101.org::790d4ba7-9291-49e7-a9d8-0aa243069aa6" providerId="AD" clId="Web-{818EA009-86AB-5B72-8F1E-C2E90D1B5DF4}"/>
    <pc:docChg chg="mod modSld">
      <pc:chgData name="Alexis" userId="S::alexis@stem101.org::790d4ba7-9291-49e7-a9d8-0aa243069aa6" providerId="AD" clId="Web-{818EA009-86AB-5B72-8F1E-C2E90D1B5DF4}" dt="2025-11-26T06:07:10.372" v="27" actId="1076"/>
      <pc:docMkLst>
        <pc:docMk/>
      </pc:docMkLst>
      <pc:sldChg chg="addSp delSp modSp">
        <pc:chgData name="Alexis" userId="S::alexis@stem101.org::790d4ba7-9291-49e7-a9d8-0aa243069aa6" providerId="AD" clId="Web-{818EA009-86AB-5B72-8F1E-C2E90D1B5DF4}" dt="2025-11-26T06:05:43.447" v="4" actId="1076"/>
        <pc:sldMkLst>
          <pc:docMk/>
          <pc:sldMk cId="886907325" sldId="296"/>
        </pc:sldMkLst>
        <pc:picChg chg="add mod">
          <ac:chgData name="Alexis" userId="S::alexis@stem101.org::790d4ba7-9291-49e7-a9d8-0aa243069aa6" providerId="AD" clId="Web-{818EA009-86AB-5B72-8F1E-C2E90D1B5DF4}" dt="2025-11-26T06:05:43.447" v="4" actId="1076"/>
          <ac:picMkLst>
            <pc:docMk/>
            <pc:sldMk cId="886907325" sldId="296"/>
            <ac:picMk id="2" creationId="{DA1A1088-D152-CA4F-FE16-C27C19E3F7D6}"/>
          </ac:picMkLst>
        </pc:picChg>
      </pc:sldChg>
      <pc:sldChg chg="addSp delSp modSp">
        <pc:chgData name="Alexis" userId="S::alexis@stem101.org::790d4ba7-9291-49e7-a9d8-0aa243069aa6" providerId="AD" clId="Web-{818EA009-86AB-5B72-8F1E-C2E90D1B5DF4}" dt="2025-11-26T06:06:47.324" v="20" actId="1076"/>
        <pc:sldMkLst>
          <pc:docMk/>
          <pc:sldMk cId="3770451355" sldId="298"/>
        </pc:sldMkLst>
        <pc:picChg chg="add mod">
          <ac:chgData name="Alexis" userId="S::alexis@stem101.org::790d4ba7-9291-49e7-a9d8-0aa243069aa6" providerId="AD" clId="Web-{818EA009-86AB-5B72-8F1E-C2E90D1B5DF4}" dt="2025-11-26T06:06:47.324" v="20" actId="1076"/>
          <ac:picMkLst>
            <pc:docMk/>
            <pc:sldMk cId="3770451355" sldId="298"/>
            <ac:picMk id="6" creationId="{BEDD5097-6926-38ED-5C31-882DF0C419BD}"/>
          </ac:picMkLst>
        </pc:picChg>
      </pc:sldChg>
      <pc:sldChg chg="addSp delSp modSp">
        <pc:chgData name="Alexis" userId="S::alexis@stem101.org::790d4ba7-9291-49e7-a9d8-0aa243069aa6" providerId="AD" clId="Web-{818EA009-86AB-5B72-8F1E-C2E90D1B5DF4}" dt="2025-11-26T06:07:10.372" v="27" actId="1076"/>
        <pc:sldMkLst>
          <pc:docMk/>
          <pc:sldMk cId="649791417" sldId="299"/>
        </pc:sldMkLst>
        <pc:picChg chg="add mod">
          <ac:chgData name="Alexis" userId="S::alexis@stem101.org::790d4ba7-9291-49e7-a9d8-0aa243069aa6" providerId="AD" clId="Web-{818EA009-86AB-5B72-8F1E-C2E90D1B5DF4}" dt="2025-11-26T06:07:10.372" v="27" actId="1076"/>
          <ac:picMkLst>
            <pc:docMk/>
            <pc:sldMk cId="649791417" sldId="299"/>
            <ac:picMk id="2" creationId="{7BFEAF4D-753C-50A7-1075-4F02B2A18D08}"/>
          </ac:picMkLst>
        </pc:picChg>
      </pc:sldChg>
    </pc:docChg>
  </pc:docChgLst>
  <pc:docChgLst>
    <pc:chgData name="Alissa Hermann" userId="S::alissa@stem101.org::a9a2cf8d-f1bb-4e06-8005-7066011f72e0" providerId="AD" clId="Web-{1BC54322-C7DF-C9DE-04F4-E8AD93494A6D}"/>
    <pc:docChg chg="mod modSld">
      <pc:chgData name="Alissa Hermann" userId="S::alissa@stem101.org::a9a2cf8d-f1bb-4e06-8005-7066011f72e0" providerId="AD" clId="Web-{1BC54322-C7DF-C9DE-04F4-E8AD93494A6D}" dt="2025-11-26T05:39:39.445" v="33" actId="20577"/>
      <pc:docMkLst>
        <pc:docMk/>
      </pc:docMkLst>
      <pc:sldChg chg="modSp">
        <pc:chgData name="Alissa Hermann" userId="S::alissa@stem101.org::a9a2cf8d-f1bb-4e06-8005-7066011f72e0" providerId="AD" clId="Web-{1BC54322-C7DF-C9DE-04F4-E8AD93494A6D}" dt="2025-11-26T05:14:33.573" v="2" actId="20577"/>
        <pc:sldMkLst>
          <pc:docMk/>
          <pc:sldMk cId="1125303110" sldId="266"/>
        </pc:sldMkLst>
        <pc:spChg chg="mod">
          <ac:chgData name="Alissa Hermann" userId="S::alissa@stem101.org::a9a2cf8d-f1bb-4e06-8005-7066011f72e0" providerId="AD" clId="Web-{1BC54322-C7DF-C9DE-04F4-E8AD93494A6D}" dt="2025-11-26T05:14:33.573" v="2" actId="20577"/>
          <ac:spMkLst>
            <pc:docMk/>
            <pc:sldMk cId="1125303110" sldId="266"/>
            <ac:spMk id="6" creationId="{FD141B8F-A51E-1EA4-1281-CA54930F33D5}"/>
          </ac:spMkLst>
        </pc:spChg>
      </pc:sldChg>
      <pc:sldChg chg="modSp">
        <pc:chgData name="Alissa Hermann" userId="S::alissa@stem101.org::a9a2cf8d-f1bb-4e06-8005-7066011f72e0" providerId="AD" clId="Web-{1BC54322-C7DF-C9DE-04F4-E8AD93494A6D}" dt="2025-11-26T05:15:50.450" v="4" actId="20577"/>
        <pc:sldMkLst>
          <pc:docMk/>
          <pc:sldMk cId="3994133233" sldId="277"/>
        </pc:sldMkLst>
        <pc:spChg chg="mod">
          <ac:chgData name="Alissa Hermann" userId="S::alissa@stem101.org::a9a2cf8d-f1bb-4e06-8005-7066011f72e0" providerId="AD" clId="Web-{1BC54322-C7DF-C9DE-04F4-E8AD93494A6D}" dt="2025-11-26T05:15:50.450" v="4" actId="20577"/>
          <ac:spMkLst>
            <pc:docMk/>
            <pc:sldMk cId="3994133233" sldId="277"/>
            <ac:spMk id="6" creationId="{51C0CB4A-F6AF-CE5F-F8EA-87AB596E3F45}"/>
          </ac:spMkLst>
        </pc:spChg>
      </pc:sldChg>
      <pc:sldChg chg="modSp">
        <pc:chgData name="Alissa Hermann" userId="S::alissa@stem101.org::a9a2cf8d-f1bb-4e06-8005-7066011f72e0" providerId="AD" clId="Web-{1BC54322-C7DF-C9DE-04F4-E8AD93494A6D}" dt="2025-11-26T05:22:36.008" v="20" actId="20577"/>
        <pc:sldMkLst>
          <pc:docMk/>
          <pc:sldMk cId="3773564571" sldId="282"/>
        </pc:sldMkLst>
        <pc:spChg chg="mod">
          <ac:chgData name="Alissa Hermann" userId="S::alissa@stem101.org::a9a2cf8d-f1bb-4e06-8005-7066011f72e0" providerId="AD" clId="Web-{1BC54322-C7DF-C9DE-04F4-E8AD93494A6D}" dt="2025-11-26T05:22:36.008" v="20" actId="20577"/>
          <ac:spMkLst>
            <pc:docMk/>
            <pc:sldMk cId="3773564571" sldId="282"/>
            <ac:spMk id="5" creationId="{BEE6D296-B452-606A-0975-77D9D5DCDFFF}"/>
          </ac:spMkLst>
        </pc:spChg>
      </pc:sldChg>
      <pc:sldChg chg="modSp">
        <pc:chgData name="Alissa Hermann" userId="S::alissa@stem101.org::a9a2cf8d-f1bb-4e06-8005-7066011f72e0" providerId="AD" clId="Web-{1BC54322-C7DF-C9DE-04F4-E8AD93494A6D}" dt="2025-11-26T05:29:34.421" v="31" actId="20577"/>
        <pc:sldMkLst>
          <pc:docMk/>
          <pc:sldMk cId="2982426448" sldId="289"/>
        </pc:sldMkLst>
        <pc:spChg chg="mod">
          <ac:chgData name="Alissa Hermann" userId="S::alissa@stem101.org::a9a2cf8d-f1bb-4e06-8005-7066011f72e0" providerId="AD" clId="Web-{1BC54322-C7DF-C9DE-04F4-E8AD93494A6D}" dt="2025-11-26T05:29:34.421" v="31" actId="20577"/>
          <ac:spMkLst>
            <pc:docMk/>
            <pc:sldMk cId="2982426448" sldId="289"/>
            <ac:spMk id="6" creationId="{65E1B6FC-C3AE-0378-E583-E4F789C43606}"/>
          </ac:spMkLst>
        </pc:spChg>
      </pc:sldChg>
      <pc:sldChg chg="modSp">
        <pc:chgData name="Alissa Hermann" userId="S::alissa@stem101.org::a9a2cf8d-f1bb-4e06-8005-7066011f72e0" providerId="AD" clId="Web-{1BC54322-C7DF-C9DE-04F4-E8AD93494A6D}" dt="2025-11-26T05:21:04.882" v="11" actId="20577"/>
        <pc:sldMkLst>
          <pc:docMk/>
          <pc:sldMk cId="2150657176" sldId="293"/>
        </pc:sldMkLst>
        <pc:spChg chg="mod">
          <ac:chgData name="Alissa Hermann" userId="S::alissa@stem101.org::a9a2cf8d-f1bb-4e06-8005-7066011f72e0" providerId="AD" clId="Web-{1BC54322-C7DF-C9DE-04F4-E8AD93494A6D}" dt="2025-11-26T05:21:04.882" v="11" actId="20577"/>
          <ac:spMkLst>
            <pc:docMk/>
            <pc:sldMk cId="2150657176" sldId="293"/>
            <ac:spMk id="3" creationId="{75EC842A-1FE4-A535-4892-B0D00F40A118}"/>
          </ac:spMkLst>
        </pc:spChg>
      </pc:sldChg>
      <pc:sldChg chg="modSp">
        <pc:chgData name="Alissa Hermann" userId="S::alissa@stem101.org::a9a2cf8d-f1bb-4e06-8005-7066011f72e0" providerId="AD" clId="Web-{1BC54322-C7DF-C9DE-04F4-E8AD93494A6D}" dt="2025-11-26T05:39:39.445" v="33" actId="20577"/>
        <pc:sldMkLst>
          <pc:docMk/>
          <pc:sldMk cId="3347507092" sldId="300"/>
        </pc:sldMkLst>
        <pc:spChg chg="mod">
          <ac:chgData name="Alissa Hermann" userId="S::alissa@stem101.org::a9a2cf8d-f1bb-4e06-8005-7066011f72e0" providerId="AD" clId="Web-{1BC54322-C7DF-C9DE-04F4-E8AD93494A6D}" dt="2025-11-26T05:39:39.445" v="33" actId="20577"/>
          <ac:spMkLst>
            <pc:docMk/>
            <pc:sldMk cId="3347507092" sldId="300"/>
            <ac:spMk id="3" creationId="{813D6603-BC34-0BA9-16A1-EAFE6AAED538}"/>
          </ac:spMkLst>
        </pc:spChg>
      </pc:sldChg>
    </pc:docChg>
  </pc:docChgLst>
  <pc:docChgLst>
    <pc:chgData name="Alissa Hermann" userId="S::alissa@stem101.org::a9a2cf8d-f1bb-4e06-8005-7066011f72e0" providerId="AD" clId="Web-{B5D10D85-1FDB-3FC8-C9FE-DFEAD93AC854}"/>
    <pc:docChg chg="modSld">
      <pc:chgData name="Alissa Hermann" userId="S::alissa@stem101.org::a9a2cf8d-f1bb-4e06-8005-7066011f72e0" providerId="AD" clId="Web-{B5D10D85-1FDB-3FC8-C9FE-DFEAD93AC854}" dt="2025-11-26T22:00:19.795" v="234" actId="20577"/>
      <pc:docMkLst>
        <pc:docMk/>
      </pc:docMkLst>
      <pc:sldChg chg="modSp">
        <pc:chgData name="Alissa Hermann" userId="S::alissa@stem101.org::a9a2cf8d-f1bb-4e06-8005-7066011f72e0" providerId="AD" clId="Web-{B5D10D85-1FDB-3FC8-C9FE-DFEAD93AC854}" dt="2025-11-26T21:17:01.156" v="17" actId="1076"/>
        <pc:sldMkLst>
          <pc:docMk/>
          <pc:sldMk cId="1125303110" sldId="266"/>
        </pc:sldMkLst>
        <pc:spChg chg="mod">
          <ac:chgData name="Alissa Hermann" userId="S::alissa@stem101.org::a9a2cf8d-f1bb-4e06-8005-7066011f72e0" providerId="AD" clId="Web-{B5D10D85-1FDB-3FC8-C9FE-DFEAD93AC854}" dt="2025-11-26T21:16:56.969" v="16" actId="20577"/>
          <ac:spMkLst>
            <pc:docMk/>
            <pc:sldMk cId="1125303110" sldId="266"/>
            <ac:spMk id="6" creationId="{FD141B8F-A51E-1EA4-1281-CA54930F33D5}"/>
          </ac:spMkLst>
        </pc:spChg>
        <pc:picChg chg="mod">
          <ac:chgData name="Alissa Hermann" userId="S::alissa@stem101.org::a9a2cf8d-f1bb-4e06-8005-7066011f72e0" providerId="AD" clId="Web-{B5D10D85-1FDB-3FC8-C9FE-DFEAD93AC854}" dt="2025-11-26T21:17:01.156" v="17" actId="1076"/>
          <ac:picMkLst>
            <pc:docMk/>
            <pc:sldMk cId="1125303110" sldId="266"/>
            <ac:picMk id="2" creationId="{399A38CE-2772-2F0D-94BD-7233E0FBAE2A}"/>
          </ac:picMkLst>
        </pc:picChg>
      </pc:sldChg>
      <pc:sldChg chg="modSp">
        <pc:chgData name="Alissa Hermann" userId="S::alissa@stem101.org::a9a2cf8d-f1bb-4e06-8005-7066011f72e0" providerId="AD" clId="Web-{B5D10D85-1FDB-3FC8-C9FE-DFEAD93AC854}" dt="2025-11-26T21:27:56.853" v="89" actId="20577"/>
        <pc:sldMkLst>
          <pc:docMk/>
          <pc:sldMk cId="2686888686" sldId="267"/>
        </pc:sldMkLst>
        <pc:spChg chg="mod">
          <ac:chgData name="Alissa Hermann" userId="S::alissa@stem101.org::a9a2cf8d-f1bb-4e06-8005-7066011f72e0" providerId="AD" clId="Web-{B5D10D85-1FDB-3FC8-C9FE-DFEAD93AC854}" dt="2025-11-26T21:27:56.853" v="89" actId="20577"/>
          <ac:spMkLst>
            <pc:docMk/>
            <pc:sldMk cId="2686888686" sldId="267"/>
            <ac:spMk id="6" creationId="{27696B26-5BC9-B04F-FE11-08195CAC2D82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28:41.351" v="101" actId="20577"/>
        <pc:sldMkLst>
          <pc:docMk/>
          <pc:sldMk cId="3984893298" sldId="268"/>
        </pc:sldMkLst>
        <pc:spChg chg="mod">
          <ac:chgData name="Alissa Hermann" userId="S::alissa@stem101.org::a9a2cf8d-f1bb-4e06-8005-7066011f72e0" providerId="AD" clId="Web-{B5D10D85-1FDB-3FC8-C9FE-DFEAD93AC854}" dt="2025-11-26T21:28:41.351" v="101" actId="20577"/>
          <ac:spMkLst>
            <pc:docMk/>
            <pc:sldMk cId="3984893298" sldId="268"/>
            <ac:spMk id="6" creationId="{902F7C3E-55D3-3A08-5332-C85D43AA1E86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17:16.781" v="24" actId="20577"/>
        <pc:sldMkLst>
          <pc:docMk/>
          <pc:sldMk cId="1933098337" sldId="273"/>
        </pc:sldMkLst>
        <pc:spChg chg="mod">
          <ac:chgData name="Alissa Hermann" userId="S::alissa@stem101.org::a9a2cf8d-f1bb-4e06-8005-7066011f72e0" providerId="AD" clId="Web-{B5D10D85-1FDB-3FC8-C9FE-DFEAD93AC854}" dt="2025-11-26T21:17:16.781" v="24" actId="20577"/>
          <ac:spMkLst>
            <pc:docMk/>
            <pc:sldMk cId="1933098337" sldId="273"/>
            <ac:spMk id="5" creationId="{8F86947A-B8CD-6AB0-89F5-172AB8DA26AC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28:25.571" v="100" actId="20577"/>
        <pc:sldMkLst>
          <pc:docMk/>
          <pc:sldMk cId="1195848856" sldId="274"/>
        </pc:sldMkLst>
        <pc:spChg chg="mod">
          <ac:chgData name="Alissa Hermann" userId="S::alissa@stem101.org::a9a2cf8d-f1bb-4e06-8005-7066011f72e0" providerId="AD" clId="Web-{B5D10D85-1FDB-3FC8-C9FE-DFEAD93AC854}" dt="2025-11-26T21:25:27.965" v="75" actId="14100"/>
          <ac:spMkLst>
            <pc:docMk/>
            <pc:sldMk cId="1195848856" sldId="274"/>
            <ac:spMk id="5" creationId="{D4579802-D815-4000-FACA-65F60A8B0E3A}"/>
          </ac:spMkLst>
        </pc:spChg>
        <pc:spChg chg="mod">
          <ac:chgData name="Alissa Hermann" userId="S::alissa@stem101.org::a9a2cf8d-f1bb-4e06-8005-7066011f72e0" providerId="AD" clId="Web-{B5D10D85-1FDB-3FC8-C9FE-DFEAD93AC854}" dt="2025-11-26T21:28:25.571" v="100" actId="20577"/>
          <ac:spMkLst>
            <pc:docMk/>
            <pc:sldMk cId="1195848856" sldId="274"/>
            <ac:spMk id="6" creationId="{79BDBC84-D780-2539-FFCC-1AE05112B29D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30:01.787" v="108" actId="20577"/>
        <pc:sldMkLst>
          <pc:docMk/>
          <pc:sldMk cId="2958704259" sldId="275"/>
        </pc:sldMkLst>
        <pc:spChg chg="mod">
          <ac:chgData name="Alissa Hermann" userId="S::alissa@stem101.org::a9a2cf8d-f1bb-4e06-8005-7066011f72e0" providerId="AD" clId="Web-{B5D10D85-1FDB-3FC8-C9FE-DFEAD93AC854}" dt="2025-11-26T21:30:01.787" v="108" actId="20577"/>
          <ac:spMkLst>
            <pc:docMk/>
            <pc:sldMk cId="2958704259" sldId="275"/>
            <ac:spMk id="5" creationId="{FA6F3208-CC11-7146-6C86-39BE5EB6BF07}"/>
          </ac:spMkLst>
        </pc:spChg>
        <pc:spChg chg="mod">
          <ac:chgData name="Alissa Hermann" userId="S::alissa@stem101.org::a9a2cf8d-f1bb-4e06-8005-7066011f72e0" providerId="AD" clId="Web-{B5D10D85-1FDB-3FC8-C9FE-DFEAD93AC854}" dt="2025-11-26T21:28:46.617" v="102" actId="20577"/>
          <ac:spMkLst>
            <pc:docMk/>
            <pc:sldMk cId="2958704259" sldId="275"/>
            <ac:spMk id="6" creationId="{31450032-1E9D-AF4C-4987-FCBB0E583446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28:52.414" v="103" actId="20577"/>
        <pc:sldMkLst>
          <pc:docMk/>
          <pc:sldMk cId="2121194518" sldId="276"/>
        </pc:sldMkLst>
        <pc:spChg chg="mod">
          <ac:chgData name="Alissa Hermann" userId="S::alissa@stem101.org::a9a2cf8d-f1bb-4e06-8005-7066011f72e0" providerId="AD" clId="Web-{B5D10D85-1FDB-3FC8-C9FE-DFEAD93AC854}" dt="2025-11-26T21:28:52.414" v="103" actId="20577"/>
          <ac:spMkLst>
            <pc:docMk/>
            <pc:sldMk cId="2121194518" sldId="276"/>
            <ac:spMk id="6" creationId="{CC2108EE-CFE1-B305-963A-FE6B4D2B6DFF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30:15.099" v="109" actId="20577"/>
        <pc:sldMkLst>
          <pc:docMk/>
          <pc:sldMk cId="1351714335" sldId="278"/>
        </pc:sldMkLst>
        <pc:spChg chg="mod">
          <ac:chgData name="Alissa Hermann" userId="S::alissa@stem101.org::a9a2cf8d-f1bb-4e06-8005-7066011f72e0" providerId="AD" clId="Web-{B5D10D85-1FDB-3FC8-C9FE-DFEAD93AC854}" dt="2025-11-26T21:30:15.099" v="109" actId="20577"/>
          <ac:spMkLst>
            <pc:docMk/>
            <pc:sldMk cId="1351714335" sldId="278"/>
            <ac:spMk id="6" creationId="{6584F441-55D0-3E61-F12A-185004DCE6A1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30:19.724" v="110" actId="20577"/>
        <pc:sldMkLst>
          <pc:docMk/>
          <pc:sldMk cId="4164480565" sldId="279"/>
        </pc:sldMkLst>
        <pc:spChg chg="mod">
          <ac:chgData name="Alissa Hermann" userId="S::alissa@stem101.org::a9a2cf8d-f1bb-4e06-8005-7066011f72e0" providerId="AD" clId="Web-{B5D10D85-1FDB-3FC8-C9FE-DFEAD93AC854}" dt="2025-11-26T21:30:19.724" v="110" actId="20577"/>
          <ac:spMkLst>
            <pc:docMk/>
            <pc:sldMk cId="4164480565" sldId="279"/>
            <ac:spMk id="6" creationId="{C954D1CF-A4E4-FF33-0870-27D6BEEB6F5E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30:27.270" v="111" actId="20577"/>
        <pc:sldMkLst>
          <pc:docMk/>
          <pc:sldMk cId="320080890" sldId="280"/>
        </pc:sldMkLst>
        <pc:spChg chg="mod">
          <ac:chgData name="Alissa Hermann" userId="S::alissa@stem101.org::a9a2cf8d-f1bb-4e06-8005-7066011f72e0" providerId="AD" clId="Web-{B5D10D85-1FDB-3FC8-C9FE-DFEAD93AC854}" dt="2025-11-26T21:30:27.270" v="111" actId="20577"/>
          <ac:spMkLst>
            <pc:docMk/>
            <pc:sldMk cId="320080890" sldId="280"/>
            <ac:spMk id="6" creationId="{DA0C5992-D995-C719-EE27-96A9A86354E2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30:50.051" v="113" actId="20577"/>
        <pc:sldMkLst>
          <pc:docMk/>
          <pc:sldMk cId="2869415" sldId="281"/>
        </pc:sldMkLst>
        <pc:spChg chg="mod">
          <ac:chgData name="Alissa Hermann" userId="S::alissa@stem101.org::a9a2cf8d-f1bb-4e06-8005-7066011f72e0" providerId="AD" clId="Web-{B5D10D85-1FDB-3FC8-C9FE-DFEAD93AC854}" dt="2025-11-26T21:30:50.051" v="113" actId="20577"/>
          <ac:spMkLst>
            <pc:docMk/>
            <pc:sldMk cId="2869415" sldId="281"/>
            <ac:spMk id="6" creationId="{7F48E606-BCE6-0255-1A83-CBE57EFD8BAA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44:04.528" v="132" actId="20577"/>
        <pc:sldMkLst>
          <pc:docMk/>
          <pc:sldMk cId="3773564571" sldId="282"/>
        </pc:sldMkLst>
        <pc:spChg chg="mod">
          <ac:chgData name="Alissa Hermann" userId="S::alissa@stem101.org::a9a2cf8d-f1bb-4e06-8005-7066011f72e0" providerId="AD" clId="Web-{B5D10D85-1FDB-3FC8-C9FE-DFEAD93AC854}" dt="2025-11-26T21:44:04.528" v="132" actId="20577"/>
          <ac:spMkLst>
            <pc:docMk/>
            <pc:sldMk cId="3773564571" sldId="282"/>
            <ac:spMk id="6" creationId="{22982AAF-84BA-1DE3-8DB5-F571DB6D62F3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47:11.335" v="135" actId="20577"/>
        <pc:sldMkLst>
          <pc:docMk/>
          <pc:sldMk cId="1638145883" sldId="284"/>
        </pc:sldMkLst>
        <pc:spChg chg="mod">
          <ac:chgData name="Alissa Hermann" userId="S::alissa@stem101.org::a9a2cf8d-f1bb-4e06-8005-7066011f72e0" providerId="AD" clId="Web-{B5D10D85-1FDB-3FC8-C9FE-DFEAD93AC854}" dt="2025-11-26T21:47:11.335" v="135" actId="20577"/>
          <ac:spMkLst>
            <pc:docMk/>
            <pc:sldMk cId="1638145883" sldId="284"/>
            <ac:spMk id="6" creationId="{25B4A3ED-ACCB-794A-88F6-36103B74EFE2}"/>
          </ac:spMkLst>
        </pc:spChg>
      </pc:sldChg>
      <pc:sldChg chg="addSp delSp modSp">
        <pc:chgData name="Alissa Hermann" userId="S::alissa@stem101.org::a9a2cf8d-f1bb-4e06-8005-7066011f72e0" providerId="AD" clId="Web-{B5D10D85-1FDB-3FC8-C9FE-DFEAD93AC854}" dt="2025-11-26T22:00:19.795" v="234" actId="20577"/>
        <pc:sldMkLst>
          <pc:docMk/>
          <pc:sldMk cId="1958002266" sldId="287"/>
        </pc:sldMkLst>
        <pc:spChg chg="mod">
          <ac:chgData name="Alissa Hermann" userId="S::alissa@stem101.org::a9a2cf8d-f1bb-4e06-8005-7066011f72e0" providerId="AD" clId="Web-{B5D10D85-1FDB-3FC8-C9FE-DFEAD93AC854}" dt="2025-11-26T22:00:19.795" v="234" actId="20577"/>
          <ac:spMkLst>
            <pc:docMk/>
            <pc:sldMk cId="1958002266" sldId="287"/>
            <ac:spMk id="6" creationId="{ADC0287C-E4C3-5D1B-0F7E-99634F1D2956}"/>
          </ac:spMkLst>
        </pc:spChg>
        <pc:picChg chg="mod">
          <ac:chgData name="Alissa Hermann" userId="S::alissa@stem101.org::a9a2cf8d-f1bb-4e06-8005-7066011f72e0" providerId="AD" clId="Web-{B5D10D85-1FDB-3FC8-C9FE-DFEAD93AC854}" dt="2025-11-26T21:55:15.453" v="192" actId="1076"/>
          <ac:picMkLst>
            <pc:docMk/>
            <pc:sldMk cId="1958002266" sldId="287"/>
            <ac:picMk id="2" creationId="{A0AC6A52-5E3B-A775-84DB-6B427CFF5FF1}"/>
          </ac:picMkLst>
        </pc:picChg>
      </pc:sldChg>
      <pc:sldChg chg="modSp">
        <pc:chgData name="Alissa Hermann" userId="S::alissa@stem101.org::a9a2cf8d-f1bb-4e06-8005-7066011f72e0" providerId="AD" clId="Web-{B5D10D85-1FDB-3FC8-C9FE-DFEAD93AC854}" dt="2025-11-26T21:35:03.360" v="125" actId="20577"/>
        <pc:sldMkLst>
          <pc:docMk/>
          <pc:sldMk cId="2982426448" sldId="289"/>
        </pc:sldMkLst>
        <pc:spChg chg="mod">
          <ac:chgData name="Alissa Hermann" userId="S::alissa@stem101.org::a9a2cf8d-f1bb-4e06-8005-7066011f72e0" providerId="AD" clId="Web-{B5D10D85-1FDB-3FC8-C9FE-DFEAD93AC854}" dt="2025-11-26T21:35:03.360" v="125" actId="20577"/>
          <ac:spMkLst>
            <pc:docMk/>
            <pc:sldMk cId="2982426448" sldId="289"/>
            <ac:spMk id="6" creationId="{65E1B6FC-C3AE-0378-E583-E4F789C43606}"/>
          </ac:spMkLst>
        </pc:spChg>
        <pc:picChg chg="mod">
          <ac:chgData name="Alissa Hermann" userId="S::alissa@stem101.org::a9a2cf8d-f1bb-4e06-8005-7066011f72e0" providerId="AD" clId="Web-{B5D10D85-1FDB-3FC8-C9FE-DFEAD93AC854}" dt="2025-11-26T21:34:03.501" v="119" actId="1076"/>
          <ac:picMkLst>
            <pc:docMk/>
            <pc:sldMk cId="2982426448" sldId="289"/>
            <ac:picMk id="2" creationId="{2F7A1FB4-88BC-C7A0-4194-EF0875B64F44}"/>
          </ac:picMkLst>
        </pc:picChg>
      </pc:sldChg>
      <pc:sldChg chg="modSp">
        <pc:chgData name="Alissa Hermann" userId="S::alissa@stem101.org::a9a2cf8d-f1bb-4e06-8005-7066011f72e0" providerId="AD" clId="Web-{B5D10D85-1FDB-3FC8-C9FE-DFEAD93AC854}" dt="2025-11-26T21:42:28.544" v="128" actId="20577"/>
        <pc:sldMkLst>
          <pc:docMk/>
          <pc:sldMk cId="2150657176" sldId="293"/>
        </pc:sldMkLst>
        <pc:spChg chg="mod">
          <ac:chgData name="Alissa Hermann" userId="S::alissa@stem101.org::a9a2cf8d-f1bb-4e06-8005-7066011f72e0" providerId="AD" clId="Web-{B5D10D85-1FDB-3FC8-C9FE-DFEAD93AC854}" dt="2025-11-26T21:42:28.544" v="128" actId="20577"/>
          <ac:spMkLst>
            <pc:docMk/>
            <pc:sldMk cId="2150657176" sldId="293"/>
            <ac:spMk id="3" creationId="{75EC842A-1FE4-A535-4892-B0D00F40A118}"/>
          </ac:spMkLst>
        </pc:spChg>
      </pc:sldChg>
      <pc:sldChg chg="modSp">
        <pc:chgData name="Alissa Hermann" userId="S::alissa@stem101.org::a9a2cf8d-f1bb-4e06-8005-7066011f72e0" providerId="AD" clId="Web-{B5D10D85-1FDB-3FC8-C9FE-DFEAD93AC854}" dt="2025-11-26T21:52:14.908" v="183" actId="1076"/>
        <pc:sldMkLst>
          <pc:docMk/>
          <pc:sldMk cId="2970923812" sldId="295"/>
        </pc:sldMkLst>
        <pc:spChg chg="mod">
          <ac:chgData name="Alissa Hermann" userId="S::alissa@stem101.org::a9a2cf8d-f1bb-4e06-8005-7066011f72e0" providerId="AD" clId="Web-{B5D10D85-1FDB-3FC8-C9FE-DFEAD93AC854}" dt="2025-11-26T21:52:14.908" v="183" actId="1076"/>
          <ac:spMkLst>
            <pc:docMk/>
            <pc:sldMk cId="2970923812" sldId="295"/>
            <ac:spMk id="4" creationId="{8AD3BF12-AC84-691D-3673-C0B988F8F84B}"/>
          </ac:spMkLst>
        </pc:spChg>
        <pc:spChg chg="mod">
          <ac:chgData name="Alissa Hermann" userId="S::alissa@stem101.org::a9a2cf8d-f1bb-4e06-8005-7066011f72e0" providerId="AD" clId="Web-{B5D10D85-1FDB-3FC8-C9FE-DFEAD93AC854}" dt="2025-11-26T21:48:01.130" v="145" actId="1076"/>
          <ac:spMkLst>
            <pc:docMk/>
            <pc:sldMk cId="2970923812" sldId="295"/>
            <ac:spMk id="5" creationId="{C8A74E97-9C17-BBA1-2BCF-8AB211DB2605}"/>
          </ac:spMkLst>
        </pc:spChg>
      </pc:sldChg>
    </pc:docChg>
  </pc:docChgLst>
  <pc:docChgLst>
    <pc:chgData name="Alexis" userId="S::alexis@stem101.org::790d4ba7-9291-49e7-a9d8-0aa243069aa6" providerId="AD" clId="Web-{87B4BEC7-1400-5D76-39AE-90216C50B647}"/>
    <pc:docChg chg="addSld delSld modSld sldOrd">
      <pc:chgData name="Alexis" userId="S::alexis@stem101.org::790d4ba7-9291-49e7-a9d8-0aa243069aa6" providerId="AD" clId="Web-{87B4BEC7-1400-5D76-39AE-90216C50B647}" dt="2025-11-26T06:02:43.215" v="793" actId="20577"/>
      <pc:docMkLst>
        <pc:docMk/>
      </pc:docMkLst>
      <pc:sldChg chg="modSp">
        <pc:chgData name="Alexis" userId="S::alexis@stem101.org::790d4ba7-9291-49e7-a9d8-0aa243069aa6" providerId="AD" clId="Web-{87B4BEC7-1400-5D76-39AE-90216C50B647}" dt="2025-11-25T15:32:58.469" v="49" actId="20577"/>
        <pc:sldMkLst>
          <pc:docMk/>
          <pc:sldMk cId="3773564571" sldId="282"/>
        </pc:sldMkLst>
        <pc:spChg chg="mod">
          <ac:chgData name="Alexis" userId="S::alexis@stem101.org::790d4ba7-9291-49e7-a9d8-0aa243069aa6" providerId="AD" clId="Web-{87B4BEC7-1400-5D76-39AE-90216C50B647}" dt="2025-11-25T15:32:58.469" v="49" actId="20577"/>
          <ac:spMkLst>
            <pc:docMk/>
            <pc:sldMk cId="3773564571" sldId="282"/>
            <ac:spMk id="6" creationId="{22982AAF-84BA-1DE3-8DB5-F571DB6D62F3}"/>
          </ac:spMkLst>
        </pc:spChg>
      </pc:sldChg>
      <pc:sldChg chg="addSp modSp">
        <pc:chgData name="Alexis" userId="S::alexis@stem101.org::790d4ba7-9291-49e7-a9d8-0aa243069aa6" providerId="AD" clId="Web-{87B4BEC7-1400-5D76-39AE-90216C50B647}" dt="2025-11-25T15:59:35.369" v="729" actId="1076"/>
        <pc:sldMkLst>
          <pc:docMk/>
          <pc:sldMk cId="1206119542" sldId="283"/>
        </pc:sldMkLst>
        <pc:spChg chg="mod">
          <ac:chgData name="Alexis" userId="S::alexis@stem101.org::790d4ba7-9291-49e7-a9d8-0aa243069aa6" providerId="AD" clId="Web-{87B4BEC7-1400-5D76-39AE-90216C50B647}" dt="2025-11-25T15:59:35.369" v="729" actId="1076"/>
          <ac:spMkLst>
            <pc:docMk/>
            <pc:sldMk cId="1206119542" sldId="283"/>
            <ac:spMk id="2" creationId="{1F6052F8-F856-78D5-47C7-BD22BAB10B6A}"/>
          </ac:spMkLst>
        </pc:spChg>
        <pc:picChg chg="add">
          <ac:chgData name="Alexis" userId="S::alexis@stem101.org::790d4ba7-9291-49e7-a9d8-0aa243069aa6" providerId="AD" clId="Web-{87B4BEC7-1400-5D76-39AE-90216C50B647}" dt="2025-11-25T15:59:20.103" v="724"/>
          <ac:picMkLst>
            <pc:docMk/>
            <pc:sldMk cId="1206119542" sldId="283"/>
            <ac:picMk id="4" creationId="{F200AAA7-EE7E-63B0-13EC-6F665383709B}"/>
          </ac:picMkLst>
        </pc:picChg>
      </pc:sldChg>
      <pc:sldChg chg="modSp">
        <pc:chgData name="Alexis" userId="S::alexis@stem101.org::790d4ba7-9291-49e7-a9d8-0aa243069aa6" providerId="AD" clId="Web-{87B4BEC7-1400-5D76-39AE-90216C50B647}" dt="2025-11-25T15:57:04.931" v="696" actId="20577"/>
        <pc:sldMkLst>
          <pc:docMk/>
          <pc:sldMk cId="1638145883" sldId="284"/>
        </pc:sldMkLst>
        <pc:spChg chg="mod">
          <ac:chgData name="Alexis" userId="S::alexis@stem101.org::790d4ba7-9291-49e7-a9d8-0aa243069aa6" providerId="AD" clId="Web-{87B4BEC7-1400-5D76-39AE-90216C50B647}" dt="2025-11-25T15:57:04.931" v="696" actId="20577"/>
          <ac:spMkLst>
            <pc:docMk/>
            <pc:sldMk cId="1638145883" sldId="284"/>
            <ac:spMk id="6" creationId="{25B4A3ED-ACCB-794A-88F6-36103B74EFE2}"/>
          </ac:spMkLst>
        </pc:spChg>
      </pc:sldChg>
      <pc:sldChg chg="addSp modSp">
        <pc:chgData name="Alexis" userId="S::alexis@stem101.org::790d4ba7-9291-49e7-a9d8-0aa243069aa6" providerId="AD" clId="Web-{87B4BEC7-1400-5D76-39AE-90216C50B647}" dt="2025-11-25T15:57:48.681" v="701" actId="1076"/>
        <pc:sldMkLst>
          <pc:docMk/>
          <pc:sldMk cId="2237569762" sldId="285"/>
        </pc:sldMkLst>
        <pc:spChg chg="mod">
          <ac:chgData name="Alexis" userId="S::alexis@stem101.org::790d4ba7-9291-49e7-a9d8-0aa243069aa6" providerId="AD" clId="Web-{87B4BEC7-1400-5D76-39AE-90216C50B647}" dt="2025-11-25T15:57:48.681" v="701" actId="1076"/>
          <ac:spMkLst>
            <pc:docMk/>
            <pc:sldMk cId="2237569762" sldId="285"/>
            <ac:spMk id="6" creationId="{EAEC5F6D-3A3F-308B-9104-7589743E0A94}"/>
          </ac:spMkLst>
        </pc:spChg>
        <pc:picChg chg="add mod">
          <ac:chgData name="Alexis" userId="S::alexis@stem101.org::790d4ba7-9291-49e7-a9d8-0aa243069aa6" providerId="AD" clId="Web-{87B4BEC7-1400-5D76-39AE-90216C50B647}" dt="2025-11-25T15:50:19.785" v="585" actId="14100"/>
          <ac:picMkLst>
            <pc:docMk/>
            <pc:sldMk cId="2237569762" sldId="285"/>
            <ac:picMk id="2" creationId="{30ABF566-98D8-984F-7F87-7485F860A0C5}"/>
          </ac:picMkLst>
        </pc:picChg>
      </pc:sldChg>
      <pc:sldChg chg="modSp">
        <pc:chgData name="Alexis" userId="S::alexis@stem101.org::790d4ba7-9291-49e7-a9d8-0aa243069aa6" providerId="AD" clId="Web-{87B4BEC7-1400-5D76-39AE-90216C50B647}" dt="2025-11-25T15:58:21.556" v="706" actId="1076"/>
        <pc:sldMkLst>
          <pc:docMk/>
          <pc:sldMk cId="3292345942" sldId="286"/>
        </pc:sldMkLst>
        <pc:spChg chg="mod">
          <ac:chgData name="Alexis" userId="S::alexis@stem101.org::790d4ba7-9291-49e7-a9d8-0aa243069aa6" providerId="AD" clId="Web-{87B4BEC7-1400-5D76-39AE-90216C50B647}" dt="2025-11-25T15:58:21.556" v="706" actId="1076"/>
          <ac:spMkLst>
            <pc:docMk/>
            <pc:sldMk cId="3292345942" sldId="286"/>
            <ac:spMk id="6" creationId="{FCFE62E8-5DA7-8C36-27A1-D258C6D76DB0}"/>
          </ac:spMkLst>
        </pc:spChg>
      </pc:sldChg>
      <pc:sldChg chg="addSp modSp">
        <pc:chgData name="Alexis" userId="S::alexis@stem101.org::790d4ba7-9291-49e7-a9d8-0aa243069aa6" providerId="AD" clId="Web-{87B4BEC7-1400-5D76-39AE-90216C50B647}" dt="2025-11-25T15:38:58.251" v="280" actId="20577"/>
        <pc:sldMkLst>
          <pc:docMk/>
          <pc:sldMk cId="1958002266" sldId="287"/>
        </pc:sldMkLst>
        <pc:spChg chg="mod">
          <ac:chgData name="Alexis" userId="S::alexis@stem101.org::790d4ba7-9291-49e7-a9d8-0aa243069aa6" providerId="AD" clId="Web-{87B4BEC7-1400-5D76-39AE-90216C50B647}" dt="2025-11-25T15:38:58.251" v="280" actId="20577"/>
          <ac:spMkLst>
            <pc:docMk/>
            <pc:sldMk cId="1958002266" sldId="287"/>
            <ac:spMk id="6" creationId="{ADC0287C-E4C3-5D1B-0F7E-99634F1D2956}"/>
          </ac:spMkLst>
        </pc:spChg>
        <pc:picChg chg="add mod">
          <ac:chgData name="Alexis" userId="S::alexis@stem101.org::790d4ba7-9291-49e7-a9d8-0aa243069aa6" providerId="AD" clId="Web-{87B4BEC7-1400-5D76-39AE-90216C50B647}" dt="2025-11-25T15:38:41.845" v="254" actId="1076"/>
          <ac:picMkLst>
            <pc:docMk/>
            <pc:sldMk cId="1958002266" sldId="287"/>
            <ac:picMk id="2" creationId="{A0AC6A52-5E3B-A775-84DB-6B427CFF5FF1}"/>
          </ac:picMkLst>
        </pc:picChg>
      </pc:sldChg>
      <pc:sldChg chg="modSp">
        <pc:chgData name="Alexis" userId="S::alexis@stem101.org::790d4ba7-9291-49e7-a9d8-0aa243069aa6" providerId="AD" clId="Web-{87B4BEC7-1400-5D76-39AE-90216C50B647}" dt="2025-11-25T15:57:37.337" v="698" actId="14100"/>
        <pc:sldMkLst>
          <pc:docMk/>
          <pc:sldMk cId="2720652666" sldId="288"/>
        </pc:sldMkLst>
        <pc:spChg chg="mod">
          <ac:chgData name="Alexis" userId="S::alexis@stem101.org::790d4ba7-9291-49e7-a9d8-0aa243069aa6" providerId="AD" clId="Web-{87B4BEC7-1400-5D76-39AE-90216C50B647}" dt="2025-11-25T15:57:37.337" v="698" actId="14100"/>
          <ac:spMkLst>
            <pc:docMk/>
            <pc:sldMk cId="2720652666" sldId="288"/>
            <ac:spMk id="6" creationId="{32789278-424D-6DEE-99B8-B6B38D0DD844}"/>
          </ac:spMkLst>
        </pc:spChg>
      </pc:sldChg>
      <pc:sldChg chg="modSp">
        <pc:chgData name="Alexis" userId="S::alexis@stem101.org::790d4ba7-9291-49e7-a9d8-0aa243069aa6" providerId="AD" clId="Web-{87B4BEC7-1400-5D76-39AE-90216C50B647}" dt="2025-11-25T15:56:09.978" v="679" actId="20577"/>
        <pc:sldMkLst>
          <pc:docMk/>
          <pc:sldMk cId="2982426448" sldId="289"/>
        </pc:sldMkLst>
        <pc:spChg chg="mod">
          <ac:chgData name="Alexis" userId="S::alexis@stem101.org::790d4ba7-9291-49e7-a9d8-0aa243069aa6" providerId="AD" clId="Web-{87B4BEC7-1400-5D76-39AE-90216C50B647}" dt="2025-11-25T15:56:09.978" v="679" actId="20577"/>
          <ac:spMkLst>
            <pc:docMk/>
            <pc:sldMk cId="2982426448" sldId="289"/>
            <ac:spMk id="6" creationId="{65E1B6FC-C3AE-0378-E583-E4F789C43606}"/>
          </ac:spMkLst>
        </pc:spChg>
        <pc:picChg chg="mod">
          <ac:chgData name="Alexis" userId="S::alexis@stem101.org::790d4ba7-9291-49e7-a9d8-0aa243069aa6" providerId="AD" clId="Web-{87B4BEC7-1400-5D76-39AE-90216C50B647}" dt="2025-11-25T15:55:08.258" v="663" actId="1076"/>
          <ac:picMkLst>
            <pc:docMk/>
            <pc:sldMk cId="2982426448" sldId="289"/>
            <ac:picMk id="2" creationId="{2F7A1FB4-88BC-C7A0-4194-EF0875B64F44}"/>
          </ac:picMkLst>
        </pc:picChg>
      </pc:sldChg>
      <pc:sldChg chg="addSp modSp">
        <pc:chgData name="Alexis" userId="S::alexis@stem101.org::790d4ba7-9291-49e7-a9d8-0aa243069aa6" providerId="AD" clId="Web-{87B4BEC7-1400-5D76-39AE-90216C50B647}" dt="2025-11-25T15:55:19.133" v="666" actId="1076"/>
        <pc:sldMkLst>
          <pc:docMk/>
          <pc:sldMk cId="4084418449" sldId="290"/>
        </pc:sldMkLst>
        <pc:spChg chg="add mod">
          <ac:chgData name="Alexis" userId="S::alexis@stem101.org::790d4ba7-9291-49e7-a9d8-0aa243069aa6" providerId="AD" clId="Web-{87B4BEC7-1400-5D76-39AE-90216C50B647}" dt="2025-11-25T15:55:19.133" v="666" actId="1076"/>
          <ac:spMkLst>
            <pc:docMk/>
            <pc:sldMk cId="4084418449" sldId="290"/>
            <ac:spMk id="4" creationId="{38025BA8-7CB9-5CF3-BF5F-3BA5EFE59EDB}"/>
          </ac:spMkLst>
        </pc:spChg>
      </pc:sldChg>
      <pc:sldChg chg="addSp delSp modSp">
        <pc:chgData name="Alexis" userId="S::alexis@stem101.org::790d4ba7-9291-49e7-a9d8-0aa243069aa6" providerId="AD" clId="Web-{87B4BEC7-1400-5D76-39AE-90216C50B647}" dt="2025-11-25T15:55:31.774" v="670" actId="1076"/>
        <pc:sldMkLst>
          <pc:docMk/>
          <pc:sldMk cId="660929745" sldId="291"/>
        </pc:sldMkLst>
        <pc:spChg chg="add mod">
          <ac:chgData name="Alexis" userId="S::alexis@stem101.org::790d4ba7-9291-49e7-a9d8-0aa243069aa6" providerId="AD" clId="Web-{87B4BEC7-1400-5D76-39AE-90216C50B647}" dt="2025-11-25T15:55:31.774" v="670" actId="1076"/>
          <ac:spMkLst>
            <pc:docMk/>
            <pc:sldMk cId="660929745" sldId="291"/>
            <ac:spMk id="6" creationId="{CD05C938-1752-A2E8-BD8B-862A063A66A9}"/>
          </ac:spMkLst>
        </pc:spChg>
      </pc:sldChg>
      <pc:sldChg chg="addSp modSp">
        <pc:chgData name="Alexis" userId="S::alexis@stem101.org::790d4ba7-9291-49e7-a9d8-0aa243069aa6" providerId="AD" clId="Web-{87B4BEC7-1400-5D76-39AE-90216C50B647}" dt="2025-11-25T15:55:39.727" v="672" actId="1076"/>
        <pc:sldMkLst>
          <pc:docMk/>
          <pc:sldMk cId="2530494309" sldId="292"/>
        </pc:sldMkLst>
        <pc:spChg chg="add mod">
          <ac:chgData name="Alexis" userId="S::alexis@stem101.org::790d4ba7-9291-49e7-a9d8-0aa243069aa6" providerId="AD" clId="Web-{87B4BEC7-1400-5D76-39AE-90216C50B647}" dt="2025-11-25T15:55:39.727" v="672" actId="1076"/>
          <ac:spMkLst>
            <pc:docMk/>
            <pc:sldMk cId="2530494309" sldId="292"/>
            <ac:spMk id="4" creationId="{0BA1E6DF-41D1-642F-B45C-D40ECC7DFC0D}"/>
          </ac:spMkLst>
        </pc:spChg>
      </pc:sldChg>
      <pc:sldChg chg="addSp delSp modSp add ord replId">
        <pc:chgData name="Alexis" userId="S::alexis@stem101.org::790d4ba7-9291-49e7-a9d8-0aa243069aa6" providerId="AD" clId="Web-{87B4BEC7-1400-5D76-39AE-90216C50B647}" dt="2025-11-26T06:02:43.215" v="793" actId="20577"/>
        <pc:sldMkLst>
          <pc:docMk/>
          <pc:sldMk cId="2150657176" sldId="293"/>
        </pc:sldMkLst>
        <pc:spChg chg="add mod">
          <ac:chgData name="Alexis" userId="S::alexis@stem101.org::790d4ba7-9291-49e7-a9d8-0aa243069aa6" providerId="AD" clId="Web-{87B4BEC7-1400-5D76-39AE-90216C50B647}" dt="2025-11-26T06:02:43.215" v="793" actId="20577"/>
          <ac:spMkLst>
            <pc:docMk/>
            <pc:sldMk cId="2150657176" sldId="293"/>
            <ac:spMk id="3" creationId="{75EC842A-1FE4-A535-4892-B0D00F40A118}"/>
          </ac:spMkLst>
        </pc:spChg>
        <pc:picChg chg="add mod">
          <ac:chgData name="Alexis" userId="S::alexis@stem101.org::790d4ba7-9291-49e7-a9d8-0aa243069aa6" providerId="AD" clId="Web-{87B4BEC7-1400-5D76-39AE-90216C50B647}" dt="2025-11-25T15:31:53.454" v="34" actId="14100"/>
          <ac:picMkLst>
            <pc:docMk/>
            <pc:sldMk cId="2150657176" sldId="293"/>
            <ac:picMk id="4" creationId="{F3516AE9-FABB-0246-B5AD-8DC4B31A880D}"/>
          </ac:picMkLst>
        </pc:picChg>
      </pc:sldChg>
      <pc:sldChg chg="addSp delSp modSp add ord replId">
        <pc:chgData name="Alexis" userId="S::alexis@stem101.org::790d4ba7-9291-49e7-a9d8-0aa243069aa6" providerId="AD" clId="Web-{87B4BEC7-1400-5D76-39AE-90216C50B647}" dt="2025-11-25T15:56:38.775" v="683" actId="1076"/>
        <pc:sldMkLst>
          <pc:docMk/>
          <pc:sldMk cId="2898665774" sldId="294"/>
        </pc:sldMkLst>
        <pc:spChg chg="mod">
          <ac:chgData name="Alexis" userId="S::alexis@stem101.org::790d4ba7-9291-49e7-a9d8-0aa243069aa6" providerId="AD" clId="Web-{87B4BEC7-1400-5D76-39AE-90216C50B647}" dt="2025-11-25T15:33:11.548" v="62" actId="20577"/>
          <ac:spMkLst>
            <pc:docMk/>
            <pc:sldMk cId="2898665774" sldId="294"/>
            <ac:spMk id="5" creationId="{69685C11-BAAB-366C-CA86-9947C6154035}"/>
          </ac:spMkLst>
        </pc:spChg>
        <pc:spChg chg="add mod">
          <ac:chgData name="Alexis" userId="S::alexis@stem101.org::790d4ba7-9291-49e7-a9d8-0aa243069aa6" providerId="AD" clId="Web-{87B4BEC7-1400-5D76-39AE-90216C50B647}" dt="2025-11-25T15:56:38.775" v="683" actId="1076"/>
          <ac:spMkLst>
            <pc:docMk/>
            <pc:sldMk cId="2898665774" sldId="294"/>
            <ac:spMk id="6" creationId="{B10FBC64-EBBC-B59C-E78C-CDC3A450BC98}"/>
          </ac:spMkLst>
        </pc:spChg>
        <pc:picChg chg="add mod">
          <ac:chgData name="Alexis" userId="S::alexis@stem101.org::790d4ba7-9291-49e7-a9d8-0aa243069aa6" providerId="AD" clId="Web-{87B4BEC7-1400-5D76-39AE-90216C50B647}" dt="2025-11-25T15:56:36.087" v="682" actId="1076"/>
          <ac:picMkLst>
            <pc:docMk/>
            <pc:sldMk cId="2898665774" sldId="294"/>
            <ac:picMk id="3" creationId="{BD88A543-B2EC-0DD8-3B17-C548E5A1F8CF}"/>
          </ac:picMkLst>
        </pc:picChg>
      </pc:sldChg>
      <pc:sldChg chg="addSp delSp modSp add replId">
        <pc:chgData name="Alexis" userId="S::alexis@stem101.org::790d4ba7-9291-49e7-a9d8-0aa243069aa6" providerId="AD" clId="Web-{87B4BEC7-1400-5D76-39AE-90216C50B647}" dt="2025-11-25T15:41:20.111" v="324" actId="20577"/>
        <pc:sldMkLst>
          <pc:docMk/>
          <pc:sldMk cId="2970923812" sldId="295"/>
        </pc:sldMkLst>
        <pc:spChg chg="add mod">
          <ac:chgData name="Alexis" userId="S::alexis@stem101.org::790d4ba7-9291-49e7-a9d8-0aa243069aa6" providerId="AD" clId="Web-{87B4BEC7-1400-5D76-39AE-90216C50B647}" dt="2025-11-25T15:41:20.111" v="324" actId="20577"/>
          <ac:spMkLst>
            <pc:docMk/>
            <pc:sldMk cId="2970923812" sldId="295"/>
            <ac:spMk id="4" creationId="{8AD3BF12-AC84-691D-3673-C0B988F8F84B}"/>
          </ac:spMkLst>
        </pc:spChg>
        <pc:spChg chg="mod">
          <ac:chgData name="Alexis" userId="S::alexis@stem101.org::790d4ba7-9291-49e7-a9d8-0aa243069aa6" providerId="AD" clId="Web-{87B4BEC7-1400-5D76-39AE-90216C50B647}" dt="2025-11-25T15:33:36.001" v="76" actId="20577"/>
          <ac:spMkLst>
            <pc:docMk/>
            <pc:sldMk cId="2970923812" sldId="295"/>
            <ac:spMk id="5" creationId="{C8A74E97-9C17-BBA1-2BCF-8AB211DB2605}"/>
          </ac:spMkLst>
        </pc:spChg>
        <pc:picChg chg="add mod">
          <ac:chgData name="Alexis" userId="S::alexis@stem101.org::790d4ba7-9291-49e7-a9d8-0aa243069aa6" providerId="AD" clId="Web-{87B4BEC7-1400-5D76-39AE-90216C50B647}" dt="2025-11-25T15:35:36.188" v="103" actId="1076"/>
          <ac:picMkLst>
            <pc:docMk/>
            <pc:sldMk cId="2970923812" sldId="295"/>
            <ac:picMk id="2" creationId="{135EE221-9DB1-0F8E-AF5B-3C58713C3115}"/>
          </ac:picMkLst>
        </pc:picChg>
      </pc:sldChg>
      <pc:sldChg chg="addSp delSp modSp add ord replId">
        <pc:chgData name="Alexis" userId="S::alexis@stem101.org::790d4ba7-9291-49e7-a9d8-0aa243069aa6" providerId="AD" clId="Web-{87B4BEC7-1400-5D76-39AE-90216C50B647}" dt="2025-11-25T15:37:15.345" v="194" actId="14100"/>
        <pc:sldMkLst>
          <pc:docMk/>
          <pc:sldMk cId="886907325" sldId="296"/>
        </pc:sldMkLst>
        <pc:spChg chg="mod">
          <ac:chgData name="Alexis" userId="S::alexis@stem101.org::790d4ba7-9291-49e7-a9d8-0aa243069aa6" providerId="AD" clId="Web-{87B4BEC7-1400-5D76-39AE-90216C50B647}" dt="2025-11-25T15:37:15.345" v="194" actId="14100"/>
          <ac:spMkLst>
            <pc:docMk/>
            <pc:sldMk cId="886907325" sldId="296"/>
            <ac:spMk id="4" creationId="{F3CBFE12-ECA0-3DDD-334F-045793A10526}"/>
          </ac:spMkLst>
        </pc:spChg>
        <pc:spChg chg="mod">
          <ac:chgData name="Alexis" userId="S::alexis@stem101.org::790d4ba7-9291-49e7-a9d8-0aa243069aa6" providerId="AD" clId="Web-{87B4BEC7-1400-5D76-39AE-90216C50B647}" dt="2025-11-25T15:36:26.142" v="136" actId="20577"/>
          <ac:spMkLst>
            <pc:docMk/>
            <pc:sldMk cId="886907325" sldId="296"/>
            <ac:spMk id="5" creationId="{88E77100-E53D-A6C9-C7D0-D7CFA416A714}"/>
          </ac:spMkLst>
        </pc:spChg>
      </pc:sldChg>
      <pc:sldChg chg="addSp delSp modSp add replId">
        <pc:chgData name="Alexis" userId="S::alexis@stem101.org::790d4ba7-9291-49e7-a9d8-0aa243069aa6" providerId="AD" clId="Web-{87B4BEC7-1400-5D76-39AE-90216C50B647}" dt="2025-11-25T15:41:03.079" v="308" actId="20577"/>
        <pc:sldMkLst>
          <pc:docMk/>
          <pc:sldMk cId="2176736179" sldId="297"/>
        </pc:sldMkLst>
        <pc:spChg chg="mod">
          <ac:chgData name="Alexis" userId="S::alexis@stem101.org::790d4ba7-9291-49e7-a9d8-0aa243069aa6" providerId="AD" clId="Web-{87B4BEC7-1400-5D76-39AE-90216C50B647}" dt="2025-11-25T15:41:03.079" v="308" actId="20577"/>
          <ac:spMkLst>
            <pc:docMk/>
            <pc:sldMk cId="2176736179" sldId="297"/>
            <ac:spMk id="4" creationId="{7D719450-53E9-3897-9F1B-7873C2FF7967}"/>
          </ac:spMkLst>
        </pc:spChg>
        <pc:picChg chg="add mod">
          <ac:chgData name="Alexis" userId="S::alexis@stem101.org::790d4ba7-9291-49e7-a9d8-0aa243069aa6" providerId="AD" clId="Web-{87B4BEC7-1400-5D76-39AE-90216C50B647}" dt="2025-11-25T15:40:40.079" v="284" actId="1076"/>
          <ac:picMkLst>
            <pc:docMk/>
            <pc:sldMk cId="2176736179" sldId="297"/>
            <ac:picMk id="2" creationId="{82AC9F26-FC75-C52A-9361-E50A410A3D68}"/>
          </ac:picMkLst>
        </pc:picChg>
      </pc:sldChg>
      <pc:sldChg chg="addSp delSp modSp add replId">
        <pc:chgData name="Alexis" userId="S::alexis@stem101.org::790d4ba7-9291-49e7-a9d8-0aa243069aa6" providerId="AD" clId="Web-{87B4BEC7-1400-5D76-39AE-90216C50B647}" dt="2025-11-25T15:47:50.378" v="556" actId="1076"/>
        <pc:sldMkLst>
          <pc:docMk/>
          <pc:sldMk cId="3770451355" sldId="298"/>
        </pc:sldMkLst>
        <pc:spChg chg="mod">
          <ac:chgData name="Alexis" userId="S::alexis@stem101.org::790d4ba7-9291-49e7-a9d8-0aa243069aa6" providerId="AD" clId="Web-{87B4BEC7-1400-5D76-39AE-90216C50B647}" dt="2025-11-25T15:45:23.800" v="460" actId="20577"/>
          <ac:spMkLst>
            <pc:docMk/>
            <pc:sldMk cId="3770451355" sldId="298"/>
            <ac:spMk id="5" creationId="{B444503D-ECE8-394D-91B1-13BA2CB05A61}"/>
          </ac:spMkLst>
        </pc:spChg>
        <pc:spChg chg="add mod">
          <ac:chgData name="Alexis" userId="S::alexis@stem101.org::790d4ba7-9291-49e7-a9d8-0aa243069aa6" providerId="AD" clId="Web-{87B4BEC7-1400-5D76-39AE-90216C50B647}" dt="2025-11-25T15:46:22.628" v="480" actId="20577"/>
          <ac:spMkLst>
            <pc:docMk/>
            <pc:sldMk cId="3770451355" sldId="298"/>
            <ac:spMk id="8" creationId="{08C2EC10-2441-C414-0F43-AC05C54A79AF}"/>
          </ac:spMkLst>
        </pc:spChg>
      </pc:sldChg>
      <pc:sldChg chg="addSp delSp modSp add del ord replId">
        <pc:chgData name="Alexis" userId="S::alexis@stem101.org::790d4ba7-9291-49e7-a9d8-0aa243069aa6" providerId="AD" clId="Web-{87B4BEC7-1400-5D76-39AE-90216C50B647}" dt="2025-11-25T15:50:48.817" v="589"/>
        <pc:sldMkLst>
          <pc:docMk/>
          <pc:sldMk cId="649791417" sldId="299"/>
        </pc:sldMkLst>
        <pc:spChg chg="mod">
          <ac:chgData name="Alexis" userId="S::alexis@stem101.org::790d4ba7-9291-49e7-a9d8-0aa243069aa6" providerId="AD" clId="Web-{87B4BEC7-1400-5D76-39AE-90216C50B647}" dt="2025-11-25T15:47:02.909" v="524" actId="20577"/>
          <ac:spMkLst>
            <pc:docMk/>
            <pc:sldMk cId="649791417" sldId="299"/>
            <ac:spMk id="5" creationId="{585B93F0-E2FD-E21C-9E20-CFD18431AB02}"/>
          </ac:spMkLst>
        </pc:spChg>
        <pc:spChg chg="mod">
          <ac:chgData name="Alexis" userId="S::alexis@stem101.org::790d4ba7-9291-49e7-a9d8-0aa243069aa6" providerId="AD" clId="Web-{87B4BEC7-1400-5D76-39AE-90216C50B647}" dt="2025-11-25T15:47:43.940" v="554" actId="20577"/>
          <ac:spMkLst>
            <pc:docMk/>
            <pc:sldMk cId="649791417" sldId="299"/>
            <ac:spMk id="8" creationId="{CFDEFBFA-9329-30E0-C6B6-8947FB88F5A0}"/>
          </ac:spMkLst>
        </pc:spChg>
      </pc:sldChg>
      <pc:sldChg chg="addSp delSp modSp add replId">
        <pc:chgData name="Alexis" userId="S::alexis@stem101.org::790d4ba7-9291-49e7-a9d8-0aa243069aa6" providerId="AD" clId="Web-{87B4BEC7-1400-5D76-39AE-90216C50B647}" dt="2025-11-25T15:58:42.135" v="710" actId="14100"/>
        <pc:sldMkLst>
          <pc:docMk/>
          <pc:sldMk cId="3347507092" sldId="300"/>
        </pc:sldMkLst>
        <pc:spChg chg="add mod">
          <ac:chgData name="Alexis" userId="S::alexis@stem101.org::790d4ba7-9291-49e7-a9d8-0aa243069aa6" providerId="AD" clId="Web-{87B4BEC7-1400-5D76-39AE-90216C50B647}" dt="2025-11-25T15:51:59.661" v="639" actId="20577"/>
          <ac:spMkLst>
            <pc:docMk/>
            <pc:sldMk cId="3347507092" sldId="300"/>
            <ac:spMk id="3" creationId="{813D6603-BC34-0BA9-16A1-EAFE6AAED538}"/>
          </ac:spMkLst>
        </pc:spChg>
        <pc:spChg chg="mod">
          <ac:chgData name="Alexis" userId="S::alexis@stem101.org::790d4ba7-9291-49e7-a9d8-0aa243069aa6" providerId="AD" clId="Web-{87B4BEC7-1400-5D76-39AE-90216C50B647}" dt="2025-11-25T15:58:42.135" v="710" actId="14100"/>
          <ac:spMkLst>
            <pc:docMk/>
            <pc:sldMk cId="3347507092" sldId="300"/>
            <ac:spMk id="8" creationId="{34E41EFD-0070-612C-C369-7F53549CD9CB}"/>
          </ac:spMkLst>
        </pc:spChg>
        <pc:picChg chg="add mod">
          <ac:chgData name="Alexis" userId="S::alexis@stem101.org::790d4ba7-9291-49e7-a9d8-0aa243069aa6" providerId="AD" clId="Web-{87B4BEC7-1400-5D76-39AE-90216C50B647}" dt="2025-11-25T15:53:31.882" v="661" actId="1076"/>
          <ac:picMkLst>
            <pc:docMk/>
            <pc:sldMk cId="3347507092" sldId="300"/>
            <ac:picMk id="6" creationId="{67906EAA-31B0-5459-7ED5-8CC280EBA6BA}"/>
          </ac:picMkLst>
        </pc:picChg>
      </pc:sldChg>
      <pc:sldChg chg="delSp modSp add replId">
        <pc:chgData name="Alexis" userId="S::alexis@stem101.org::790d4ba7-9291-49e7-a9d8-0aa243069aa6" providerId="AD" clId="Web-{87B4BEC7-1400-5D76-39AE-90216C50B647}" dt="2025-11-25T17:30:14.430" v="790" actId="1076"/>
        <pc:sldMkLst>
          <pc:docMk/>
          <pc:sldMk cId="3892640973" sldId="301"/>
        </pc:sldMkLst>
        <pc:spChg chg="mod">
          <ac:chgData name="Alexis" userId="S::alexis@stem101.org::790d4ba7-9291-49e7-a9d8-0aa243069aa6" providerId="AD" clId="Web-{87B4BEC7-1400-5D76-39AE-90216C50B647}" dt="2025-11-25T17:30:14.430" v="790" actId="1076"/>
          <ac:spMkLst>
            <pc:docMk/>
            <pc:sldMk cId="3892640973" sldId="301"/>
            <ac:spMk id="4" creationId="{861A08BB-01C9-4C4D-11DB-F69CE9A4E750}"/>
          </ac:spMkLst>
        </pc:spChg>
        <pc:spChg chg="mod">
          <ac:chgData name="Alexis" userId="S::alexis@stem101.org::790d4ba7-9291-49e7-a9d8-0aa243069aa6" providerId="AD" clId="Web-{87B4BEC7-1400-5D76-39AE-90216C50B647}" dt="2025-11-25T17:25:29.486" v="745" actId="20577"/>
          <ac:spMkLst>
            <pc:docMk/>
            <pc:sldMk cId="3892640973" sldId="301"/>
            <ac:spMk id="5" creationId="{0D477561-2976-1123-D217-29FD5440FD2E}"/>
          </ac:spMkLst>
        </pc:spChg>
      </pc:sldChg>
    </pc:docChg>
  </pc:docChgLst>
  <pc:docChgLst>
    <pc:chgData name="Alexis" userId="S::alexis@stem101.org::790d4ba7-9291-49e7-a9d8-0aa243069aa6" providerId="AD" clId="Web-{C6FDCFBC-6F29-0246-798A-70F639B100D6}"/>
    <pc:docChg chg="addSld delSld modSld sldOrd">
      <pc:chgData name="Alexis" userId="S::alexis@stem101.org::790d4ba7-9291-49e7-a9d8-0aa243069aa6" providerId="AD" clId="Web-{C6FDCFBC-6F29-0246-798A-70F639B100D6}" dt="2025-11-25T15:28:12.873" v="380"/>
      <pc:docMkLst>
        <pc:docMk/>
      </pc:docMkLst>
      <pc:sldChg chg="addSp modSp">
        <pc:chgData name="Alexis" userId="S::alexis@stem101.org::790d4ba7-9291-49e7-a9d8-0aa243069aa6" providerId="AD" clId="Web-{C6FDCFBC-6F29-0246-798A-70F639B100D6}" dt="2025-11-25T15:17:18.179" v="283" actId="1076"/>
        <pc:sldMkLst>
          <pc:docMk/>
          <pc:sldMk cId="0" sldId="256"/>
        </pc:sldMkLst>
        <pc:picChg chg="add mod">
          <ac:chgData name="Alexis" userId="S::alexis@stem101.org::790d4ba7-9291-49e7-a9d8-0aa243069aa6" providerId="AD" clId="Web-{C6FDCFBC-6F29-0246-798A-70F639B100D6}" dt="2025-11-25T15:17:18.179" v="283" actId="1076"/>
          <ac:picMkLst>
            <pc:docMk/>
            <pc:sldMk cId="0" sldId="256"/>
            <ac:picMk id="3" creationId="{21748127-2D59-FC8B-62AE-39A1B281E5D8}"/>
          </ac:picMkLst>
        </pc:picChg>
      </pc:sldChg>
      <pc:sldChg chg="addSp modSp">
        <pc:chgData name="Alexis" userId="S::alexis@stem101.org::790d4ba7-9291-49e7-a9d8-0aa243069aa6" providerId="AD" clId="Web-{C6FDCFBC-6F29-0246-798A-70F639B100D6}" dt="2025-11-25T15:18:00.915" v="292" actId="1076"/>
        <pc:sldMkLst>
          <pc:docMk/>
          <pc:sldMk cId="1125303110" sldId="266"/>
        </pc:sldMkLst>
        <pc:spChg chg="mod">
          <ac:chgData name="Alexis" userId="S::alexis@stem101.org::790d4ba7-9291-49e7-a9d8-0aa243069aa6" providerId="AD" clId="Web-{C6FDCFBC-6F29-0246-798A-70F639B100D6}" dt="2025-11-25T15:17:27.883" v="286" actId="1076"/>
          <ac:spMkLst>
            <pc:docMk/>
            <pc:sldMk cId="1125303110" sldId="266"/>
            <ac:spMk id="5" creationId="{DC1CC09F-494E-C130-46D2-E481410986DE}"/>
          </ac:spMkLst>
        </pc:spChg>
        <pc:spChg chg="mod">
          <ac:chgData name="Alexis" userId="S::alexis@stem101.org::790d4ba7-9291-49e7-a9d8-0aa243069aa6" providerId="AD" clId="Web-{C6FDCFBC-6F29-0246-798A-70F639B100D6}" dt="2025-11-25T15:17:27.883" v="287" actId="1076"/>
          <ac:spMkLst>
            <pc:docMk/>
            <pc:sldMk cId="1125303110" sldId="266"/>
            <ac:spMk id="6" creationId="{FD141B8F-A51E-1EA4-1281-CA54930F33D5}"/>
          </ac:spMkLst>
        </pc:spChg>
        <pc:picChg chg="add mod">
          <ac:chgData name="Alexis" userId="S::alexis@stem101.org::790d4ba7-9291-49e7-a9d8-0aa243069aa6" providerId="AD" clId="Web-{C6FDCFBC-6F29-0246-798A-70F639B100D6}" dt="2025-11-25T15:18:00.915" v="292" actId="1076"/>
          <ac:picMkLst>
            <pc:docMk/>
            <pc:sldMk cId="1125303110" sldId="266"/>
            <ac:picMk id="2" creationId="{399A38CE-2772-2F0D-94BD-7233E0FBAE2A}"/>
          </ac:picMkLst>
        </pc:picChg>
      </pc:sldChg>
      <pc:sldChg chg="addSp modSp">
        <pc:chgData name="Alexis" userId="S::alexis@stem101.org::790d4ba7-9291-49e7-a9d8-0aa243069aa6" providerId="AD" clId="Web-{C6FDCFBC-6F29-0246-798A-70F639B100D6}" dt="2025-11-25T15:18:55.369" v="305" actId="1076"/>
        <pc:sldMkLst>
          <pc:docMk/>
          <pc:sldMk cId="3984893298" sldId="268"/>
        </pc:sldMkLst>
        <pc:spChg chg="mod">
          <ac:chgData name="Alexis" userId="S::alexis@stem101.org::790d4ba7-9291-49e7-a9d8-0aa243069aa6" providerId="AD" clId="Web-{C6FDCFBC-6F29-0246-798A-70F639B100D6}" dt="2025-11-25T15:18:48.135" v="302" actId="14100"/>
          <ac:spMkLst>
            <pc:docMk/>
            <pc:sldMk cId="3984893298" sldId="268"/>
            <ac:spMk id="6" creationId="{902F7C3E-55D3-3A08-5332-C85D43AA1E86}"/>
          </ac:spMkLst>
        </pc:spChg>
        <pc:picChg chg="add mod">
          <ac:chgData name="Alexis" userId="S::alexis@stem101.org::790d4ba7-9291-49e7-a9d8-0aa243069aa6" providerId="AD" clId="Web-{C6FDCFBC-6F29-0246-798A-70F639B100D6}" dt="2025-11-25T15:18:55.369" v="305" actId="1076"/>
          <ac:picMkLst>
            <pc:docMk/>
            <pc:sldMk cId="3984893298" sldId="268"/>
            <ac:picMk id="2" creationId="{C754F4E0-9C35-F38E-B527-66724F06093D}"/>
          </ac:picMkLst>
        </pc:picChg>
      </pc:sldChg>
      <pc:sldChg chg="addSp modSp">
        <pc:chgData name="Alexis" userId="S::alexis@stem101.org::790d4ba7-9291-49e7-a9d8-0aa243069aa6" providerId="AD" clId="Web-{C6FDCFBC-6F29-0246-798A-70F639B100D6}" dt="2025-11-25T15:18:24.572" v="297" actId="1076"/>
        <pc:sldMkLst>
          <pc:docMk/>
          <pc:sldMk cId="1933098337" sldId="273"/>
        </pc:sldMkLst>
        <pc:spChg chg="mod">
          <ac:chgData name="Alexis" userId="S::alexis@stem101.org::790d4ba7-9291-49e7-a9d8-0aa243069aa6" providerId="AD" clId="Web-{C6FDCFBC-6F29-0246-798A-70F639B100D6}" dt="2025-11-25T15:18:21.165" v="296" actId="1076"/>
          <ac:spMkLst>
            <pc:docMk/>
            <pc:sldMk cId="1933098337" sldId="273"/>
            <ac:spMk id="6" creationId="{4024E429-0BEE-6AC4-1E84-C9BB4106836D}"/>
          </ac:spMkLst>
        </pc:spChg>
        <pc:picChg chg="add mod">
          <ac:chgData name="Alexis" userId="S::alexis@stem101.org::790d4ba7-9291-49e7-a9d8-0aa243069aa6" providerId="AD" clId="Web-{C6FDCFBC-6F29-0246-798A-70F639B100D6}" dt="2025-11-25T15:18:24.572" v="297" actId="1076"/>
          <ac:picMkLst>
            <pc:docMk/>
            <pc:sldMk cId="1933098337" sldId="273"/>
            <ac:picMk id="2" creationId="{8A1546CD-8616-98F7-A0E8-B8282E505DC4}"/>
          </ac:picMkLst>
        </pc:picChg>
      </pc:sldChg>
      <pc:sldChg chg="addSp modSp">
        <pc:chgData name="Alexis" userId="S::alexis@stem101.org::790d4ba7-9291-49e7-a9d8-0aa243069aa6" providerId="AD" clId="Web-{C6FDCFBC-6F29-0246-798A-70F639B100D6}" dt="2025-11-25T15:19:09.229" v="307" actId="1076"/>
        <pc:sldMkLst>
          <pc:docMk/>
          <pc:sldMk cId="2958704259" sldId="275"/>
        </pc:sldMkLst>
        <pc:spChg chg="mod">
          <ac:chgData name="Alexis" userId="S::alexis@stem101.org::790d4ba7-9291-49e7-a9d8-0aa243069aa6" providerId="AD" clId="Web-{C6FDCFBC-6F29-0246-798A-70F639B100D6}" dt="2025-11-25T14:46:43.779" v="0" actId="14100"/>
          <ac:spMkLst>
            <pc:docMk/>
            <pc:sldMk cId="2958704259" sldId="275"/>
            <ac:spMk id="6" creationId="{31450032-1E9D-AF4C-4987-FCBB0E583446}"/>
          </ac:spMkLst>
        </pc:spChg>
        <pc:picChg chg="add mod">
          <ac:chgData name="Alexis" userId="S::alexis@stem101.org::790d4ba7-9291-49e7-a9d8-0aa243069aa6" providerId="AD" clId="Web-{C6FDCFBC-6F29-0246-798A-70F639B100D6}" dt="2025-11-25T15:19:09.229" v="307" actId="1076"/>
          <ac:picMkLst>
            <pc:docMk/>
            <pc:sldMk cId="2958704259" sldId="275"/>
            <ac:picMk id="2" creationId="{58015496-2C18-4D6D-F0DA-A39F79B6CA1D}"/>
          </ac:picMkLst>
        </pc:picChg>
      </pc:sldChg>
      <pc:sldChg chg="addSp modSp">
        <pc:chgData name="Alexis" userId="S::alexis@stem101.org::790d4ba7-9291-49e7-a9d8-0aa243069aa6" providerId="AD" clId="Web-{C6FDCFBC-6F29-0246-798A-70F639B100D6}" dt="2025-11-25T15:19:56.215" v="312" actId="1076"/>
        <pc:sldMkLst>
          <pc:docMk/>
          <pc:sldMk cId="2121194518" sldId="276"/>
        </pc:sldMkLst>
        <pc:picChg chg="add mod">
          <ac:chgData name="Alexis" userId="S::alexis@stem101.org::790d4ba7-9291-49e7-a9d8-0aa243069aa6" providerId="AD" clId="Web-{C6FDCFBC-6F29-0246-798A-70F639B100D6}" dt="2025-11-25T15:19:56.215" v="312" actId="1076"/>
          <ac:picMkLst>
            <pc:docMk/>
            <pc:sldMk cId="2121194518" sldId="276"/>
            <ac:picMk id="2" creationId="{E6DD55C6-3801-5958-AAA8-17F905B24AA8}"/>
          </ac:picMkLst>
        </pc:picChg>
      </pc:sldChg>
      <pc:sldChg chg="addSp delSp modSp">
        <pc:chgData name="Alexis" userId="S::alexis@stem101.org::790d4ba7-9291-49e7-a9d8-0aa243069aa6" providerId="AD" clId="Web-{C6FDCFBC-6F29-0246-798A-70F639B100D6}" dt="2025-11-25T15:22:21.953" v="328" actId="20577"/>
        <pc:sldMkLst>
          <pc:docMk/>
          <pc:sldMk cId="3994133233" sldId="277"/>
        </pc:sldMkLst>
        <pc:spChg chg="mod">
          <ac:chgData name="Alexis" userId="S::alexis@stem101.org::790d4ba7-9291-49e7-a9d8-0aa243069aa6" providerId="AD" clId="Web-{C6FDCFBC-6F29-0246-798A-70F639B100D6}" dt="2025-11-25T15:22:21.953" v="328" actId="20577"/>
          <ac:spMkLst>
            <pc:docMk/>
            <pc:sldMk cId="3994133233" sldId="277"/>
            <ac:spMk id="6" creationId="{51C0CB4A-F6AF-CE5F-F8EA-87AB596E3F45}"/>
          </ac:spMkLst>
        </pc:spChg>
        <pc:picChg chg="add mod">
          <ac:chgData name="Alexis" userId="S::alexis@stem101.org::790d4ba7-9291-49e7-a9d8-0aa243069aa6" providerId="AD" clId="Web-{C6FDCFBC-6F29-0246-798A-70F639B100D6}" dt="2025-11-25T15:21:44.232" v="321" actId="14100"/>
          <ac:picMkLst>
            <pc:docMk/>
            <pc:sldMk cId="3994133233" sldId="277"/>
            <ac:picMk id="3" creationId="{A01A4416-76DC-E981-12C7-9D214CF8169E}"/>
          </ac:picMkLst>
        </pc:picChg>
      </pc:sldChg>
      <pc:sldChg chg="addSp modSp">
        <pc:chgData name="Alexis" userId="S::alexis@stem101.org::790d4ba7-9291-49e7-a9d8-0aa243069aa6" providerId="AD" clId="Web-{C6FDCFBC-6F29-0246-798A-70F639B100D6}" dt="2025-11-25T15:22:14.108" v="327" actId="14100"/>
        <pc:sldMkLst>
          <pc:docMk/>
          <pc:sldMk cId="1351714335" sldId="278"/>
        </pc:sldMkLst>
        <pc:spChg chg="mod">
          <ac:chgData name="Alexis" userId="S::alexis@stem101.org::790d4ba7-9291-49e7-a9d8-0aa243069aa6" providerId="AD" clId="Web-{C6FDCFBC-6F29-0246-798A-70F639B100D6}" dt="2025-11-25T15:22:10.467" v="326" actId="14100"/>
          <ac:spMkLst>
            <pc:docMk/>
            <pc:sldMk cId="1351714335" sldId="278"/>
            <ac:spMk id="6" creationId="{6584F441-55D0-3E61-F12A-185004DCE6A1}"/>
          </ac:spMkLst>
        </pc:spChg>
        <pc:picChg chg="add mod">
          <ac:chgData name="Alexis" userId="S::alexis@stem101.org::790d4ba7-9291-49e7-a9d8-0aa243069aa6" providerId="AD" clId="Web-{C6FDCFBC-6F29-0246-798A-70F639B100D6}" dt="2025-11-25T15:22:14.108" v="327" actId="14100"/>
          <ac:picMkLst>
            <pc:docMk/>
            <pc:sldMk cId="1351714335" sldId="278"/>
            <ac:picMk id="2" creationId="{74133B7B-7EE0-1E27-ECB1-984ECF1557C4}"/>
          </ac:picMkLst>
        </pc:picChg>
      </pc:sldChg>
      <pc:sldChg chg="addSp modSp">
        <pc:chgData name="Alexis" userId="S::alexis@stem101.org::790d4ba7-9291-49e7-a9d8-0aa243069aa6" providerId="AD" clId="Web-{C6FDCFBC-6F29-0246-798A-70F639B100D6}" dt="2025-11-25T15:22:43.692" v="332" actId="1076"/>
        <pc:sldMkLst>
          <pc:docMk/>
          <pc:sldMk cId="4164480565" sldId="279"/>
        </pc:sldMkLst>
        <pc:picChg chg="add mod">
          <ac:chgData name="Alexis" userId="S::alexis@stem101.org::790d4ba7-9291-49e7-a9d8-0aa243069aa6" providerId="AD" clId="Web-{C6FDCFBC-6F29-0246-798A-70F639B100D6}" dt="2025-11-25T15:22:43.692" v="332" actId="1076"/>
          <ac:picMkLst>
            <pc:docMk/>
            <pc:sldMk cId="4164480565" sldId="279"/>
            <ac:picMk id="2" creationId="{95B4CD5D-DDEE-3120-4E17-B380B0129CD1}"/>
          </ac:picMkLst>
        </pc:picChg>
      </pc:sldChg>
      <pc:sldChg chg="addSp modSp">
        <pc:chgData name="Alexis" userId="S::alexis@stem101.org::790d4ba7-9291-49e7-a9d8-0aa243069aa6" providerId="AD" clId="Web-{C6FDCFBC-6F29-0246-798A-70F639B100D6}" dt="2025-11-25T15:23:37.530" v="336" actId="1076"/>
        <pc:sldMkLst>
          <pc:docMk/>
          <pc:sldMk cId="320080890" sldId="280"/>
        </pc:sldMkLst>
        <pc:spChg chg="mod">
          <ac:chgData name="Alexis" userId="S::alexis@stem101.org::790d4ba7-9291-49e7-a9d8-0aa243069aa6" providerId="AD" clId="Web-{C6FDCFBC-6F29-0246-798A-70F639B100D6}" dt="2025-11-25T15:23:33.936" v="335" actId="14100"/>
          <ac:spMkLst>
            <pc:docMk/>
            <pc:sldMk cId="320080890" sldId="280"/>
            <ac:spMk id="6" creationId="{DA0C5992-D995-C719-EE27-96A9A86354E2}"/>
          </ac:spMkLst>
        </pc:spChg>
        <pc:picChg chg="add mod">
          <ac:chgData name="Alexis" userId="S::alexis@stem101.org::790d4ba7-9291-49e7-a9d8-0aa243069aa6" providerId="AD" clId="Web-{C6FDCFBC-6F29-0246-798A-70F639B100D6}" dt="2025-11-25T15:23:37.530" v="336" actId="1076"/>
          <ac:picMkLst>
            <pc:docMk/>
            <pc:sldMk cId="320080890" sldId="280"/>
            <ac:picMk id="2" creationId="{F972FF5A-E8F9-107A-050C-FCB3E1C25D73}"/>
          </ac:picMkLst>
        </pc:picChg>
      </pc:sldChg>
      <pc:sldChg chg="addSp modSp">
        <pc:chgData name="Alexis" userId="S::alexis@stem101.org::790d4ba7-9291-49e7-a9d8-0aa243069aa6" providerId="AD" clId="Web-{C6FDCFBC-6F29-0246-798A-70F639B100D6}" dt="2025-11-25T15:25:36.249" v="366" actId="1076"/>
        <pc:sldMkLst>
          <pc:docMk/>
          <pc:sldMk cId="2869415" sldId="281"/>
        </pc:sldMkLst>
        <pc:spChg chg="add mod">
          <ac:chgData name="Alexis" userId="S::alexis@stem101.org::790d4ba7-9291-49e7-a9d8-0aa243069aa6" providerId="AD" clId="Web-{C6FDCFBC-6F29-0246-798A-70F639B100D6}" dt="2025-11-25T15:25:36.249" v="366" actId="1076"/>
          <ac:spMkLst>
            <pc:docMk/>
            <pc:sldMk cId="2869415" sldId="281"/>
            <ac:spMk id="3" creationId="{FF3FA581-E577-81DB-6E5E-02179AF97AC7}"/>
          </ac:spMkLst>
        </pc:spChg>
        <pc:spChg chg="mod">
          <ac:chgData name="Alexis" userId="S::alexis@stem101.org::790d4ba7-9291-49e7-a9d8-0aa243069aa6" providerId="AD" clId="Web-{C6FDCFBC-6F29-0246-798A-70F639B100D6}" dt="2025-11-25T15:25:03.402" v="355" actId="14100"/>
          <ac:spMkLst>
            <pc:docMk/>
            <pc:sldMk cId="2869415" sldId="281"/>
            <ac:spMk id="6" creationId="{7F48E606-BCE6-0255-1A83-CBE57EFD8BAA}"/>
          </ac:spMkLst>
        </pc:spChg>
        <pc:picChg chg="add mod">
          <ac:chgData name="Alexis" userId="S::alexis@stem101.org::790d4ba7-9291-49e7-a9d8-0aa243069aa6" providerId="AD" clId="Web-{C6FDCFBC-6F29-0246-798A-70F639B100D6}" dt="2025-11-25T15:24:30.897" v="343"/>
          <ac:picMkLst>
            <pc:docMk/>
            <pc:sldMk cId="2869415" sldId="281"/>
            <ac:picMk id="2" creationId="{91EB66D4-0F24-134A-CA15-AAAC0D7255F4}"/>
          </ac:picMkLst>
        </pc:picChg>
      </pc:sldChg>
      <pc:sldChg chg="ord">
        <pc:chgData name="Alexis" userId="S::alexis@stem101.org::790d4ba7-9291-49e7-a9d8-0aa243069aa6" providerId="AD" clId="Web-{C6FDCFBC-6F29-0246-798A-70F639B100D6}" dt="2025-11-25T15:26:43.444" v="368"/>
        <pc:sldMkLst>
          <pc:docMk/>
          <pc:sldMk cId="3773564571" sldId="282"/>
        </pc:sldMkLst>
      </pc:sldChg>
      <pc:sldChg chg="modSp">
        <pc:chgData name="Alexis" userId="S::alexis@stem101.org::790d4ba7-9291-49e7-a9d8-0aa243069aa6" providerId="AD" clId="Web-{C6FDCFBC-6F29-0246-798A-70F639B100D6}" dt="2025-11-25T15:05:32.777" v="279" actId="20577"/>
        <pc:sldMkLst>
          <pc:docMk/>
          <pc:sldMk cId="1638145883" sldId="284"/>
        </pc:sldMkLst>
        <pc:spChg chg="mod">
          <ac:chgData name="Alexis" userId="S::alexis@stem101.org::790d4ba7-9291-49e7-a9d8-0aa243069aa6" providerId="AD" clId="Web-{C6FDCFBC-6F29-0246-798A-70F639B100D6}" dt="2025-11-25T15:05:32.777" v="279" actId="20577"/>
          <ac:spMkLst>
            <pc:docMk/>
            <pc:sldMk cId="1638145883" sldId="284"/>
            <ac:spMk id="6" creationId="{25B4A3ED-ACCB-794A-88F6-36103B74EFE2}"/>
          </ac:spMkLst>
        </pc:spChg>
      </pc:sldChg>
      <pc:sldChg chg="addSp modSp add ord replId">
        <pc:chgData name="Alexis" userId="S::alexis@stem101.org::790d4ba7-9291-49e7-a9d8-0aa243069aa6" providerId="AD" clId="Web-{C6FDCFBC-6F29-0246-798A-70F639B100D6}" dt="2025-11-25T15:27:13.978" v="375" actId="14100"/>
        <pc:sldMkLst>
          <pc:docMk/>
          <pc:sldMk cId="2982426448" sldId="289"/>
        </pc:sldMkLst>
        <pc:spChg chg="mod">
          <ac:chgData name="Alexis" userId="S::alexis@stem101.org::790d4ba7-9291-49e7-a9d8-0aa243069aa6" providerId="AD" clId="Web-{C6FDCFBC-6F29-0246-798A-70F639B100D6}" dt="2025-11-25T14:58:54.748" v="13" actId="20577"/>
          <ac:spMkLst>
            <pc:docMk/>
            <pc:sldMk cId="2982426448" sldId="289"/>
            <ac:spMk id="5" creationId="{D7C91980-C2B8-43EC-A84F-72CEDD75B181}"/>
          </ac:spMkLst>
        </pc:spChg>
        <pc:spChg chg="mod">
          <ac:chgData name="Alexis" userId="S::alexis@stem101.org::790d4ba7-9291-49e7-a9d8-0aa243069aa6" providerId="AD" clId="Web-{C6FDCFBC-6F29-0246-798A-70F639B100D6}" dt="2025-11-25T15:03:48.333" v="139" actId="20577"/>
          <ac:spMkLst>
            <pc:docMk/>
            <pc:sldMk cId="2982426448" sldId="289"/>
            <ac:spMk id="6" creationId="{65E1B6FC-C3AE-0378-E583-E4F789C43606}"/>
          </ac:spMkLst>
        </pc:spChg>
        <pc:picChg chg="add mod">
          <ac:chgData name="Alexis" userId="S::alexis@stem101.org::790d4ba7-9291-49e7-a9d8-0aa243069aa6" providerId="AD" clId="Web-{C6FDCFBC-6F29-0246-798A-70F639B100D6}" dt="2025-11-25T15:27:13.978" v="375" actId="14100"/>
          <ac:picMkLst>
            <pc:docMk/>
            <pc:sldMk cId="2982426448" sldId="289"/>
            <ac:picMk id="2" creationId="{2F7A1FB4-88BC-C7A0-4194-EF0875B64F44}"/>
          </ac:picMkLst>
        </pc:picChg>
      </pc:sldChg>
      <pc:sldChg chg="addSp delSp modSp add replId">
        <pc:chgData name="Alexis" userId="S::alexis@stem101.org::790d4ba7-9291-49e7-a9d8-0aa243069aa6" providerId="AD" clId="Web-{C6FDCFBC-6F29-0246-798A-70F639B100D6}" dt="2025-11-25T15:27:35.198" v="378" actId="1076"/>
        <pc:sldMkLst>
          <pc:docMk/>
          <pc:sldMk cId="4084418449" sldId="290"/>
        </pc:sldMkLst>
        <pc:spChg chg="mod">
          <ac:chgData name="Alexis" userId="S::alexis@stem101.org::790d4ba7-9291-49e7-a9d8-0aa243069aa6" providerId="AD" clId="Web-{C6FDCFBC-6F29-0246-798A-70F639B100D6}" dt="2025-11-25T15:01:56.831" v="102" actId="20577"/>
          <ac:spMkLst>
            <pc:docMk/>
            <pc:sldMk cId="4084418449" sldId="290"/>
            <ac:spMk id="5" creationId="{CFB818AA-1C03-C833-E03A-8AEE02377A77}"/>
          </ac:spMkLst>
        </pc:spChg>
      </pc:sldChg>
      <pc:sldChg chg="addSp modSp add replId">
        <pc:chgData name="Alexis" userId="S::alexis@stem101.org::790d4ba7-9291-49e7-a9d8-0aa243069aa6" providerId="AD" clId="Web-{C6FDCFBC-6F29-0246-798A-70F639B100D6}" dt="2025-11-25T15:28:08.544" v="379"/>
        <pc:sldMkLst>
          <pc:docMk/>
          <pc:sldMk cId="660929745" sldId="291"/>
        </pc:sldMkLst>
        <pc:spChg chg="mod">
          <ac:chgData name="Alexis" userId="S::alexis@stem101.org::790d4ba7-9291-49e7-a9d8-0aa243069aa6" providerId="AD" clId="Web-{C6FDCFBC-6F29-0246-798A-70F639B100D6}" dt="2025-11-25T15:02:38.160" v="110" actId="20577"/>
          <ac:spMkLst>
            <pc:docMk/>
            <pc:sldMk cId="660929745" sldId="291"/>
            <ac:spMk id="5" creationId="{DB736A97-4F7B-9F2C-E58D-25994E4CC2F5}"/>
          </ac:spMkLst>
        </pc:spChg>
      </pc:sldChg>
      <pc:sldChg chg="modSp add replId">
        <pc:chgData name="Alexis" userId="S::alexis@stem101.org::790d4ba7-9291-49e7-a9d8-0aa243069aa6" providerId="AD" clId="Web-{C6FDCFBC-6F29-0246-798A-70F639B100D6}" dt="2025-11-25T15:02:43.660" v="117" actId="20577"/>
        <pc:sldMkLst>
          <pc:docMk/>
          <pc:sldMk cId="2530494309" sldId="292"/>
        </pc:sldMkLst>
        <pc:spChg chg="mod">
          <ac:chgData name="Alexis" userId="S::alexis@stem101.org::790d4ba7-9291-49e7-a9d8-0aa243069aa6" providerId="AD" clId="Web-{C6FDCFBC-6F29-0246-798A-70F639B100D6}" dt="2025-11-25T15:02:43.660" v="117" actId="20577"/>
          <ac:spMkLst>
            <pc:docMk/>
            <pc:sldMk cId="2530494309" sldId="292"/>
            <ac:spMk id="5" creationId="{E2DFD5D3-EA03-AD48-2FA9-1043F4550961}"/>
          </ac:spMkLst>
        </pc:spChg>
      </pc:sldChg>
    </pc:docChg>
  </pc:docChgLst>
  <pc:docChgLst>
    <pc:chgData name="Alissa Hermann" userId="S::alissa@stem101.org::a9a2cf8d-f1bb-4e06-8005-7066011f72e0" providerId="AD" clId="Web-{6A90396F-C3A0-6AA6-4AB9-F75FAF77D162}"/>
    <pc:docChg chg="modSld">
      <pc:chgData name="Alissa Hermann" userId="S::alissa@stem101.org::a9a2cf8d-f1bb-4e06-8005-7066011f72e0" providerId="AD" clId="Web-{6A90396F-C3A0-6AA6-4AB9-F75FAF77D162}" dt="2025-11-24T23:56:49.788" v="5" actId="20577"/>
      <pc:docMkLst>
        <pc:docMk/>
      </pc:docMkLst>
      <pc:sldChg chg="modSp">
        <pc:chgData name="Alissa Hermann" userId="S::alissa@stem101.org::a9a2cf8d-f1bb-4e06-8005-7066011f72e0" providerId="AD" clId="Web-{6A90396F-C3A0-6AA6-4AB9-F75FAF77D162}" dt="2025-11-24T23:56:49.788" v="5" actId="20577"/>
        <pc:sldMkLst>
          <pc:docMk/>
          <pc:sldMk cId="1933098337" sldId="273"/>
        </pc:sldMkLst>
        <pc:spChg chg="mod">
          <ac:chgData name="Alissa Hermann" userId="S::alissa@stem101.org::a9a2cf8d-f1bb-4e06-8005-7066011f72e0" providerId="AD" clId="Web-{6A90396F-C3A0-6AA6-4AB9-F75FAF77D162}" dt="2025-11-24T23:56:49.788" v="5" actId="20577"/>
          <ac:spMkLst>
            <pc:docMk/>
            <pc:sldMk cId="1933098337" sldId="273"/>
            <ac:spMk id="6" creationId="{4024E429-0BEE-6AC4-1E84-C9BB4106836D}"/>
          </ac:spMkLst>
        </pc:spChg>
      </pc:sldChg>
    </pc:docChg>
  </pc:docChgLst>
  <pc:docChgLst>
    <pc:chgData name="Alexis" userId="S::alexis@stem101.org::790d4ba7-9291-49e7-a9d8-0aa243069aa6" providerId="AD" clId="Web-{3EF0B345-9283-62A4-F1B7-0038E5E2B713}"/>
    <pc:docChg chg="addSld delSld modSld">
      <pc:chgData name="Alexis" userId="S::alexis@stem101.org::790d4ba7-9291-49e7-a9d8-0aa243069aa6" providerId="AD" clId="Web-{3EF0B345-9283-62A4-F1B7-0038E5E2B713}" dt="2025-11-27T03:19:47.795" v="22" actId="20577"/>
      <pc:docMkLst>
        <pc:docMk/>
      </pc:docMkLst>
      <pc:sldChg chg="modSp">
        <pc:chgData name="Alexis" userId="S::alexis@stem101.org::790d4ba7-9291-49e7-a9d8-0aa243069aa6" providerId="AD" clId="Web-{3EF0B345-9283-62A4-F1B7-0038E5E2B713}" dt="2025-11-27T03:19:47.795" v="22" actId="20577"/>
        <pc:sldMkLst>
          <pc:docMk/>
          <pc:sldMk cId="1125303110" sldId="266"/>
        </pc:sldMkLst>
        <pc:spChg chg="mod">
          <ac:chgData name="Alexis" userId="S::alexis@stem101.org::790d4ba7-9291-49e7-a9d8-0aa243069aa6" providerId="AD" clId="Web-{3EF0B345-9283-62A4-F1B7-0038E5E2B713}" dt="2025-11-27T03:19:47.795" v="22" actId="20577"/>
          <ac:spMkLst>
            <pc:docMk/>
            <pc:sldMk cId="1125303110" sldId="266"/>
            <ac:spMk id="6" creationId="{FD141B8F-A51E-1EA4-1281-CA54930F33D5}"/>
          </ac:spMkLst>
        </pc:spChg>
      </pc:sldChg>
      <pc:sldChg chg="addSp delSp modSp">
        <pc:chgData name="Alexis" userId="S::alexis@stem101.org::790d4ba7-9291-49e7-a9d8-0aa243069aa6" providerId="AD" clId="Web-{3EF0B345-9283-62A4-F1B7-0038E5E2B713}" dt="2025-11-27T03:16:59.524" v="12" actId="1076"/>
        <pc:sldMkLst>
          <pc:docMk/>
          <pc:sldMk cId="4084418449" sldId="290"/>
        </pc:sldMkLst>
        <pc:picChg chg="add mod">
          <ac:chgData name="Alexis" userId="S::alexis@stem101.org::790d4ba7-9291-49e7-a9d8-0aa243069aa6" providerId="AD" clId="Web-{3EF0B345-9283-62A4-F1B7-0038E5E2B713}" dt="2025-11-27T03:16:59.524" v="12" actId="1076"/>
          <ac:picMkLst>
            <pc:docMk/>
            <pc:sldMk cId="4084418449" sldId="290"/>
            <ac:picMk id="3" creationId="{E46FBCF6-4A1C-12DA-8A5D-D3D91D88BD79}"/>
          </ac:picMkLst>
        </pc:picChg>
      </pc:sldChg>
      <pc:sldChg chg="addSp delSp modSp">
        <pc:chgData name="Alexis" userId="S::alexis@stem101.org::790d4ba7-9291-49e7-a9d8-0aa243069aa6" providerId="AD" clId="Web-{3EF0B345-9283-62A4-F1B7-0038E5E2B713}" dt="2025-11-27T03:16:26.164" v="6" actId="1076"/>
        <pc:sldMkLst>
          <pc:docMk/>
          <pc:sldMk cId="660929745" sldId="291"/>
        </pc:sldMkLst>
        <pc:picChg chg="add mod">
          <ac:chgData name="Alexis" userId="S::alexis@stem101.org::790d4ba7-9291-49e7-a9d8-0aa243069aa6" providerId="AD" clId="Web-{3EF0B345-9283-62A4-F1B7-0038E5E2B713}" dt="2025-11-27T03:16:26.164" v="6" actId="1076"/>
          <ac:picMkLst>
            <pc:docMk/>
            <pc:sldMk cId="660929745" sldId="291"/>
            <ac:picMk id="7" creationId="{021F809A-DC9A-9C21-0B94-65578088A182}"/>
          </ac:picMkLst>
        </pc:picChg>
      </pc:sldChg>
      <pc:sldChg chg="addSp delSp modSp">
        <pc:chgData name="Alexis" userId="S::alexis@stem101.org::790d4ba7-9291-49e7-a9d8-0aa243069aa6" providerId="AD" clId="Web-{3EF0B345-9283-62A4-F1B7-0038E5E2B713}" dt="2025-11-27T03:19:20.435" v="20" actId="1076"/>
        <pc:sldMkLst>
          <pc:docMk/>
          <pc:sldMk cId="2530494309" sldId="292"/>
        </pc:sldMkLst>
        <pc:picChg chg="add mod">
          <ac:chgData name="Alexis" userId="S::alexis@stem101.org::790d4ba7-9291-49e7-a9d8-0aa243069aa6" providerId="AD" clId="Web-{3EF0B345-9283-62A4-F1B7-0038E5E2B713}" dt="2025-11-27T03:19:20.435" v="20" actId="1076"/>
          <ac:picMkLst>
            <pc:docMk/>
            <pc:sldMk cId="2530494309" sldId="292"/>
            <ac:picMk id="6" creationId="{C3309FB9-CD34-C5FE-C0DD-C3586DEB87A2}"/>
          </ac:picMkLst>
        </pc:picChg>
      </pc:sldChg>
    </pc:docChg>
  </pc:docChgLst>
  <pc:docChgLst>
    <pc:chgData name="Alexis" userId="S::alexis@stem101.org::790d4ba7-9291-49e7-a9d8-0aa243069aa6" providerId="AD" clId="Web-{AF0E9670-BCEB-B4A8-AF56-88F9BE1E3F0F}"/>
    <pc:docChg chg="addSld delSld modSld sldOrd">
      <pc:chgData name="Alexis" userId="S::alexis@stem101.org::790d4ba7-9291-49e7-a9d8-0aa243069aa6" providerId="AD" clId="Web-{AF0E9670-BCEB-B4A8-AF56-88F9BE1E3F0F}" dt="2025-11-20T16:59:11.480" v="433"/>
      <pc:docMkLst>
        <pc:docMk/>
      </pc:docMkLst>
      <pc:sldChg chg="modSp">
        <pc:chgData name="Alexis" userId="S::alexis@stem101.org::790d4ba7-9291-49e7-a9d8-0aa243069aa6" providerId="AD" clId="Web-{AF0E9670-BCEB-B4A8-AF56-88F9BE1E3F0F}" dt="2025-11-20T15:54:12.890" v="13" actId="20577"/>
        <pc:sldMkLst>
          <pc:docMk/>
          <pc:sldMk cId="0" sldId="256"/>
        </pc:sldMkLst>
        <pc:spChg chg="mod">
          <ac:chgData name="Alexis" userId="S::alexis@stem101.org::790d4ba7-9291-49e7-a9d8-0aa243069aa6" providerId="AD" clId="Web-{AF0E9670-BCEB-B4A8-AF56-88F9BE1E3F0F}" dt="2025-11-20T15:54:12.890" v="13" actId="20577"/>
          <ac:spMkLst>
            <pc:docMk/>
            <pc:sldMk cId="0" sldId="256"/>
            <ac:spMk id="2" creationId="{47593FD0-327F-C9B6-AEE0-6E0F59E5749C}"/>
          </ac:spMkLst>
        </pc:spChg>
      </pc:sldChg>
      <pc:sldChg chg="modSp">
        <pc:chgData name="Alexis" userId="S::alexis@stem101.org::790d4ba7-9291-49e7-a9d8-0aa243069aa6" providerId="AD" clId="Web-{AF0E9670-BCEB-B4A8-AF56-88F9BE1E3F0F}" dt="2025-11-20T16:59:01.198" v="431" actId="14100"/>
        <pc:sldMkLst>
          <pc:docMk/>
          <pc:sldMk cId="1125303110" sldId="266"/>
        </pc:sldMkLst>
        <pc:spChg chg="mod">
          <ac:chgData name="Alexis" userId="S::alexis@stem101.org::790d4ba7-9291-49e7-a9d8-0aa243069aa6" providerId="AD" clId="Web-{AF0E9670-BCEB-B4A8-AF56-88F9BE1E3F0F}" dt="2025-11-20T15:54:33.783" v="23" actId="1076"/>
          <ac:spMkLst>
            <pc:docMk/>
            <pc:sldMk cId="1125303110" sldId="266"/>
            <ac:spMk id="5" creationId="{DC1CC09F-494E-C130-46D2-E481410986DE}"/>
          </ac:spMkLst>
        </pc:spChg>
        <pc:spChg chg="mod">
          <ac:chgData name="Alexis" userId="S::alexis@stem101.org::790d4ba7-9291-49e7-a9d8-0aa243069aa6" providerId="AD" clId="Web-{AF0E9670-BCEB-B4A8-AF56-88F9BE1E3F0F}" dt="2025-11-20T16:59:01.198" v="431" actId="14100"/>
          <ac:spMkLst>
            <pc:docMk/>
            <pc:sldMk cId="1125303110" sldId="266"/>
            <ac:spMk id="6" creationId="{FD141B8F-A51E-1EA4-1281-CA54930F33D5}"/>
          </ac:spMkLst>
        </pc:spChg>
      </pc:sldChg>
      <pc:sldChg chg="delSp modSp">
        <pc:chgData name="Alexis" userId="S::alexis@stem101.org::790d4ba7-9291-49e7-a9d8-0aa243069aa6" providerId="AD" clId="Web-{AF0E9670-BCEB-B4A8-AF56-88F9BE1E3F0F}" dt="2025-11-20T15:57:23.793" v="88" actId="20577"/>
        <pc:sldMkLst>
          <pc:docMk/>
          <pc:sldMk cId="2686888686" sldId="267"/>
        </pc:sldMkLst>
        <pc:spChg chg="mod">
          <ac:chgData name="Alexis" userId="S::alexis@stem101.org::790d4ba7-9291-49e7-a9d8-0aa243069aa6" providerId="AD" clId="Web-{AF0E9670-BCEB-B4A8-AF56-88F9BE1E3F0F}" dt="2025-11-20T15:56:30.415" v="69" actId="20577"/>
          <ac:spMkLst>
            <pc:docMk/>
            <pc:sldMk cId="2686888686" sldId="267"/>
            <ac:spMk id="5" creationId="{36335E0A-B423-C22F-1ADC-6647D5AD0BD6}"/>
          </ac:spMkLst>
        </pc:spChg>
        <pc:spChg chg="mod">
          <ac:chgData name="Alexis" userId="S::alexis@stem101.org::790d4ba7-9291-49e7-a9d8-0aa243069aa6" providerId="AD" clId="Web-{AF0E9670-BCEB-B4A8-AF56-88F9BE1E3F0F}" dt="2025-11-20T15:57:23.793" v="88" actId="20577"/>
          <ac:spMkLst>
            <pc:docMk/>
            <pc:sldMk cId="2686888686" sldId="267"/>
            <ac:spMk id="6" creationId="{27696B26-5BC9-B04F-FE11-08195CAC2D82}"/>
          </ac:spMkLst>
        </pc:spChg>
      </pc:sldChg>
      <pc:sldChg chg="delSp modSp">
        <pc:chgData name="Alexis" userId="S::alexis@stem101.org::790d4ba7-9291-49e7-a9d8-0aa243069aa6" providerId="AD" clId="Web-{AF0E9670-BCEB-B4A8-AF56-88F9BE1E3F0F}" dt="2025-11-20T15:58:02.092" v="102"/>
        <pc:sldMkLst>
          <pc:docMk/>
          <pc:sldMk cId="3984893298" sldId="268"/>
        </pc:sldMkLst>
        <pc:spChg chg="mod">
          <ac:chgData name="Alexis" userId="S::alexis@stem101.org::790d4ba7-9291-49e7-a9d8-0aa243069aa6" providerId="AD" clId="Web-{AF0E9670-BCEB-B4A8-AF56-88F9BE1E3F0F}" dt="2025-11-20T15:57:54.935" v="99" actId="20577"/>
          <ac:spMkLst>
            <pc:docMk/>
            <pc:sldMk cId="3984893298" sldId="268"/>
            <ac:spMk id="5" creationId="{13904519-1859-BC4B-DBC8-2D686338CF5D}"/>
          </ac:spMkLst>
        </pc:spChg>
        <pc:spChg chg="mod">
          <ac:chgData name="Alexis" userId="S::alexis@stem101.org::790d4ba7-9291-49e7-a9d8-0aa243069aa6" providerId="AD" clId="Web-{AF0E9670-BCEB-B4A8-AF56-88F9BE1E3F0F}" dt="2025-11-20T15:57:59.326" v="100" actId="20577"/>
          <ac:spMkLst>
            <pc:docMk/>
            <pc:sldMk cId="3984893298" sldId="268"/>
            <ac:spMk id="6" creationId="{902F7C3E-55D3-3A08-5332-C85D43AA1E86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59:11.480" v="433"/>
        <pc:sldMkLst>
          <pc:docMk/>
          <pc:sldMk cId="1933098337" sldId="273"/>
        </pc:sldMkLst>
        <pc:spChg chg="mod">
          <ac:chgData name="Alexis" userId="S::alexis@stem101.org::790d4ba7-9291-49e7-a9d8-0aa243069aa6" providerId="AD" clId="Web-{AF0E9670-BCEB-B4A8-AF56-88F9BE1E3F0F}" dt="2025-11-20T15:55:37.162" v="60" actId="14100"/>
          <ac:spMkLst>
            <pc:docMk/>
            <pc:sldMk cId="1933098337" sldId="273"/>
            <ac:spMk id="5" creationId="{8F86947A-B8CD-6AB0-89F5-172AB8DA26AC}"/>
          </ac:spMkLst>
        </pc:spChg>
        <pc:spChg chg="mod">
          <ac:chgData name="Alexis" userId="S::alexis@stem101.org::790d4ba7-9291-49e7-a9d8-0aa243069aa6" providerId="AD" clId="Web-{AF0E9670-BCEB-B4A8-AF56-88F9BE1E3F0F}" dt="2025-11-20T16:59:11.480" v="433"/>
          <ac:spMkLst>
            <pc:docMk/>
            <pc:sldMk cId="1933098337" sldId="273"/>
            <ac:spMk id="6" creationId="{4024E429-0BEE-6AC4-1E84-C9BB4106836D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5:57:27.543" v="89" actId="20577"/>
        <pc:sldMkLst>
          <pc:docMk/>
          <pc:sldMk cId="1195848856" sldId="274"/>
        </pc:sldMkLst>
        <pc:spChg chg="mod">
          <ac:chgData name="Alexis" userId="S::alexis@stem101.org::790d4ba7-9291-49e7-a9d8-0aa243069aa6" providerId="AD" clId="Web-{AF0E9670-BCEB-B4A8-AF56-88F9BE1E3F0F}" dt="2025-11-20T15:57:27.543" v="89" actId="20577"/>
          <ac:spMkLst>
            <pc:docMk/>
            <pc:sldMk cId="1195848856" sldId="274"/>
            <ac:spMk id="6" creationId="{79BDBC84-D780-2539-FFCC-1AE05112B29D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5:58:26.233" v="112" actId="20577"/>
        <pc:sldMkLst>
          <pc:docMk/>
          <pc:sldMk cId="2958704259" sldId="275"/>
        </pc:sldMkLst>
        <pc:spChg chg="mod">
          <ac:chgData name="Alexis" userId="S::alexis@stem101.org::790d4ba7-9291-49e7-a9d8-0aa243069aa6" providerId="AD" clId="Web-{AF0E9670-BCEB-B4A8-AF56-88F9BE1E3F0F}" dt="2025-11-20T15:58:17.920" v="111" actId="20577"/>
          <ac:spMkLst>
            <pc:docMk/>
            <pc:sldMk cId="2958704259" sldId="275"/>
            <ac:spMk id="5" creationId="{FA6F3208-CC11-7146-6C86-39BE5EB6BF07}"/>
          </ac:spMkLst>
        </pc:spChg>
        <pc:spChg chg="mod">
          <ac:chgData name="Alexis" userId="S::alexis@stem101.org::790d4ba7-9291-49e7-a9d8-0aa243069aa6" providerId="AD" clId="Web-{AF0E9670-BCEB-B4A8-AF56-88F9BE1E3F0F}" dt="2025-11-20T15:58:26.233" v="112" actId="20577"/>
          <ac:spMkLst>
            <pc:docMk/>
            <pc:sldMk cId="2958704259" sldId="275"/>
            <ac:spMk id="6" creationId="{31450032-1E9D-AF4C-4987-FCBB0E583446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03:31.023" v="117" actId="20577"/>
        <pc:sldMkLst>
          <pc:docMk/>
          <pc:sldMk cId="2121194518" sldId="276"/>
        </pc:sldMkLst>
        <pc:spChg chg="mod">
          <ac:chgData name="Alexis" userId="S::alexis@stem101.org::790d4ba7-9291-49e7-a9d8-0aa243069aa6" providerId="AD" clId="Web-{AF0E9670-BCEB-B4A8-AF56-88F9BE1E3F0F}" dt="2025-11-20T15:58:34.952" v="115" actId="20577"/>
          <ac:spMkLst>
            <pc:docMk/>
            <pc:sldMk cId="2121194518" sldId="276"/>
            <ac:spMk id="5" creationId="{D1C1CE0E-517E-6F6D-FC91-B63084C55521}"/>
          </ac:spMkLst>
        </pc:spChg>
        <pc:spChg chg="mod">
          <ac:chgData name="Alexis" userId="S::alexis@stem101.org::790d4ba7-9291-49e7-a9d8-0aa243069aa6" providerId="AD" clId="Web-{AF0E9670-BCEB-B4A8-AF56-88F9BE1E3F0F}" dt="2025-11-20T16:03:31.023" v="117" actId="20577"/>
          <ac:spMkLst>
            <pc:docMk/>
            <pc:sldMk cId="2121194518" sldId="276"/>
            <ac:spMk id="6" creationId="{CC2108EE-CFE1-B305-963A-FE6B4D2B6DFF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03:55.711" v="137" actId="14100"/>
        <pc:sldMkLst>
          <pc:docMk/>
          <pc:sldMk cId="3994133233" sldId="277"/>
        </pc:sldMkLst>
        <pc:spChg chg="mod">
          <ac:chgData name="Alexis" userId="S::alexis@stem101.org::790d4ba7-9291-49e7-a9d8-0aa243069aa6" providerId="AD" clId="Web-{AF0E9670-BCEB-B4A8-AF56-88F9BE1E3F0F}" dt="2025-11-20T16:03:46.758" v="134" actId="20577"/>
          <ac:spMkLst>
            <pc:docMk/>
            <pc:sldMk cId="3994133233" sldId="277"/>
            <ac:spMk id="5" creationId="{3396C72B-0133-EF9E-A227-D14E41780113}"/>
          </ac:spMkLst>
        </pc:spChg>
        <pc:spChg chg="mod">
          <ac:chgData name="Alexis" userId="S::alexis@stem101.org::790d4ba7-9291-49e7-a9d8-0aa243069aa6" providerId="AD" clId="Web-{AF0E9670-BCEB-B4A8-AF56-88F9BE1E3F0F}" dt="2025-11-20T16:03:55.711" v="137" actId="14100"/>
          <ac:spMkLst>
            <pc:docMk/>
            <pc:sldMk cId="3994133233" sldId="277"/>
            <ac:spMk id="6" creationId="{51C0CB4A-F6AF-CE5F-F8EA-87AB596E3F45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04:39.259" v="164"/>
        <pc:sldMkLst>
          <pc:docMk/>
          <pc:sldMk cId="1351714335" sldId="278"/>
        </pc:sldMkLst>
        <pc:spChg chg="mod">
          <ac:chgData name="Alexis" userId="S::alexis@stem101.org::790d4ba7-9291-49e7-a9d8-0aa243069aa6" providerId="AD" clId="Web-{AF0E9670-BCEB-B4A8-AF56-88F9BE1E3F0F}" dt="2025-11-20T16:04:14.852" v="154" actId="20577"/>
          <ac:spMkLst>
            <pc:docMk/>
            <pc:sldMk cId="1351714335" sldId="278"/>
            <ac:spMk id="5" creationId="{CF8B5D17-AAD4-D092-C65A-EC27D3EF1BC3}"/>
          </ac:spMkLst>
        </pc:spChg>
        <pc:spChg chg="mod">
          <ac:chgData name="Alexis" userId="S::alexis@stem101.org::790d4ba7-9291-49e7-a9d8-0aa243069aa6" providerId="AD" clId="Web-{AF0E9670-BCEB-B4A8-AF56-88F9BE1E3F0F}" dt="2025-11-20T16:04:39.259" v="164"/>
          <ac:spMkLst>
            <pc:docMk/>
            <pc:sldMk cId="1351714335" sldId="278"/>
            <ac:spMk id="6" creationId="{6584F441-55D0-3E61-F12A-185004DCE6A1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04:52.290" v="167"/>
        <pc:sldMkLst>
          <pc:docMk/>
          <pc:sldMk cId="4164480565" sldId="279"/>
        </pc:sldMkLst>
        <pc:spChg chg="mod">
          <ac:chgData name="Alexis" userId="S::alexis@stem101.org::790d4ba7-9291-49e7-a9d8-0aa243069aa6" providerId="AD" clId="Web-{AF0E9670-BCEB-B4A8-AF56-88F9BE1E3F0F}" dt="2025-11-20T16:04:31.524" v="163" actId="20577"/>
          <ac:spMkLst>
            <pc:docMk/>
            <pc:sldMk cId="4164480565" sldId="279"/>
            <ac:spMk id="5" creationId="{17FD50B1-B8DF-C3A7-589C-B51188DB5A2A}"/>
          </ac:spMkLst>
        </pc:spChg>
        <pc:spChg chg="mod">
          <ac:chgData name="Alexis" userId="S::alexis@stem101.org::790d4ba7-9291-49e7-a9d8-0aa243069aa6" providerId="AD" clId="Web-{AF0E9670-BCEB-B4A8-AF56-88F9BE1E3F0F}" dt="2025-11-20T16:04:52.290" v="167"/>
          <ac:spMkLst>
            <pc:docMk/>
            <pc:sldMk cId="4164480565" sldId="279"/>
            <ac:spMk id="6" creationId="{C954D1CF-A4E4-FF33-0870-27D6BEEB6F5E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05:13.384" v="173" actId="20577"/>
        <pc:sldMkLst>
          <pc:docMk/>
          <pc:sldMk cId="320080890" sldId="280"/>
        </pc:sldMkLst>
        <pc:spChg chg="mod">
          <ac:chgData name="Alexis" userId="S::alexis@stem101.org::790d4ba7-9291-49e7-a9d8-0aa243069aa6" providerId="AD" clId="Web-{AF0E9670-BCEB-B4A8-AF56-88F9BE1E3F0F}" dt="2025-11-20T16:05:13.384" v="173" actId="20577"/>
          <ac:spMkLst>
            <pc:docMk/>
            <pc:sldMk cId="320080890" sldId="280"/>
            <ac:spMk id="5" creationId="{D4CC7B7A-BBCB-8356-5FC7-D32D3D6921EB}"/>
          </ac:spMkLst>
        </pc:spChg>
        <pc:spChg chg="mod">
          <ac:chgData name="Alexis" userId="S::alexis@stem101.org::790d4ba7-9291-49e7-a9d8-0aa243069aa6" providerId="AD" clId="Web-{AF0E9670-BCEB-B4A8-AF56-88F9BE1E3F0F}" dt="2025-11-20T16:05:10.728" v="169" actId="20577"/>
          <ac:spMkLst>
            <pc:docMk/>
            <pc:sldMk cId="320080890" sldId="280"/>
            <ac:spMk id="6" creationId="{DA0C5992-D995-C719-EE27-96A9A86354E2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06:38.495" v="213"/>
        <pc:sldMkLst>
          <pc:docMk/>
          <pc:sldMk cId="2869415" sldId="281"/>
        </pc:sldMkLst>
        <pc:spChg chg="mod">
          <ac:chgData name="Alexis" userId="S::alexis@stem101.org::790d4ba7-9291-49e7-a9d8-0aa243069aa6" providerId="AD" clId="Web-{AF0E9670-BCEB-B4A8-AF56-88F9BE1E3F0F}" dt="2025-11-20T16:05:30.088" v="184" actId="20577"/>
          <ac:spMkLst>
            <pc:docMk/>
            <pc:sldMk cId="2869415" sldId="281"/>
            <ac:spMk id="5" creationId="{BBDAEA80-42B0-164E-379A-1F7D01ED5014}"/>
          </ac:spMkLst>
        </pc:spChg>
        <pc:spChg chg="mod">
          <ac:chgData name="Alexis" userId="S::alexis@stem101.org::790d4ba7-9291-49e7-a9d8-0aa243069aa6" providerId="AD" clId="Web-{AF0E9670-BCEB-B4A8-AF56-88F9BE1E3F0F}" dt="2025-11-20T16:06:38.495" v="213"/>
          <ac:spMkLst>
            <pc:docMk/>
            <pc:sldMk cId="2869415" sldId="281"/>
            <ac:spMk id="6" creationId="{7F48E606-BCE6-0255-1A83-CBE57EFD8BAA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07:18.542" v="229" actId="20577"/>
        <pc:sldMkLst>
          <pc:docMk/>
          <pc:sldMk cId="3773564571" sldId="282"/>
        </pc:sldMkLst>
        <pc:spChg chg="mod">
          <ac:chgData name="Alexis" userId="S::alexis@stem101.org::790d4ba7-9291-49e7-a9d8-0aa243069aa6" providerId="AD" clId="Web-{AF0E9670-BCEB-B4A8-AF56-88F9BE1E3F0F}" dt="2025-11-20T16:06:34.932" v="212" actId="20577"/>
          <ac:spMkLst>
            <pc:docMk/>
            <pc:sldMk cId="3773564571" sldId="282"/>
            <ac:spMk id="5" creationId="{BEE6D296-B452-606A-0975-77D9D5DCDFFF}"/>
          </ac:spMkLst>
        </pc:spChg>
        <pc:spChg chg="mod">
          <ac:chgData name="Alexis" userId="S::alexis@stem101.org::790d4ba7-9291-49e7-a9d8-0aa243069aa6" providerId="AD" clId="Web-{AF0E9670-BCEB-B4A8-AF56-88F9BE1E3F0F}" dt="2025-11-20T16:07:18.542" v="229" actId="20577"/>
          <ac:spMkLst>
            <pc:docMk/>
            <pc:sldMk cId="3773564571" sldId="282"/>
            <ac:spMk id="6" creationId="{22982AAF-84BA-1DE3-8DB5-F571DB6D62F3}"/>
          </ac:spMkLst>
        </pc:spChg>
      </pc:sldChg>
      <pc:sldChg chg="modSp add ord replId">
        <pc:chgData name="Alexis" userId="S::alexis@stem101.org::790d4ba7-9291-49e7-a9d8-0aa243069aa6" providerId="AD" clId="Web-{AF0E9670-BCEB-B4A8-AF56-88F9BE1E3F0F}" dt="2025-11-20T16:06:23.682" v="203" actId="20577"/>
        <pc:sldMkLst>
          <pc:docMk/>
          <pc:sldMk cId="1206119542" sldId="283"/>
        </pc:sldMkLst>
        <pc:spChg chg="mod">
          <ac:chgData name="Alexis" userId="S::alexis@stem101.org::790d4ba7-9291-49e7-a9d8-0aa243069aa6" providerId="AD" clId="Web-{AF0E9670-BCEB-B4A8-AF56-88F9BE1E3F0F}" dt="2025-11-20T16:06:23.682" v="203" actId="20577"/>
          <ac:spMkLst>
            <pc:docMk/>
            <pc:sldMk cId="1206119542" sldId="283"/>
            <ac:spMk id="2" creationId="{1F6052F8-F856-78D5-47C7-BD22BAB10B6A}"/>
          </ac:spMkLst>
        </pc:spChg>
      </pc:sldChg>
      <pc:sldChg chg="addSp delSp modSp add replId">
        <pc:chgData name="Alexis" userId="S::alexis@stem101.org::790d4ba7-9291-49e7-a9d8-0aa243069aa6" providerId="AD" clId="Web-{AF0E9670-BCEB-B4A8-AF56-88F9BE1E3F0F}" dt="2025-11-20T16:08:33.559" v="278" actId="20577"/>
        <pc:sldMkLst>
          <pc:docMk/>
          <pc:sldMk cId="1638145883" sldId="284"/>
        </pc:sldMkLst>
        <pc:spChg chg="mod">
          <ac:chgData name="Alexis" userId="S::alexis@stem101.org::790d4ba7-9291-49e7-a9d8-0aa243069aa6" providerId="AD" clId="Web-{AF0E9670-BCEB-B4A8-AF56-88F9BE1E3F0F}" dt="2025-11-20T16:07:44.512" v="254" actId="20577"/>
          <ac:spMkLst>
            <pc:docMk/>
            <pc:sldMk cId="1638145883" sldId="284"/>
            <ac:spMk id="5" creationId="{B3D79147-6358-4C10-9835-13AB4D4A6FAD}"/>
          </ac:spMkLst>
        </pc:spChg>
        <pc:spChg chg="add del mod">
          <ac:chgData name="Alexis" userId="S::alexis@stem101.org::790d4ba7-9291-49e7-a9d8-0aa243069aa6" providerId="AD" clId="Web-{AF0E9670-BCEB-B4A8-AF56-88F9BE1E3F0F}" dt="2025-11-20T16:08:33.559" v="278" actId="20577"/>
          <ac:spMkLst>
            <pc:docMk/>
            <pc:sldMk cId="1638145883" sldId="284"/>
            <ac:spMk id="6" creationId="{25B4A3ED-ACCB-794A-88F6-36103B74EFE2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10:35.360" v="336" actId="14100"/>
        <pc:sldMkLst>
          <pc:docMk/>
          <pc:sldMk cId="2237569762" sldId="285"/>
        </pc:sldMkLst>
        <pc:spChg chg="mod">
          <ac:chgData name="Alexis" userId="S::alexis@stem101.org::790d4ba7-9291-49e7-a9d8-0aa243069aa6" providerId="AD" clId="Web-{AF0E9670-BCEB-B4A8-AF56-88F9BE1E3F0F}" dt="2025-11-20T16:08:59.372" v="294" actId="20577"/>
          <ac:spMkLst>
            <pc:docMk/>
            <pc:sldMk cId="2237569762" sldId="285"/>
            <ac:spMk id="5" creationId="{0F244880-A98A-1351-4743-39E7194EE2BE}"/>
          </ac:spMkLst>
        </pc:spChg>
        <pc:spChg chg="mod">
          <ac:chgData name="Alexis" userId="S::alexis@stem101.org::790d4ba7-9291-49e7-a9d8-0aa243069aa6" providerId="AD" clId="Web-{AF0E9670-BCEB-B4A8-AF56-88F9BE1E3F0F}" dt="2025-11-20T16:10:35.360" v="336" actId="14100"/>
          <ac:spMkLst>
            <pc:docMk/>
            <pc:sldMk cId="2237569762" sldId="285"/>
            <ac:spMk id="6" creationId="{EAEC5F6D-3A3F-308B-9104-7589743E0A94}"/>
          </ac:spMkLst>
        </pc:spChg>
      </pc:sldChg>
      <pc:sldChg chg="modSp add replId">
        <pc:chgData name="Alexis" userId="S::alexis@stem101.org::790d4ba7-9291-49e7-a9d8-0aa243069aa6" providerId="AD" clId="Web-{AF0E9670-BCEB-B4A8-AF56-88F9BE1E3F0F}" dt="2025-11-20T16:11:52.773" v="378" actId="20577"/>
        <pc:sldMkLst>
          <pc:docMk/>
          <pc:sldMk cId="3292345942" sldId="286"/>
        </pc:sldMkLst>
        <pc:spChg chg="mod">
          <ac:chgData name="Alexis" userId="S::alexis@stem101.org::790d4ba7-9291-49e7-a9d8-0aa243069aa6" providerId="AD" clId="Web-{AF0E9670-BCEB-B4A8-AF56-88F9BE1E3F0F}" dt="2025-11-20T16:11:28.115" v="352" actId="20577"/>
          <ac:spMkLst>
            <pc:docMk/>
            <pc:sldMk cId="3292345942" sldId="286"/>
            <ac:spMk id="5" creationId="{0D0EE1BC-EB71-B3E1-6BAE-BB7EA0700A16}"/>
          </ac:spMkLst>
        </pc:spChg>
        <pc:spChg chg="mod">
          <ac:chgData name="Alexis" userId="S::alexis@stem101.org::790d4ba7-9291-49e7-a9d8-0aa243069aa6" providerId="AD" clId="Web-{AF0E9670-BCEB-B4A8-AF56-88F9BE1E3F0F}" dt="2025-11-20T16:11:52.773" v="378" actId="20577"/>
          <ac:spMkLst>
            <pc:docMk/>
            <pc:sldMk cId="3292345942" sldId="286"/>
            <ac:spMk id="6" creationId="{FCFE62E8-5DA7-8C36-27A1-D258C6D76DB0}"/>
          </ac:spMkLst>
        </pc:spChg>
      </pc:sldChg>
      <pc:sldChg chg="modSp add ord replId">
        <pc:chgData name="Alexis" userId="S::alexis@stem101.org::790d4ba7-9291-49e7-a9d8-0aa243069aa6" providerId="AD" clId="Web-{AF0E9670-BCEB-B4A8-AF56-88F9BE1E3F0F}" dt="2025-11-20T16:14:13.688" v="409"/>
        <pc:sldMkLst>
          <pc:docMk/>
          <pc:sldMk cId="1958002266" sldId="287"/>
        </pc:sldMkLst>
        <pc:spChg chg="mod">
          <ac:chgData name="Alexis" userId="S::alexis@stem101.org::790d4ba7-9291-49e7-a9d8-0aa243069aa6" providerId="AD" clId="Web-{AF0E9670-BCEB-B4A8-AF56-88F9BE1E3F0F}" dt="2025-11-20T16:12:18.478" v="389" actId="20577"/>
          <ac:spMkLst>
            <pc:docMk/>
            <pc:sldMk cId="1958002266" sldId="287"/>
            <ac:spMk id="5" creationId="{E26C491A-AA8D-FF7E-3BED-990C30E2C19C}"/>
          </ac:spMkLst>
        </pc:spChg>
        <pc:spChg chg="mod">
          <ac:chgData name="Alexis" userId="S::alexis@stem101.org::790d4ba7-9291-49e7-a9d8-0aa243069aa6" providerId="AD" clId="Web-{AF0E9670-BCEB-B4A8-AF56-88F9BE1E3F0F}" dt="2025-11-20T16:12:52.730" v="395" actId="20577"/>
          <ac:spMkLst>
            <pc:docMk/>
            <pc:sldMk cId="1958002266" sldId="287"/>
            <ac:spMk id="6" creationId="{ADC0287C-E4C3-5D1B-0F7E-99634F1D2956}"/>
          </ac:spMkLst>
        </pc:spChg>
      </pc:sldChg>
      <pc:sldChg chg="modSp add ord replId">
        <pc:chgData name="Alexis" userId="S::alexis@stem101.org::790d4ba7-9291-49e7-a9d8-0aa243069aa6" providerId="AD" clId="Web-{AF0E9670-BCEB-B4A8-AF56-88F9BE1E3F0F}" dt="2025-11-20T16:14:30.064" v="413" actId="20577"/>
        <pc:sldMkLst>
          <pc:docMk/>
          <pc:sldMk cId="2720652666" sldId="288"/>
        </pc:sldMkLst>
        <pc:spChg chg="mod">
          <ac:chgData name="Alexis" userId="S::alexis@stem101.org::790d4ba7-9291-49e7-a9d8-0aa243069aa6" providerId="AD" clId="Web-{AF0E9670-BCEB-B4A8-AF56-88F9BE1E3F0F}" dt="2025-11-20T16:13:17.044" v="405" actId="20577"/>
          <ac:spMkLst>
            <pc:docMk/>
            <pc:sldMk cId="2720652666" sldId="288"/>
            <ac:spMk id="5" creationId="{1C14D99A-6EE6-CA67-F550-D1726DD0A0D0}"/>
          </ac:spMkLst>
        </pc:spChg>
        <pc:spChg chg="mod">
          <ac:chgData name="Alexis" userId="S::alexis@stem101.org::790d4ba7-9291-49e7-a9d8-0aa243069aa6" providerId="AD" clId="Web-{AF0E9670-BCEB-B4A8-AF56-88F9BE1E3F0F}" dt="2025-11-20T16:14:30.064" v="413" actId="20577"/>
          <ac:spMkLst>
            <pc:docMk/>
            <pc:sldMk cId="2720652666" sldId="288"/>
            <ac:spMk id="6" creationId="{32789278-424D-6DEE-99B8-B6B38D0DD844}"/>
          </ac:spMkLst>
        </pc:spChg>
      </pc:sldChg>
    </pc:docChg>
  </pc:docChgLst>
  <pc:docChgLst>
    <pc:chgData name="Alexis" userId="S::alexis@stem101.org::790d4ba7-9291-49e7-a9d8-0aa243069aa6" providerId="AD" clId="Web-{E771B8BB-FCB5-E876-978C-BA3EF30D1F65}"/>
    <pc:docChg chg="modSld">
      <pc:chgData name="Alexis" userId="S::alexis@stem101.org::790d4ba7-9291-49e7-a9d8-0aa243069aa6" providerId="AD" clId="Web-{E771B8BB-FCB5-E876-978C-BA3EF30D1F65}" dt="2025-11-26T16:24:50.186" v="5" actId="20577"/>
      <pc:docMkLst>
        <pc:docMk/>
      </pc:docMkLst>
      <pc:sldChg chg="modSp">
        <pc:chgData name="Alexis" userId="S::alexis@stem101.org::790d4ba7-9291-49e7-a9d8-0aa243069aa6" providerId="AD" clId="Web-{E771B8BB-FCB5-E876-978C-BA3EF30D1F65}" dt="2025-11-26T16:24:50.186" v="5" actId="20577"/>
        <pc:sldMkLst>
          <pc:docMk/>
          <pc:sldMk cId="886907325" sldId="296"/>
        </pc:sldMkLst>
        <pc:spChg chg="mod">
          <ac:chgData name="Alexis" userId="S::alexis@stem101.org::790d4ba7-9291-49e7-a9d8-0aa243069aa6" providerId="AD" clId="Web-{E771B8BB-FCB5-E876-978C-BA3EF30D1F65}" dt="2025-11-26T16:24:50.186" v="5" actId="20577"/>
          <ac:spMkLst>
            <pc:docMk/>
            <pc:sldMk cId="886907325" sldId="296"/>
            <ac:spMk id="4" creationId="{F3CBFE12-ECA0-3DDD-334F-045793A10526}"/>
          </ac:spMkLst>
        </pc:spChg>
      </pc:sldChg>
    </pc:docChg>
  </pc:docChgLst>
</pc:chgInfo>
</file>

<file path=ppt/comments/modernComment_122_F37347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8C8934-ADD1-45C8-A4DC-F357A56947FA}" authorId="{B5F86C66-A7C9-CCCF-E222-E79CDBC36C2E}" created="2025-11-26T21:40:53.48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84418449" sldId="290"/>
      <ac:picMk id="2" creationId="{9B16A10F-095F-0BBE-270F-1A70EBBF13F1}"/>
    </ac:deMkLst>
    <p188:replyLst>
      <p188:reply id="{B1A87321-9533-4F93-84E6-BDD4149ECFE9}" authorId="{B82AB9F5-7BE8-EB17-8D2C-BB3C7F0222AB}" created="2025-11-27T03:20:33.562">
        <p188:txBody>
          <a:bodyPr/>
          <a:lstStyle/>
          <a:p>
            <a:r>
              <a:rPr lang="en-US"/>
              <a:t>No problem :) All good now. Thank you so much!</a:t>
            </a:r>
          </a:p>
        </p188:txBody>
      </p188:reply>
    </p188:replyLst>
    <p188:txBody>
      <a:bodyPr/>
      <a:lstStyle/>
      <a:p>
        <a:r>
          <a:rPr lang="en-US"/>
          <a:t>[@Alexis] Sorry to make you go back and do this. Can you capitalize Markers, Design and Materials  in the Item/Material column.  I just want it all to match.  </a:t>
        </a:r>
      </a:p>
    </p188:txBody>
  </p188:cm>
</p188:cmLst>
</file>

<file path=ppt/comments/modernComment_123_2764FC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6AD99F-384D-4502-9CCE-9AAB2CE533C8}" authorId="{B5F86C66-A7C9-CCCF-E222-E79CDBC36C2E}" created="2025-11-26T21:41:36.497" startDate="2025-11-26T21:41:36.497" dueDate="2025-11-26T21:41:36.497" assignedTo="{33C181C7-B88A-27CA-8951-C23E0F85FD36}" title="@Alexis Capitalize Making and Labor in the Task column.">
    <pc:sldMkLst xmlns:pc="http://schemas.microsoft.com/office/powerpoint/2013/main/command">
      <pc:docMk/>
      <pc:sldMk cId="660929745" sldId="291"/>
    </pc:sldMkLst>
    <p188:txBody>
      <a:bodyPr/>
      <a:lstStyle/>
      <a:p>
        <a:r>
          <a:rPr lang="en-US"/>
          <a:t>[@Alexis]  Capitalize Making and Labor in the Task column.  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1-26T21:41:36.497" id="{977B45D6-2005-4531-9F6F-0E805FED601F}">
              <p228:atrbtn authorId="{B5F86C66-A7C9-CCCF-E222-E79CDBC36C2E}"/>
              <p228:anchr>
                <p228:comment id="{E66AD99F-384D-4502-9CCE-9AAB2CE533C8}"/>
              </p228:anchr>
              <p228:add/>
            </p228:event>
            <p228:event time="2025-11-26T21:41:36.497" id="{797AF0EB-23D7-427E-9EAD-0EB299399F2C}">
              <p228:atrbtn authorId="{B5F86C66-A7C9-CCCF-E222-E79CDBC36C2E}"/>
              <p228:anchr>
                <p228:comment id="{E66AD99F-384D-4502-9CCE-9AAB2CE533C8}"/>
              </p228:anchr>
              <p228:asgn authorId="{33C181C7-B88A-27CA-8951-C23E0F85FD36}"/>
            </p228:event>
            <p228:event time="2025-11-26T21:41:36.497" id="{2B1C4853-6830-4F87-85E5-C984028CC7B2}">
              <p228:atrbtn authorId="{B5F86C66-A7C9-CCCF-E222-E79CDBC36C2E}"/>
              <p228:anchr>
                <p228:comment id="{E66AD99F-384D-4502-9CCE-9AAB2CE533C8}"/>
              </p228:anchr>
              <p228:title val="@Alexis Capitalize Making and Labor in the Task column."/>
            </p228:event>
            <p228:event time="2025-11-26T21:41:36.497" id="{768967DF-F8AF-425B-A27B-847EDFBC94A6}">
              <p228:atrbtn authorId="{B5F86C66-A7C9-CCCF-E222-E79CDBC36C2E}"/>
              <p228:anchr>
                <p228:comment id="{E66AD99F-384D-4502-9CCE-9AAB2CE533C8}"/>
              </p228:anchr>
              <p228:date stDt="2025-11-26T21:41:36.497" endDt="2025-11-26T21:41:36.497"/>
            </p228:event>
          </p228:history>
        </p228:taskDetails>
      </p:ext>
    </p188:extLst>
  </p188:cm>
</p188:cmLst>
</file>

<file path=ppt/comments/modernComment_124_96D4476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B743F01-4E7F-40E2-8AC0-53B1ED04B9F9}" authorId="{B5F86C66-A7C9-CCCF-E222-E79CDBC36C2E}" created="2025-11-26T21:43:48.622" startDate="2025-11-26T21:43:48.622" dueDate="2025-11-26T21:43:48.622" assignedTo="{33C181C7-B88A-27CA-8951-C23E0F85FD36}" title="@Alexis Capitalize Bag, Paper, and Packaging in the packing item column.">
    <pc:sldMkLst xmlns:pc="http://schemas.microsoft.com/office/powerpoint/2013/main/command">
      <pc:docMk/>
      <pc:sldMk cId="2530494309" sldId="292"/>
    </pc:sldMkLst>
    <p188:txBody>
      <a:bodyPr/>
      <a:lstStyle/>
      <a:p>
        <a:r>
          <a:rPr lang="en-US"/>
          <a:t>[@Alexis] Capitalize Bag, Paper, and Packaging in the packing item column.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1-26T21:43:48.622" id="{A329951E-3163-4BBC-A027-BF98D56EB267}">
              <p228:atrbtn authorId="{B5F86C66-A7C9-CCCF-E222-E79CDBC36C2E}"/>
              <p228:anchr>
                <p228:comment id="{1B743F01-4E7F-40E2-8AC0-53B1ED04B9F9}"/>
              </p228:anchr>
              <p228:add/>
            </p228:event>
            <p228:event time="2025-11-26T21:43:48.622" id="{C3AC8208-01D7-4552-9334-5528D9AEB36F}">
              <p228:atrbtn authorId="{B5F86C66-A7C9-CCCF-E222-E79CDBC36C2E}"/>
              <p228:anchr>
                <p228:comment id="{1B743F01-4E7F-40E2-8AC0-53B1ED04B9F9}"/>
              </p228:anchr>
              <p228:asgn authorId="{33C181C7-B88A-27CA-8951-C23E0F85FD36}"/>
            </p228:event>
            <p228:event time="2025-11-26T21:43:48.622" id="{AFF95406-A588-495F-AD78-A71B96EEE46C}">
              <p228:atrbtn authorId="{B5F86C66-A7C9-CCCF-E222-E79CDBC36C2E}"/>
              <p228:anchr>
                <p228:comment id="{1B743F01-4E7F-40E2-8AC0-53B1ED04B9F9}"/>
              </p228:anchr>
              <p228:title val="@Alexis Capitalize Bag, Paper, and Packaging in the packing item column."/>
            </p228:event>
            <p228:event time="2025-11-26T21:43:48.622" id="{667E27C2-9EC3-4BA9-B9D6-2A732B3537A3}">
              <p228:atrbtn authorId="{B5F86C66-A7C9-CCCF-E222-E79CDBC36C2E}"/>
              <p228:anchr>
                <p228:comment id="{1B743F01-4E7F-40E2-8AC0-53B1ED04B9F9}"/>
              </p228:anchr>
              <p228:date stDt="2025-11-26T21:43:48.622" endDt="2025-11-26T21:43:48.622"/>
            </p228:event>
          </p228:history>
        </p228:taskDetails>
      </p:ext>
    </p188:extLst>
  </p188:cm>
</p188:cmLst>
</file>

<file path=ppt/comments/modernComment_128_34DD21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542A6D-75F6-4D12-8A13-FF4C1ED33FC6}" authorId="{B5F86C66-A7C9-CCCF-E222-E79CDBC36C2E}" created="2025-11-26T05:26:11.388" startDate="2025-11-26T05:26:11.388" dueDate="2025-11-26T05:26:11.388" assignedTo="{33C181C7-B88A-27CA-8951-C23E0F85FD36}" title="@Alexis Is it possible to capitalize the letter C in Total Fixed Cost? Just so it all looks the same in the table.">
    <pc:sldMkLst xmlns:pc="http://schemas.microsoft.com/office/powerpoint/2013/main/command">
      <pc:docMk/>
      <pc:sldMk cId="886907325" sldId="296"/>
    </pc:sldMkLst>
    <p188:replyLst>
      <p188:reply id="{510B2A5F-D160-45E8-A6AD-07D7490602F1}" authorId="{B82AB9F5-7BE8-EB17-8D2C-BB3C7F0222AB}" created="2025-11-26T06:05:48.182">
        <p188:txBody>
          <a:bodyPr/>
          <a:lstStyle/>
          <a:p>
            <a:r>
              <a:rPr lang="en-US"/>
              <a:t>Done, Alissa. :)</a:t>
            </a:r>
          </a:p>
        </p188:txBody>
      </p188:reply>
    </p188:replyLst>
    <p188:txBody>
      <a:bodyPr/>
      <a:lstStyle/>
      <a:p>
        <a:r>
          <a:rPr lang="en-US"/>
          <a:t>[@Alexis]  Is it possible to capitalize the letter C in Total Fixed Cost- just so it all looks the same in the table.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1-26T05:26:11.388" id="{B56577E2-C22E-4639-8AAF-F1C916BBABAC}">
              <p228:atrbtn authorId="{B5F86C66-A7C9-CCCF-E222-E79CDBC36C2E}"/>
              <p228:anchr>
                <p228:comment id="{EB542A6D-75F6-4D12-8A13-FF4C1ED33FC6}"/>
              </p228:anchr>
              <p228:add/>
            </p228:event>
            <p228:event time="2025-11-26T05:26:11.388" id="{D6820342-8CE9-4458-A1E5-8AD655EB5207}">
              <p228:atrbtn authorId="{B5F86C66-A7C9-CCCF-E222-E79CDBC36C2E}"/>
              <p228:anchr>
                <p228:comment id="{EB542A6D-75F6-4D12-8A13-FF4C1ED33FC6}"/>
              </p228:anchr>
              <p228:asgn authorId="{33C181C7-B88A-27CA-8951-C23E0F85FD36}"/>
            </p228:event>
            <p228:event time="2025-11-26T05:26:11.388" id="{C50F1A11-D116-4769-A1BF-100F07C1A149}">
              <p228:atrbtn authorId="{B5F86C66-A7C9-CCCF-E222-E79CDBC36C2E}"/>
              <p228:anchr>
                <p228:comment id="{EB542A6D-75F6-4D12-8A13-FF4C1ED33FC6}"/>
              </p228:anchr>
              <p228:title val="@Alexis Is it possible to capitalize the letter C in Total Fixed Cost? Just so it all looks the same in the table."/>
            </p228:event>
            <p228:event time="2025-11-26T05:26:11.388" id="{2F42D38C-587A-44CD-99A7-11BFBB9B19C5}">
              <p228:atrbtn authorId="{B5F86C66-A7C9-CCCF-E222-E79CDBC36C2E}"/>
              <p228:anchr>
                <p228:comment id="{EB542A6D-75F6-4D12-8A13-FF4C1ED33FC6}"/>
              </p228:anchr>
              <p228:date stDt="2025-11-26T05:26:11.388" endDt="2025-11-26T05:26:11.388"/>
            </p228:event>
          </p228:history>
        </p228:taskDetails>
      </p:ext>
    </p188:extLst>
  </p188:cm>
</p188:cmLst>
</file>

<file path=ppt/comments/modernComment_12A_E0BC85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9BE90C-31C9-441C-A4C7-9EE8B4B18BA2}" authorId="{B5F86C66-A7C9-CCCF-E222-E79CDBC36C2E}" created="2025-11-26T05:38:30.050" startDate="2025-11-26T05:38:30.050" dueDate="2025-11-26T05:38:30.050" assignedTo="{33C181C7-B88A-27CA-8951-C23E0F85FD36}" title="@Alexis Capitalize Price in product price.">
    <pc:sldMkLst xmlns:pc="http://schemas.microsoft.com/office/powerpoint/2013/main/command">
      <pc:docMk/>
      <pc:sldMk cId="3770451355" sldId="298"/>
    </pc:sldMkLst>
    <p188:replyLst>
      <p188:reply id="{5CD09DD7-2B6A-4487-9A29-4594592D8C11}" authorId="{B82AB9F5-7BE8-EB17-8D2C-BB3C7F0222AB}" created="2025-11-26T06:06:50.887">
        <p188:txBody>
          <a:bodyPr/>
          <a:lstStyle/>
          <a:p>
            <a:r>
              <a:rPr lang="en-US"/>
              <a:t>Done :)</a:t>
            </a:r>
          </a:p>
        </p188:txBody>
      </p188:reply>
    </p188:replyLst>
    <p188:txBody>
      <a:bodyPr/>
      <a:lstStyle/>
      <a:p>
        <a:r>
          <a:rPr lang="en-US"/>
          <a:t>[@Alexis] Capitalize Price in product price. 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1-26T05:38:30.050" id="{A278CC25-B2AB-43D7-B12C-C31A585994AF}">
              <p228:atrbtn authorId="{B5F86C66-A7C9-CCCF-E222-E79CDBC36C2E}"/>
              <p228:anchr>
                <p228:comment id="{CE9BE90C-31C9-441C-A4C7-9EE8B4B18BA2}"/>
              </p228:anchr>
              <p228:add/>
            </p228:event>
            <p228:event time="2025-11-26T05:38:30.050" id="{B4C9327B-DECE-436E-A0B6-E1E234604B1B}">
              <p228:atrbtn authorId="{B5F86C66-A7C9-CCCF-E222-E79CDBC36C2E}"/>
              <p228:anchr>
                <p228:comment id="{CE9BE90C-31C9-441C-A4C7-9EE8B4B18BA2}"/>
              </p228:anchr>
              <p228:asgn authorId="{33C181C7-B88A-27CA-8951-C23E0F85FD36}"/>
            </p228:event>
            <p228:event time="2025-11-26T05:38:30.050" id="{D9556591-E2F4-441D-8541-08FAEC152B50}">
              <p228:atrbtn authorId="{B5F86C66-A7C9-CCCF-E222-E79CDBC36C2E}"/>
              <p228:anchr>
                <p228:comment id="{CE9BE90C-31C9-441C-A4C7-9EE8B4B18BA2}"/>
              </p228:anchr>
              <p228:title val="@Alexis Capitalize Price in product price."/>
            </p228:event>
            <p228:event time="2025-11-26T05:38:30.050" id="{306B0B6C-7573-4834-8E63-C9BB47AFB26E}">
              <p228:atrbtn authorId="{B5F86C66-A7C9-CCCF-E222-E79CDBC36C2E}"/>
              <p228:anchr>
                <p228:comment id="{CE9BE90C-31C9-441C-A4C7-9EE8B4B18BA2}"/>
              </p228:anchr>
              <p228:date stDt="2025-11-26T05:38:30.050" endDt="2025-11-26T05:38:30.050"/>
            </p228:event>
          </p228:history>
        </p228:taskDetails>
      </p:ext>
    </p188:extLst>
  </p188:cm>
</p188:cmLst>
</file>

<file path=ppt/comments/modernComment_12B_26BB07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244F0A-90AD-44A7-B882-E8E9110BE322}" authorId="{B5F86C66-A7C9-CCCF-E222-E79CDBC36C2E}" created="2025-11-26T05:39:18.554" startDate="2025-11-26T05:39:18.554" dueDate="2025-11-26T05:39:18.554" assignedTo="{33C181C7-B88A-27CA-8951-C23E0F85FD36}" title="@Alexis Capitalize Price in product price.">
    <pc:sldMkLst xmlns:pc="http://schemas.microsoft.com/office/powerpoint/2013/main/command">
      <pc:docMk/>
      <pc:sldMk cId="649791417" sldId="299"/>
    </pc:sldMkLst>
    <p188:replyLst>
      <p188:reply id="{5043CEDD-7B98-4A09-8B59-132F6E520DA1}" authorId="{B82AB9F5-7BE8-EB17-8D2C-BB3C7F0222AB}" created="2025-11-26T06:07:18.513">
        <p188:txBody>
          <a:bodyPr/>
          <a:lstStyle/>
          <a:p>
            <a:r>
              <a:rPr lang="en-US"/>
              <a:t>This is done as well. Thanks a lot :)</a:t>
            </a:r>
          </a:p>
        </p188:txBody>
      </p188:reply>
    </p188:replyLst>
    <p188:txBody>
      <a:bodyPr/>
      <a:lstStyle/>
      <a:p>
        <a:r>
          <a:rPr lang="en-US"/>
          <a:t>[@Alexis] Capitalize Price in product price.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1-26T05:39:18.554" id="{492F43D2-D71D-4756-8EAE-11BC13525FC4}">
              <p228:atrbtn authorId="{B5F86C66-A7C9-CCCF-E222-E79CDBC36C2E}"/>
              <p228:anchr>
                <p228:comment id="{EF244F0A-90AD-44A7-B882-E8E9110BE322}"/>
              </p228:anchr>
              <p228:add/>
            </p228:event>
            <p228:event time="2025-11-26T05:39:18.554" id="{6D800760-968F-4456-8CDD-4E4DD95F2783}">
              <p228:atrbtn authorId="{B5F86C66-A7C9-CCCF-E222-E79CDBC36C2E}"/>
              <p228:anchr>
                <p228:comment id="{EF244F0A-90AD-44A7-B882-E8E9110BE322}"/>
              </p228:anchr>
              <p228:asgn authorId="{33C181C7-B88A-27CA-8951-C23E0F85FD36}"/>
            </p228:event>
            <p228:event time="2025-11-26T05:39:18.554" id="{36943121-3D49-453F-9E24-C44E3BDF4932}">
              <p228:atrbtn authorId="{B5F86C66-A7C9-CCCF-E222-E79CDBC36C2E}"/>
              <p228:anchr>
                <p228:comment id="{EF244F0A-90AD-44A7-B882-E8E9110BE322}"/>
              </p228:anchr>
              <p228:title val="@Alexis Capitalize Price in product price."/>
            </p228:event>
            <p228:event time="2025-11-26T05:39:18.554" id="{21B90C3C-1555-48AC-BA50-B2FD4A83138E}">
              <p228:atrbtn authorId="{B5F86C66-A7C9-CCCF-E222-E79CDBC36C2E}"/>
              <p228:anchr>
                <p228:comment id="{EF244F0A-90AD-44A7-B882-E8E9110BE322}"/>
              </p228:anchr>
              <p228:date stDt="2025-11-26T05:39:18.554" endDt="2025-11-26T05:39:18.554"/>
            </p228:event>
          </p228:history>
        </p228:taskDetail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22_F373479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23_2764FCD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24_96D4476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128_34DD21BD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12A_E0BC859B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2B_26BB07B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47593FD0-327F-C9B6-AEE0-6E0F59E5749C}"/>
              </a:ext>
            </a:extLst>
          </p:cNvPr>
          <p:cNvSpPr txBox="1">
            <a:spLocks noGrp="1"/>
          </p:cNvSpPr>
          <p:nvPr/>
        </p:nvSpPr>
        <p:spPr>
          <a:xfrm>
            <a:off x="343211" y="1204353"/>
            <a:ext cx="5748923" cy="273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50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Entrepreneurship</a:t>
            </a:r>
            <a:endParaRPr lang="en-US"/>
          </a:p>
        </p:txBody>
      </p:sp>
      <p:pic>
        <p:nvPicPr>
          <p:cNvPr id="3" name="Picture 2" descr="A person with a light bulb and gears&#10;&#10;AI-generated content may be incorrect.">
            <a:extLst>
              <a:ext uri="{FF2B5EF4-FFF2-40B4-BE49-F238E27FC236}">
                <a16:creationId xmlns:a16="http://schemas.microsoft.com/office/drawing/2014/main" id="{21748127-2D59-FC8B-62AE-39A1B281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928" y="695739"/>
            <a:ext cx="4234070" cy="4239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35267-7476-8616-5DB5-01D1B037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F8B5D17-AAD4-D092-C65A-EC27D3EF1BC3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Profit Margin or Markup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584F441-55D0-3E61-F12A-185004DCE6A1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489419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Percentage added so you earn money.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</a:br>
            <a:endParaRPr lang="en-US" sz="2400" b="1">
              <a:solidFill>
                <a:srgbClr val="000000"/>
              </a:solidFill>
            </a:endParaRPr>
          </a:p>
        </p:txBody>
      </p:sp>
      <p:pic>
        <p:nvPicPr>
          <p:cNvPr id="2" name="Picture 1" descr="A hand holding a graph&#10;&#10;AI-generated content may be incorrect.">
            <a:extLst>
              <a:ext uri="{FF2B5EF4-FFF2-40B4-BE49-F238E27FC236}">
                <a16:creationId xmlns:a16="http://schemas.microsoft.com/office/drawing/2014/main" id="{74133B7B-7EE0-1E27-ECB1-984ECF15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33" y="730527"/>
            <a:ext cx="4199282" cy="4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1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552A2-02A8-0926-E924-B62809C8C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17FD50B1-B8DF-C3A7-589C-B51188DB5A2A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Product Price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C954D1CF-A4E4-FF33-0870-27D6BEEB6F5E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6872076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Final price customers pay.</a:t>
            </a: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hand holding a price tag&#10;&#10;AI-generated content may be incorrect.">
            <a:extLst>
              <a:ext uri="{FF2B5EF4-FFF2-40B4-BE49-F238E27FC236}">
                <a16:creationId xmlns:a16="http://schemas.microsoft.com/office/drawing/2014/main" id="{95B4CD5D-DDEE-3120-4E17-B380B012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124" y="487017"/>
            <a:ext cx="4676361" cy="46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137B0-78B9-4699-BEDE-6FB966C77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4CC7B7A-BBCB-8356-5FC7-D32D3D6921EB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Profit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DA0C5992-D995-C719-EE27-96A9A86354E2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512775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The money earned after subtracting your base cost.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</a:b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green graph with a coin and a dollar sign&#10;&#10;AI-generated content may be incorrect.">
            <a:extLst>
              <a:ext uri="{FF2B5EF4-FFF2-40B4-BE49-F238E27FC236}">
                <a16:creationId xmlns:a16="http://schemas.microsoft.com/office/drawing/2014/main" id="{F972FF5A-E8F9-107A-050C-FCB3E1C2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511" y="-18884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002C-E972-2685-EF61-4A6C4EF40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BBDAEA80-42B0-164E-379A-1F7D01ED5014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Opportunity Cost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7F48E606-BCE6-0255-1A83-CBE57EFD8BAA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469540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What you give up when choosing one option over another.</a:t>
            </a: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WhA cartoon of a person with question marks above his head">
            <a:extLst>
              <a:ext uri="{FF2B5EF4-FFF2-40B4-BE49-F238E27FC236}">
                <a16:creationId xmlns:a16="http://schemas.microsoft.com/office/drawing/2014/main" id="{91EB66D4-0F24-134A-CA15-AAAC0D72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702" y="1575352"/>
            <a:ext cx="3384274" cy="3369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3FA581-E577-81DB-6E5E-02179AF97AC7}"/>
              </a:ext>
            </a:extLst>
          </p:cNvPr>
          <p:cNvSpPr txBox="1"/>
          <p:nvPr/>
        </p:nvSpPr>
        <p:spPr>
          <a:xfrm>
            <a:off x="6356073" y="1575352"/>
            <a:ext cx="17095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/>
              <a:t>What did I give up?</a:t>
            </a:r>
          </a:p>
        </p:txBody>
      </p:sp>
    </p:spTree>
    <p:extLst>
      <p:ext uri="{BB962C8B-B14F-4D97-AF65-F5344CB8AC3E}">
        <p14:creationId xmlns:p14="http://schemas.microsoft.com/office/powerpoint/2010/main" val="286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24F8-3D50-2150-7802-6B2B2F1B4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1F6052F8-F856-78D5-47C7-BD22BAB10B6A}"/>
              </a:ext>
            </a:extLst>
          </p:cNvPr>
          <p:cNvSpPr txBox="1">
            <a:spLocks noGrp="1"/>
          </p:cNvSpPr>
          <p:nvPr/>
        </p:nvSpPr>
        <p:spPr>
          <a:xfrm>
            <a:off x="343211" y="1080114"/>
            <a:ext cx="4605344" cy="298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500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Let's do </a:t>
            </a:r>
            <a:br>
              <a:rPr lang="en" sz="500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</a:br>
            <a:r>
              <a:rPr lang="en" sz="500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Cost Analysis</a:t>
            </a:r>
            <a:endParaRPr lang="en-US" sz="5000"/>
          </a:p>
        </p:txBody>
      </p:sp>
      <p:pic>
        <p:nvPicPr>
          <p:cNvPr id="4" name="Picture 3" descr="A graph and magnifying glass with a dollar sign&#10;&#10;AI-generated content may be incorrect.">
            <a:extLst>
              <a:ext uri="{FF2B5EF4-FFF2-40B4-BE49-F238E27FC236}">
                <a16:creationId xmlns:a16="http://schemas.microsoft.com/office/drawing/2014/main" id="{F200AAA7-EE7E-63B0-13EC-6F665383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32" y="526773"/>
            <a:ext cx="4398066" cy="43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1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718E4-35FA-A7A7-4046-0957DC01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7C91980-C2B8-43EC-A84F-72CEDD75B181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T-shirt Custom Design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5E1B6FC-C3AE-0378-E583-E4F789C43606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If we are selling T-shirts, we start by listing all the materials we need. The total of these materials is our Materials Cost, which is also our Variable Cost.</a:t>
            </a:r>
            <a:endParaRPr lang="en-US" b="1"/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screen shot of a shirt and paint cans&#10;&#10;AI-generated content may be incorrect.">
            <a:extLst>
              <a:ext uri="{FF2B5EF4-FFF2-40B4-BE49-F238E27FC236}">
                <a16:creationId xmlns:a16="http://schemas.microsoft.com/office/drawing/2014/main" id="{2F7A1FB4-88BC-C7A0-4194-EF0875B6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90" y="1655067"/>
            <a:ext cx="4333462" cy="430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413A-D217-5EFF-8D6E-61EDDF887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FB818AA-1C03-C833-E03A-8AEE02377A77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Materials Cost</a:t>
            </a:r>
            <a:endParaRPr lang="en-US">
              <a:ea typeface="Source Sans Pro"/>
            </a:endParaRPr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38025BA8-7CB9-5CF3-BF5F-3BA5EFE59EDB}"/>
              </a:ext>
            </a:extLst>
          </p:cNvPr>
          <p:cNvSpPr txBox="1">
            <a:spLocks noGrp="1"/>
          </p:cNvSpPr>
          <p:nvPr/>
        </p:nvSpPr>
        <p:spPr>
          <a:xfrm>
            <a:off x="722717" y="4139445"/>
            <a:ext cx="7906837" cy="6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Materials Cost = 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$12.75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3" name="Picture 2" descr="A screenshot of a screen&#10;&#10;AI-generated content may be incorrect.">
            <a:extLst>
              <a:ext uri="{FF2B5EF4-FFF2-40B4-BE49-F238E27FC236}">
                <a16:creationId xmlns:a16="http://schemas.microsoft.com/office/drawing/2014/main" id="{E46FBCF6-4A1C-12DA-8A5D-D3D91D88B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259" y="743503"/>
            <a:ext cx="4666326" cy="4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184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3FD8A-21F8-A797-37DB-7BDA7C76A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A2B3D0E-C6CB-7346-FDB4-B08B47365831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T-shirt Custom Design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75EC842A-1FE4-A535-4892-B0D00F40A118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5750724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Next, we need to get the Labor and Packaging Costs. The total of these costs will become our Fixed Cost.</a:t>
            </a:r>
            <a:endParaRPr lang="en-US"/>
          </a:p>
        </p:txBody>
      </p:sp>
      <p:pic>
        <p:nvPicPr>
          <p:cNvPr id="4" name="Picture 3" descr="A cartoon of a person opening a box&#10;&#10;AI-generated content may be incorrect.">
            <a:extLst>
              <a:ext uri="{FF2B5EF4-FFF2-40B4-BE49-F238E27FC236}">
                <a16:creationId xmlns:a16="http://schemas.microsoft.com/office/drawing/2014/main" id="{F3516AE9-FABB-0246-B5AD-8DC4B31A8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171" y="567171"/>
            <a:ext cx="4359852" cy="43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5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70AD3-342E-63A5-F6CD-E22061CCE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B736A97-4F7B-9F2C-E58D-25994E4CC2F5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Labor Cost</a:t>
            </a:r>
            <a:endParaRPr lang="en-US">
              <a:ea typeface="Source Sans Pro"/>
            </a:endParaRP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CD05C938-1752-A2E8-BD8B-862A063A66A9}"/>
              </a:ext>
            </a:extLst>
          </p:cNvPr>
          <p:cNvSpPr txBox="1">
            <a:spLocks noGrp="1"/>
          </p:cNvSpPr>
          <p:nvPr/>
        </p:nvSpPr>
        <p:spPr>
          <a:xfrm>
            <a:off x="722717" y="4109628"/>
            <a:ext cx="7906837" cy="6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Labor Cost = 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$15.00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21F809A-DC9A-9C21-0B94-65578088A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29008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97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01C64-ECD3-7A70-79E4-26F27AEDF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E2DFD5D3-EA03-AD48-2FA9-1043F4550961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Packaging Cost</a:t>
            </a:r>
            <a:endParaRPr lang="en-US">
              <a:ea typeface="Source Sans Pro"/>
            </a:endParaRPr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0BA1E6DF-41D1-642F-B45C-D40ECC7DFC0D}"/>
              </a:ext>
            </a:extLst>
          </p:cNvPr>
          <p:cNvSpPr txBox="1">
            <a:spLocks noGrp="1"/>
          </p:cNvSpPr>
          <p:nvPr/>
        </p:nvSpPr>
        <p:spPr>
          <a:xfrm>
            <a:off x="722717" y="4189141"/>
            <a:ext cx="7906837" cy="6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Packaging Cost = 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$0.65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3309FB9-CD34-C5FE-C0DD-C3586DEB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80" y="149087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43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BCE2-4E18-13F7-6DBC-E7237B77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C1CC09F-494E-C130-46D2-E481410986DE}"/>
              </a:ext>
            </a:extLst>
          </p:cNvPr>
          <p:cNvSpPr txBox="1">
            <a:spLocks noGrp="1"/>
          </p:cNvSpPr>
          <p:nvPr/>
        </p:nvSpPr>
        <p:spPr>
          <a:xfrm>
            <a:off x="2565113" y="1123888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What is Entrepreneurship?</a:t>
            </a:r>
            <a:endParaRPr lang="en-US" sz="4000">
              <a:latin typeface="Source Sans Pro"/>
            </a:endParaRP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FD141B8F-A51E-1EA4-1281-CA54930F33D5}"/>
              </a:ext>
            </a:extLst>
          </p:cNvPr>
          <p:cNvSpPr txBox="1">
            <a:spLocks noGrp="1"/>
          </p:cNvSpPr>
          <p:nvPr/>
        </p:nvSpPr>
        <p:spPr>
          <a:xfrm>
            <a:off x="2437593" y="1883640"/>
            <a:ext cx="6317895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rgbClr val="000000"/>
                </a:solidFill>
                <a:ea typeface="Source Sans Pro"/>
                <a:cs typeface="Segoe UI"/>
              </a:rPr>
              <a:t>Using your skills and creativity to create something valuable</a:t>
            </a:r>
            <a:endParaRPr lang="en-US" b="1"/>
          </a:p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rgbClr val="000000"/>
                </a:solidFill>
                <a:ea typeface="Source Sans Pro"/>
                <a:cs typeface="Segoe UI"/>
              </a:rPr>
              <a:t>Using the resources you have wisely</a:t>
            </a:r>
            <a:endParaRPr lang="en-US" b="1"/>
          </a:p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rgbClr val="000000"/>
                </a:solidFill>
                <a:ea typeface="Source Sans Pro"/>
                <a:cs typeface="Segoe UI"/>
              </a:rPr>
              <a:t>Making smart decisions along the way</a:t>
            </a:r>
            <a:endParaRPr lang="en-US" b="1"/>
          </a:p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rgbClr val="000000"/>
                </a:solidFill>
                <a:ea typeface="Source Sans Pro"/>
                <a:cs typeface="Segoe UI"/>
              </a:rPr>
              <a:t>Aiming for your product to earn a profit</a:t>
            </a:r>
            <a:endParaRPr lang="en-US" b="1"/>
          </a:p>
          <a:p>
            <a:pPr marL="0" indent="0" algn="ctr">
              <a:lnSpc>
                <a:spcPct val="114999"/>
              </a:lnSpc>
              <a:buNone/>
            </a:pP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cartoon of a person holding a pen&#10;&#10;AI-generated content may be incorrect.">
            <a:extLst>
              <a:ext uri="{FF2B5EF4-FFF2-40B4-BE49-F238E27FC236}">
                <a16:creationId xmlns:a16="http://schemas.microsoft.com/office/drawing/2014/main" id="{399A38CE-2772-2F0D-94BD-7233E0FB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90808" y="623511"/>
            <a:ext cx="4199283" cy="41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DFDF8-12D0-1C22-6511-551F8145F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BEE6D296-B452-606A-0975-77D9D5DCDFFF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Add Up All Costs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22982AAF-84BA-1DE3-8DB5-F571DB6D62F3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This becomes our Base Production Cost. 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</a:br>
            <a:br>
              <a:rPr lang="en-US" sz="2400" b="1">
                <a:ea typeface="Source Sans Pro"/>
                <a:cs typeface="Segoe UI"/>
                <a:sym typeface="Arial"/>
              </a:rPr>
            </a:b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Formula: 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</a:b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Base Production Cost 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= Materials + Labor + Packaging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64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63E8A-0F6E-691A-F855-61D066886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69685C11-BAAB-366C-CA86-9947C6154035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Base Production Cost</a:t>
            </a:r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88A543-B2EC-0DD8-3B17-C548E5A1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78" y="436004"/>
            <a:ext cx="4904961" cy="4904961"/>
          </a:xfrm>
          <a:prstGeom prst="rect">
            <a:avLst/>
          </a:prstGeom>
        </p:spPr>
      </p:pic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B10FBC64-EBBC-B59C-E78C-CDC3A450BC98}"/>
              </a:ext>
            </a:extLst>
          </p:cNvPr>
          <p:cNvSpPr txBox="1">
            <a:spLocks noGrp="1"/>
          </p:cNvSpPr>
          <p:nvPr/>
        </p:nvSpPr>
        <p:spPr>
          <a:xfrm>
            <a:off x="722717" y="4129506"/>
            <a:ext cx="7906837" cy="6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Base Production Cost = 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$28.40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6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E58D8-3FC4-B9C9-1B49-8C8F31F52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B3D79147-6358-4C10-9835-13AB4D4A6FAD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Decide on a Profit Margin or Markup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25B4A3ED-ACCB-794A-88F6-36103B74EFE2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</a:br>
            <a:br>
              <a:rPr lang="en-US" sz="2400" b="1">
                <a:ea typeface="Source Sans Pro"/>
                <a:cs typeface="Segoe UI"/>
                <a:sym typeface="Arial"/>
              </a:rPr>
            </a:b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Once we decided, let's get the Profit Margin: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</a:b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Profit Margin 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= Base Production Cost x Markup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4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17AE-9531-02D0-7241-D3CC807BB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8A74E97-9C17-BBA1-2BCF-8AB211DB2605}"/>
              </a:ext>
            </a:extLst>
          </p:cNvPr>
          <p:cNvSpPr txBox="1">
            <a:spLocks noGrp="1"/>
          </p:cNvSpPr>
          <p:nvPr/>
        </p:nvSpPr>
        <p:spPr>
          <a:xfrm>
            <a:off x="724680" y="742271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Profit Margin</a:t>
            </a:r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5EE221-9DB1-0F8E-AF5B-3C58713C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61" y="1372467"/>
            <a:ext cx="6139295" cy="6139295"/>
          </a:xfrm>
          <a:prstGeom prst="rect">
            <a:avLst/>
          </a:prstGeom>
        </p:spPr>
      </p:pic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8AD3BF12-AC84-691D-3673-C0B988F8F84B}"/>
              </a:ext>
            </a:extLst>
          </p:cNvPr>
          <p:cNvSpPr txBox="1">
            <a:spLocks noGrp="1"/>
          </p:cNvSpPr>
          <p:nvPr/>
        </p:nvSpPr>
        <p:spPr>
          <a:xfrm>
            <a:off x="722717" y="1552672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Let's say we use a 50% Profit Margin to ensure all costs are covered and keep the business sustainable.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Profit Margin = 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</a:rPr>
              <a:t>$14.20</a:t>
            </a:r>
          </a:p>
        </p:txBody>
      </p:sp>
    </p:spTree>
    <p:extLst>
      <p:ext uri="{BB962C8B-B14F-4D97-AF65-F5344CB8AC3E}">
        <p14:creationId xmlns:p14="http://schemas.microsoft.com/office/powerpoint/2010/main" val="297092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FB6E-91AA-A647-2BCC-A9ABBFE29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D477561-2976-1123-D217-29FD5440FD2E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Take Note:</a:t>
            </a:r>
            <a:endParaRPr lang="en-US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861A08BB-01C9-4C4D-11DB-F69CE9A4E750}"/>
              </a:ext>
            </a:extLst>
          </p:cNvPr>
          <p:cNvSpPr txBox="1">
            <a:spLocks noGrp="1"/>
          </p:cNvSpPr>
          <p:nvPr/>
        </p:nvSpPr>
        <p:spPr>
          <a:xfrm>
            <a:off x="573630" y="1544843"/>
            <a:ext cx="839882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If your calculator doesn’t have a percent button, you can still do the problem by turning the percentage into a decimal. To do that, just move the decimal point two places to the left.   Example: </a:t>
            </a:r>
            <a:r>
              <a:rPr lang="en-US" sz="2400" b="1">
                <a:solidFill>
                  <a:schemeClr val="accent2"/>
                </a:solidFill>
                <a:ea typeface="Source Sans Pro"/>
                <a:cs typeface="Segoe UI"/>
              </a:rPr>
              <a:t>50% → 0.50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accent2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Then multiply the base production cost by that decimal. Do the same with all formulas involving 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</a:rPr>
              <a:t>percentages</a:t>
            </a: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.</a:t>
            </a:r>
            <a:endParaRPr lang="en-US" b="1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92640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049F6-1DAB-44DE-A24C-A9F3107AD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E26C491A-AA8D-FF7E-3BED-990C30E2C19C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Break-even Price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ADC0287C-E4C3-5D1B-0F7E-99634F1D2956}"/>
              </a:ext>
            </a:extLst>
          </p:cNvPr>
          <p:cNvSpPr txBox="1">
            <a:spLocks noGrp="1"/>
          </p:cNvSpPr>
          <p:nvPr/>
        </p:nvSpPr>
        <p:spPr>
          <a:xfrm>
            <a:off x="314554" y="1499651"/>
            <a:ext cx="8507212" cy="34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>
                <a:solidFill>
                  <a:schemeClr val="tx1"/>
                </a:solidFill>
                <a:ea typeface="Source Sans Pro"/>
                <a:cs typeface="Segoe UI"/>
              </a:rPr>
              <a:t>The Break-even Price is the amount you need to charge for a product so that you cover all your costs. This means you </a:t>
            </a: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don’t lose money or make money</a:t>
            </a:r>
            <a:r>
              <a:rPr lang="en-US" sz="2400">
                <a:solidFill>
                  <a:schemeClr val="tx1"/>
                </a:solidFill>
                <a:ea typeface="Source Sans Pro"/>
                <a:cs typeface="Segoe UI"/>
              </a:rPr>
              <a:t> — you “break even.”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green street sign with white text&#10;&#10;AI-generated content may be incorrect.">
            <a:extLst>
              <a:ext uri="{FF2B5EF4-FFF2-40B4-BE49-F238E27FC236}">
                <a16:creationId xmlns:a16="http://schemas.microsoft.com/office/drawing/2014/main" id="{A0AC6A52-5E3B-A775-84DB-6B427CFF5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72" y="1728390"/>
            <a:ext cx="3178888" cy="31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10CB-28A6-83B0-7A43-E575BC5B0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88E77100-E53D-A6C9-C7D0-D7CFA416A714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Break-even Price</a:t>
            </a:r>
            <a:endParaRPr lang="en-US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F3CBFE12-ECA0-3DDD-334F-045793A10526}"/>
              </a:ext>
            </a:extLst>
          </p:cNvPr>
          <p:cNvSpPr txBox="1">
            <a:spLocks noGrp="1"/>
          </p:cNvSpPr>
          <p:nvPr/>
        </p:nvSpPr>
        <p:spPr>
          <a:xfrm>
            <a:off x="722717" y="1544843"/>
            <a:ext cx="400066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Let's bring up the Fixed Cost and the Variable Cost again with our target number of units.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A1A1088-D152-CA4F-FE16-C27C19E3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381" y="826733"/>
            <a:ext cx="4583098" cy="45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73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A638-6EBE-8719-AE88-A2964B2C9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A2794D18-BCDA-DD34-5E50-2608EA933702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Break-even Price</a:t>
            </a:r>
            <a:endParaRPr lang="en-US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7D719450-53E9-3897-9F1B-7873C2FF7967}"/>
              </a:ext>
            </a:extLst>
          </p:cNvPr>
          <p:cNvSpPr txBox="1">
            <a:spLocks noGrp="1"/>
          </p:cNvSpPr>
          <p:nvPr/>
        </p:nvSpPr>
        <p:spPr>
          <a:xfrm>
            <a:off x="722717" y="1544843"/>
            <a:ext cx="7507342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C00000"/>
                </a:solidFill>
              </a:rPr>
              <a:t>Break-even Price</a:t>
            </a:r>
            <a:r>
              <a:rPr lang="en-US" sz="2400" b="1">
                <a:solidFill>
                  <a:schemeClr val="tx1"/>
                </a:solidFill>
              </a:rPr>
              <a:t> = (Total Fixed Costs ÷ Number of Units) + Variable Cost Per Unit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</a:rPr>
              <a:t>Break-even Price:</a:t>
            </a:r>
            <a:r>
              <a:rPr lang="en-US" sz="2400" b="1">
                <a:solidFill>
                  <a:srgbClr val="C00000"/>
                </a:solidFill>
              </a:rPr>
              <a:t> $14.32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2AC9F26-FC75-C52A-9361-E50A410A3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20" y="109827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36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E6B79-B7B8-C4F9-ECC3-FE3FC02F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1C14D99A-6EE6-CA67-F550-D1726DD0A0D0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Opportunity Cost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32789278-424D-6DEE-99B8-B6B38D0DD844}"/>
              </a:ext>
            </a:extLst>
          </p:cNvPr>
          <p:cNvSpPr txBox="1">
            <a:spLocks noGrp="1"/>
          </p:cNvSpPr>
          <p:nvPr/>
        </p:nvSpPr>
        <p:spPr>
          <a:xfrm>
            <a:off x="872030" y="1726685"/>
            <a:ext cx="7648871" cy="34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Here, we can list what we could not include due to time, 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  <a:t>money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, or materials</a:t>
            </a: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. This will help us make smarter choices.</a:t>
            </a:r>
            <a:b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</a:br>
            <a:br>
              <a:rPr lang="en-US" sz="2400" b="1">
                <a:ea typeface="Source Sans Pro"/>
                <a:cs typeface="Segoe UI"/>
                <a:sym typeface="Arial"/>
              </a:rPr>
            </a:b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Example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: Extra stencil layers, glitter/shine paint, 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</a:b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glow-in-the-dark paint.</a:t>
            </a: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20652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956A6-4D0A-0314-11F7-ED31D7266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F244880-A98A-1351-4743-39E7194EE2BE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Calculate Product Price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EAEC5F6D-3A3F-308B-9104-7589743E0A94}"/>
              </a:ext>
            </a:extLst>
          </p:cNvPr>
          <p:cNvSpPr txBox="1">
            <a:spLocks noGrp="1"/>
          </p:cNvSpPr>
          <p:nvPr/>
        </p:nvSpPr>
        <p:spPr>
          <a:xfrm>
            <a:off x="723923" y="1009461"/>
            <a:ext cx="5135045" cy="339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</a:br>
            <a:br>
              <a:rPr lang="en-US" sz="2400" b="1">
                <a:ea typeface="Source Sans Pro"/>
                <a:cs typeface="Segoe UI"/>
                <a:sym typeface="Arial"/>
              </a:rPr>
            </a:b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Time to get our selling price or the Product Price.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</a:b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 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</a:b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Product Price 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= (Base Production Cost x Profit Margin %) + Base Production Cost</a:t>
            </a: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pink shirt with a butterfly on it&#10;&#10;AI-generated content may be incorrect.">
            <a:extLst>
              <a:ext uri="{FF2B5EF4-FFF2-40B4-BE49-F238E27FC236}">
                <a16:creationId xmlns:a16="http://schemas.microsoft.com/office/drawing/2014/main" id="{30ABF566-98D8-984F-7F87-7485F860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63" y="1009497"/>
            <a:ext cx="4282366" cy="428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6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4A706-43B8-A704-C6A1-C0218EB68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8F86947A-B8CD-6AB0-89F5-172AB8DA26AC}"/>
              </a:ext>
            </a:extLst>
          </p:cNvPr>
          <p:cNvSpPr txBox="1">
            <a:spLocks noGrp="1"/>
          </p:cNvSpPr>
          <p:nvPr/>
        </p:nvSpPr>
        <p:spPr>
          <a:xfrm>
            <a:off x="360999" y="1014558"/>
            <a:ext cx="8857567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Every Product You Create Involves: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4024E429-0BEE-6AC4-1E84-C9BB4106836D}"/>
              </a:ext>
            </a:extLst>
          </p:cNvPr>
          <p:cNvSpPr txBox="1">
            <a:spLocks noGrp="1"/>
          </p:cNvSpPr>
          <p:nvPr/>
        </p:nvSpPr>
        <p:spPr>
          <a:xfrm>
            <a:off x="433089" y="1843583"/>
            <a:ext cx="6127394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42900" indent="-342900">
              <a:lnSpc>
                <a:spcPct val="114999"/>
              </a:lnSpc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Designing</a:t>
            </a:r>
            <a:endParaRPr lang="en-US">
              <a:solidFill>
                <a:srgbClr val="000000"/>
              </a:solidFill>
            </a:endParaRPr>
          </a:p>
          <a:p>
            <a:pPr marL="342900" indent="-342900">
              <a:lnSpc>
                <a:spcPct val="114999"/>
              </a:lnSpc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Budgeting</a:t>
            </a: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342900" indent="-342900">
              <a:lnSpc>
                <a:spcPct val="114999"/>
              </a:lnSpc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Calculating your Base Production Cost</a:t>
            </a: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342900" indent="-342900">
              <a:lnSpc>
                <a:spcPct val="114999"/>
              </a:lnSpc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Setting a Product Price Using Markup</a:t>
            </a: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342900" indent="-342900">
              <a:lnSpc>
                <a:spcPct val="114999"/>
              </a:lnSpc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Understanding Customer Needs</a:t>
            </a: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342900" indent="-342900">
              <a:lnSpc>
                <a:spcPct val="114999"/>
              </a:lnSpc>
            </a:pP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blue and purple circle with black background&#10;&#10;AI-generated content may be incorrect.">
            <a:extLst>
              <a:ext uri="{FF2B5EF4-FFF2-40B4-BE49-F238E27FC236}">
                <a16:creationId xmlns:a16="http://schemas.microsoft.com/office/drawing/2014/main" id="{8A1546CD-8616-98F7-A0E8-B8282E505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080" y="1555473"/>
            <a:ext cx="3036405" cy="30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8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57D80-1AAB-D221-EA28-82712CF64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B444503D-ECE8-394D-91B1-13BA2CB05A61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Product Price</a:t>
            </a:r>
            <a:endParaRPr lang="en-US"/>
          </a:p>
        </p:txBody>
      </p:sp>
      <p:sp>
        <p:nvSpPr>
          <p:cNvPr id="8" name="Google Shape;285;p14">
            <a:extLst>
              <a:ext uri="{FF2B5EF4-FFF2-40B4-BE49-F238E27FC236}">
                <a16:creationId xmlns:a16="http://schemas.microsoft.com/office/drawing/2014/main" id="{08C2EC10-2441-C414-0F43-AC05C54A79AF}"/>
              </a:ext>
            </a:extLst>
          </p:cNvPr>
          <p:cNvSpPr txBox="1">
            <a:spLocks noGrp="1"/>
          </p:cNvSpPr>
          <p:nvPr/>
        </p:nvSpPr>
        <p:spPr>
          <a:xfrm>
            <a:off x="722717" y="3890967"/>
            <a:ext cx="7906837" cy="6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Production Price = 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$42.60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EDD5097-6926-38ED-5C31-882DF0C4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79" y="88778"/>
            <a:ext cx="6120042" cy="61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513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A89DC-EA57-1A49-A147-1D3DF959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D0EE1BC-EB71-B3E1-6BAE-BB7EA0700A16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Calculate Profit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FCFE62E8-5DA7-8C36-27A1-D258C6D76DB0}"/>
              </a:ext>
            </a:extLst>
          </p:cNvPr>
          <p:cNvSpPr txBox="1">
            <a:spLocks noGrp="1"/>
          </p:cNvSpPr>
          <p:nvPr/>
        </p:nvSpPr>
        <p:spPr>
          <a:xfrm>
            <a:off x="722945" y="1657111"/>
            <a:ext cx="7877470" cy="34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  <a:t>Lastly, time to check our earnings using this formula: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</a:b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</a:b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Profit 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= Product Price – Base Production Cost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  <a:t>This will help us strategize our sales, like deciding how many products we need to sell to reach a certain profit.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45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0880C-BD80-9190-7359-BB4C0EE0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585B93F0-E2FD-E21C-9E20-CFD18431AB02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Profit</a:t>
            </a:r>
            <a:endParaRPr lang="en-US"/>
          </a:p>
        </p:txBody>
      </p:sp>
      <p:sp>
        <p:nvSpPr>
          <p:cNvPr id="8" name="Google Shape;285;p14">
            <a:extLst>
              <a:ext uri="{FF2B5EF4-FFF2-40B4-BE49-F238E27FC236}">
                <a16:creationId xmlns:a16="http://schemas.microsoft.com/office/drawing/2014/main" id="{CFDEFBFA-9329-30E0-C6B6-8947FB88F5A0}"/>
              </a:ext>
            </a:extLst>
          </p:cNvPr>
          <p:cNvSpPr txBox="1">
            <a:spLocks noGrp="1"/>
          </p:cNvSpPr>
          <p:nvPr/>
        </p:nvSpPr>
        <p:spPr>
          <a:xfrm>
            <a:off x="722717" y="3890967"/>
            <a:ext cx="7906837" cy="6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Profit for one T-shirt = 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$14.20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FEAF4D-753C-50A7-1075-4F02B2A18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64" y="-954350"/>
            <a:ext cx="7041101" cy="70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914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D1983-5812-A90D-CFC2-7B94710F3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85;p14">
            <a:extLst>
              <a:ext uri="{FF2B5EF4-FFF2-40B4-BE49-F238E27FC236}">
                <a16:creationId xmlns:a16="http://schemas.microsoft.com/office/drawing/2014/main" id="{34E41EFD-0070-612C-C369-7F53549CD9CB}"/>
              </a:ext>
            </a:extLst>
          </p:cNvPr>
          <p:cNvSpPr txBox="1">
            <a:spLocks noGrp="1"/>
          </p:cNvSpPr>
          <p:nvPr/>
        </p:nvSpPr>
        <p:spPr>
          <a:xfrm>
            <a:off x="723875" y="1648777"/>
            <a:ext cx="4711406" cy="310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These are the </a:t>
            </a:r>
            <a:r>
              <a:rPr lang="en-US" sz="2400" b="1">
                <a:solidFill>
                  <a:schemeClr val="accent2"/>
                </a:solidFill>
                <a:ea typeface="Source Sans Pro"/>
                <a:cs typeface="Segoe UI"/>
                <a:sym typeface="Arial"/>
              </a:rPr>
              <a:t>key financial ideas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 every entrepreneur needs to make smart decisions and keep the business profitable.</a:t>
            </a:r>
            <a:endParaRPr lang="en-US" b="1"/>
          </a:p>
        </p:txBody>
      </p:sp>
      <p:sp>
        <p:nvSpPr>
          <p:cNvPr id="3" name="Google Shape;284;p14">
            <a:extLst>
              <a:ext uri="{FF2B5EF4-FFF2-40B4-BE49-F238E27FC236}">
                <a16:creationId xmlns:a16="http://schemas.microsoft.com/office/drawing/2014/main" id="{813D6603-BC34-0BA9-16A1-EAFE6AAED538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Think Like an Entrepreneur!</a:t>
            </a:r>
            <a:endParaRPr lang="en-US"/>
          </a:p>
        </p:txBody>
      </p:sp>
      <p:pic>
        <p:nvPicPr>
          <p:cNvPr id="6" name="Picture 5" descr="A person with a tag and a price tag&#10;&#10;AI-generated content may be incorrect.">
            <a:extLst>
              <a:ext uri="{FF2B5EF4-FFF2-40B4-BE49-F238E27FC236}">
                <a16:creationId xmlns:a16="http://schemas.microsoft.com/office/drawing/2014/main" id="{67906EAA-31B0-5459-7ED5-8CC280E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834887"/>
            <a:ext cx="4735996" cy="47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0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FBD1F-95E7-1377-B60E-97A8F41A7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6335E0A-B423-C22F-1ADC-6647D5AD0BD6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From Products to Profits</a:t>
            </a: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27696B26-5BC9-B04F-FE11-08195CAC2D82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7867871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Early 20th century: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 </a:t>
            </a:r>
          </a:p>
          <a:p>
            <a:pPr marL="342900" indent="-342900">
              <a:lnSpc>
                <a:spcPct val="11499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Small businesses made everyday items for local communities.</a:t>
            </a:r>
            <a:br>
              <a:rPr lang="en-US" sz="2400" b="1">
                <a:solidFill>
                  <a:srgbClr val="000000"/>
                </a:solidFill>
                <a:ea typeface="Source Sans Pro"/>
                <a:cs typeface="Segoe UI"/>
              </a:rPr>
            </a:b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1970s–1980s:</a:t>
            </a: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 </a:t>
            </a:r>
          </a:p>
          <a:p>
            <a:pPr marL="342900" indent="-342900">
              <a:lnSpc>
                <a:spcPct val="11499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Advertising, endorsements, and packaging helped products reach more customers.</a:t>
            </a: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rgbClr val="00000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8688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0DF5D-0BA3-6678-2DB6-F799272C8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4579802-D815-4000-FACA-65F60A8B0E3A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826744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From Products to Profits Continued</a:t>
            </a: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79BDBC84-D780-2539-FFCC-1AE05112B29D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8431542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Today: </a:t>
            </a: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 </a:t>
            </a:r>
          </a:p>
          <a:p>
            <a:pPr marL="342900" indent="-342900">
              <a:lnSpc>
                <a:spcPct val="114999"/>
              </a:lnSpc>
              <a:buFont typeface="Arial"/>
              <a:buChar char="•"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Market research strengthens product design.</a:t>
            </a: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 marL="342900" indent="-342900">
              <a:lnSpc>
                <a:spcPct val="114999"/>
              </a:lnSpc>
              <a:buFont typeface="Arial"/>
              <a:buChar char="•"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Digital marketing enhances sales performance.</a:t>
            </a:r>
            <a:endParaRPr lang="en-US" b="1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br>
              <a:rPr lang="en-US">
                <a:solidFill>
                  <a:srgbClr val="000000"/>
                </a:solidFill>
                <a:sym typeface="Arial"/>
              </a:rPr>
            </a:br>
            <a:endParaRPr lang="en-US" sz="2400">
              <a:solidFill>
                <a:srgbClr val="00000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This shows how understanding customers and promoting products turns ideas into successful businesses.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4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78C9F-8885-FC23-8D06-65BE5E3E7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13904519-1859-BC4B-DBC8-2D686338CF5D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Cost Analysis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902F7C3E-55D3-3A08-5332-C85D43AA1E86}"/>
              </a:ext>
            </a:extLst>
          </p:cNvPr>
          <p:cNvSpPr txBox="1">
            <a:spLocks noGrp="1"/>
          </p:cNvSpPr>
          <p:nvPr/>
        </p:nvSpPr>
        <p:spPr>
          <a:xfrm>
            <a:off x="722717" y="1713864"/>
            <a:ext cx="4208916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Carefully looking at all the costs involved in making a product.</a:t>
            </a:r>
            <a:endParaRPr lang="en-US"/>
          </a:p>
        </p:txBody>
      </p:sp>
      <p:pic>
        <p:nvPicPr>
          <p:cNvPr id="2" name="Picture 1" descr="A graph and magnifying glass with a dollar sign&#10;&#10;AI-generated content may be incorrect.">
            <a:extLst>
              <a:ext uri="{FF2B5EF4-FFF2-40B4-BE49-F238E27FC236}">
                <a16:creationId xmlns:a16="http://schemas.microsoft.com/office/drawing/2014/main" id="{C754F4E0-9C35-F38E-B527-66724F060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32" y="526773"/>
            <a:ext cx="4398066" cy="43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9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976CC-0C8E-EE34-E55D-082A67152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FA6F3208-CC11-7146-6C86-39BE5EB6BF07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Materials Cost 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31450032-1E9D-AF4C-4987-FCBB0E583446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408964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Money spent on items used to make the product.</a:t>
            </a:r>
            <a:endParaRPr lang="en-US"/>
          </a:p>
        </p:txBody>
      </p:sp>
      <p:pic>
        <p:nvPicPr>
          <p:cNvPr id="2" name="Picture 1" descr="A group of objects on a black background&#10;&#10;AI-generated content may be incorrect.">
            <a:extLst>
              <a:ext uri="{FF2B5EF4-FFF2-40B4-BE49-F238E27FC236}">
                <a16:creationId xmlns:a16="http://schemas.microsoft.com/office/drawing/2014/main" id="{58015496-2C18-4D6D-F0DA-A39F79B6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524" y="323022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0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B4F2E-DE5C-AA5A-EC57-F9A942F85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1C1CE0E-517E-6F6D-FC91-B63084C55521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Labor Cost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CC2108EE-CFE1-B305-963A-FE6B4D2B6DFF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532209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Payment for time and effort.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person in a hard hat&#10;&#10;AI-generated content may be incorrect.">
            <a:extLst>
              <a:ext uri="{FF2B5EF4-FFF2-40B4-BE49-F238E27FC236}">
                <a16:creationId xmlns:a16="http://schemas.microsoft.com/office/drawing/2014/main" id="{E6DD55C6-3801-5958-AAA8-17F905B2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93" y="790161"/>
            <a:ext cx="4209222" cy="4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9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13618-B5E6-56FF-BD98-3F4EFA4C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396C72B-0133-EF9E-A227-D14E41780113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Base Production Cost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51C0CB4A-F6AF-CE5F-F8EA-87AB596E3F45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6872076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Materials + Labor + Packaging </a:t>
            </a:r>
            <a:b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</a:b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+ Marketplace/Other Fees</a:t>
            </a:r>
            <a:b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</a:b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a green and blue circle and a dollar sign&#10;&#10;AI-generated content may be incorrect.">
            <a:extLst>
              <a:ext uri="{FF2B5EF4-FFF2-40B4-BE49-F238E27FC236}">
                <a16:creationId xmlns:a16="http://schemas.microsoft.com/office/drawing/2014/main" id="{A01A4416-76DC-E981-12C7-9D214CF81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93" y="829917"/>
            <a:ext cx="4487518" cy="45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33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  <SharedWithUsers xmlns="352a001b-fdfe-49a0-8a03-de813b89e96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8a7fc3494ea31ff669d465f9a50b91b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c3ba8f2e73ffc03863870274f31a7276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D37B0F-942B-4CBA-BBDF-991B64D97777}">
  <ds:schemaRefs>
    <ds:schemaRef ds:uri="30ff7222-84b3-4161-a18c-503cb15f7ed6"/>
    <ds:schemaRef ds:uri="352a001b-fdfe-49a0-8a03-de813b89e960"/>
    <ds:schemaRef ds:uri="49072b68-1278-462c-877d-f33281e417ec"/>
    <ds:schemaRef ds:uri="5796801b-3a89-4506-aaa3-b2b080dc6fff"/>
    <ds:schemaRef ds:uri="949e45d8-759b-457e-bdfe-3ca038c24951"/>
    <ds:schemaRef ds:uri="e48d4773-ac0e-4673-a179-ff50079e412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F84D2C-DD3D-4E11-BF1D-FF57707B9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6801b-3a89-4506-aaa3-b2b080dc6fff"/>
    <ds:schemaRef ds:uri="352a001b-fdfe-49a0-8a03-de813b89e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713</Words>
  <Application>Microsoft Office PowerPoint</Application>
  <PresentationFormat>On-screen Show (16:9)</PresentationFormat>
  <Paragraphs>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Narrow</vt:lpstr>
      <vt:lpstr>Montserrat</vt:lpstr>
      <vt:lpstr>Source Sans Pro</vt:lpstr>
      <vt:lpstr>Wingdings</vt:lpstr>
      <vt:lpstr>Wingdings 2</vt:lpstr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Tom DiCamillo</cp:lastModifiedBy>
  <cp:revision>20</cp:revision>
  <dcterms:created xsi:type="dcterms:W3CDTF">2016-01-05T02:38:42Z</dcterms:created>
  <dcterms:modified xsi:type="dcterms:W3CDTF">2025-12-09T15:07:33Z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