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9" r:id="rId14"/>
    <p:sldId id="281" r:id="rId15"/>
    <p:sldId id="280" r:id="rId16"/>
    <p:sldId id="276" r:id="rId17"/>
    <p:sldId id="277" r:id="rId18"/>
    <p:sldId id="278" r:id="rId19"/>
  </p:sldIdLst>
  <p:sldSz cx="9144000" cy="5143500" type="screen16x9"/>
  <p:notesSz cx="6858000" cy="9144000"/>
  <p:custDataLst>
    <p:tags r:id="rId21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30"/>
    <a:srgbClr val="000079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E9D42-AC02-46B1-CA49-5E4305C5A558}" v="345" dt="2025-12-10T07:17:31.750"/>
    <p1510:client id="{E35811FD-4D4C-5BFD-CC48-377B9906B4C8}" v="308" dt="2025-12-10T06:35:5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6" d="100"/>
          <a:sy n="186" d="100"/>
        </p:scale>
        <p:origin x="164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sa Hermann" userId="S::alissa@stem101.org::a9a2cf8d-f1bb-4e06-8005-7066011f72e0" providerId="AD" clId="Web-{B88AB7F1-ABA3-3A1C-4752-E29B6ED815BA}"/>
    <pc:docChg chg="modSld">
      <pc:chgData name="Alissa Hermann" userId="S::alissa@stem101.org::a9a2cf8d-f1bb-4e06-8005-7066011f72e0" providerId="AD" clId="Web-{B88AB7F1-ABA3-3A1C-4752-E29B6ED815BA}" dt="2025-11-22T19:21:48.581" v="22"/>
      <pc:docMkLst>
        <pc:docMk/>
      </pc:docMkLst>
      <pc:sldChg chg="modNotes">
        <pc:chgData name="Alissa Hermann" userId="S::alissa@stem101.org::a9a2cf8d-f1bb-4e06-8005-7066011f72e0" providerId="AD" clId="Web-{B88AB7F1-ABA3-3A1C-4752-E29B6ED815BA}" dt="2025-11-22T19:17:12.779" v="18"/>
        <pc:sldMkLst>
          <pc:docMk/>
          <pc:sldMk cId="1125303110" sldId="266"/>
        </pc:sldMkLst>
      </pc:sldChg>
      <pc:sldChg chg="modNotes">
        <pc:chgData name="Alissa Hermann" userId="S::alissa@stem101.org::a9a2cf8d-f1bb-4e06-8005-7066011f72e0" providerId="AD" clId="Web-{B88AB7F1-ABA3-3A1C-4752-E29B6ED815BA}" dt="2025-11-22T19:19:49.698" v="20"/>
        <pc:sldMkLst>
          <pc:docMk/>
          <pc:sldMk cId="2686888686" sldId="267"/>
        </pc:sldMkLst>
      </pc:sldChg>
      <pc:sldChg chg="modNotes">
        <pc:chgData name="Alissa Hermann" userId="S::alissa@stem101.org::a9a2cf8d-f1bb-4e06-8005-7066011f72e0" providerId="AD" clId="Web-{B88AB7F1-ABA3-3A1C-4752-E29B6ED815BA}" dt="2025-11-22T19:21:48.581" v="22"/>
        <pc:sldMkLst>
          <pc:docMk/>
          <pc:sldMk cId="3984893298" sldId="268"/>
        </pc:sldMkLst>
      </pc:sldChg>
    </pc:docChg>
  </pc:docChgLst>
  <pc:docChgLst>
    <pc:chgData name="Alexis" userId="S::alexis@stem101.org::790d4ba7-9291-49e7-a9d8-0aa243069aa6" providerId="AD" clId="Web-{2B0E9D42-AC02-46B1-CA49-5E4305C5A558}"/>
    <pc:docChg chg="addSld delSld modSld sldOrd">
      <pc:chgData name="Alexis" userId="S::alexis@stem101.org::790d4ba7-9291-49e7-a9d8-0aa243069aa6" providerId="AD" clId="Web-{2B0E9D42-AC02-46B1-CA49-5E4305C5A558}" dt="2025-12-10T07:17:30.875" v="313" actId="20577"/>
      <pc:docMkLst>
        <pc:docMk/>
      </pc:docMkLst>
      <pc:sldChg chg="modSp">
        <pc:chgData name="Alexis" userId="S::alexis@stem101.org::790d4ba7-9291-49e7-a9d8-0aa243069aa6" providerId="AD" clId="Web-{2B0E9D42-AC02-46B1-CA49-5E4305C5A558}" dt="2025-12-10T06:44:31.190" v="168" actId="20577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2B0E9D42-AC02-46B1-CA49-5E4305C5A558}" dt="2025-12-10T06:44:27.784" v="166" actId="20577"/>
          <ac:spMkLst>
            <pc:docMk/>
            <pc:sldMk cId="3984893298" sldId="268"/>
            <ac:spMk id="2" creationId="{6F9E5C45-D4B5-A785-DE4A-44441E07002A}"/>
          </ac:spMkLst>
        </pc:spChg>
        <pc:spChg chg="mod">
          <ac:chgData name="Alexis" userId="S::alexis@stem101.org::790d4ba7-9291-49e7-a9d8-0aa243069aa6" providerId="AD" clId="Web-{2B0E9D42-AC02-46B1-CA49-5E4305C5A558}" dt="2025-12-10T06:44:31.190" v="168" actId="20577"/>
          <ac:spMkLst>
            <pc:docMk/>
            <pc:sldMk cId="3984893298" sldId="268"/>
            <ac:spMk id="4" creationId="{62C959CA-C01B-5D04-EFC9-EBFD5CF6D8A0}"/>
          </ac:spMkLst>
        </pc:spChg>
      </pc:sldChg>
      <pc:sldChg chg="addSp delSp modSp ord">
        <pc:chgData name="Alexis" userId="S::alexis@stem101.org::790d4ba7-9291-49e7-a9d8-0aa243069aa6" providerId="AD" clId="Web-{2B0E9D42-AC02-46B1-CA49-5E4305C5A558}" dt="2025-12-10T07:17:30.875" v="313" actId="20577"/>
        <pc:sldMkLst>
          <pc:docMk/>
          <pc:sldMk cId="336538290" sldId="275"/>
        </pc:sldMkLst>
        <pc:spChg chg="mod">
          <ac:chgData name="Alexis" userId="S::alexis@stem101.org::790d4ba7-9291-49e7-a9d8-0aa243069aa6" providerId="AD" clId="Web-{2B0E9D42-AC02-46B1-CA49-5E4305C5A558}" dt="2025-12-10T07:17:30.875" v="313" actId="20577"/>
          <ac:spMkLst>
            <pc:docMk/>
            <pc:sldMk cId="336538290" sldId="275"/>
            <ac:spMk id="5" creationId="{A306FCA1-EB5D-F56C-A54E-51663D1FDBC5}"/>
          </ac:spMkLst>
        </pc:spChg>
        <pc:spChg chg="del mod">
          <ac:chgData name="Alexis" userId="S::alexis@stem101.org::790d4ba7-9291-49e7-a9d8-0aa243069aa6" providerId="AD" clId="Web-{2B0E9D42-AC02-46B1-CA49-5E4305C5A558}" dt="2025-12-10T06:37:22.474" v="12"/>
          <ac:spMkLst>
            <pc:docMk/>
            <pc:sldMk cId="336538290" sldId="275"/>
            <ac:spMk id="6" creationId="{1EA40AF6-4047-2DD7-13AC-90D2D35BAECF}"/>
          </ac:spMkLst>
        </pc:spChg>
        <pc:picChg chg="add mod">
          <ac:chgData name="Alexis" userId="S::alexis@stem101.org::790d4ba7-9291-49e7-a9d8-0aa243069aa6" providerId="AD" clId="Web-{2B0E9D42-AC02-46B1-CA49-5E4305C5A558}" dt="2025-12-10T06:56:52.035" v="193" actId="1076"/>
          <ac:picMkLst>
            <pc:docMk/>
            <pc:sldMk cId="336538290" sldId="275"/>
            <ac:picMk id="2" creationId="{737FF066-B8D4-1A11-4492-953A2C2B0AC6}"/>
          </ac:picMkLst>
        </pc:picChg>
      </pc:sldChg>
      <pc:sldChg chg="addSp delSp modSp ord">
        <pc:chgData name="Alexis" userId="S::alexis@stem101.org::790d4ba7-9291-49e7-a9d8-0aa243069aa6" providerId="AD" clId="Web-{2B0E9D42-AC02-46B1-CA49-5E4305C5A558}" dt="2025-12-10T07:08:27.143" v="310" actId="1076"/>
        <pc:sldMkLst>
          <pc:docMk/>
          <pc:sldMk cId="2767190493" sldId="276"/>
        </pc:sldMkLst>
        <pc:spChg chg="mod">
          <ac:chgData name="Alexis" userId="S::alexis@stem101.org::790d4ba7-9291-49e7-a9d8-0aa243069aa6" providerId="AD" clId="Web-{2B0E9D42-AC02-46B1-CA49-5E4305C5A558}" dt="2025-12-10T07:08:27.143" v="310" actId="1076"/>
          <ac:spMkLst>
            <pc:docMk/>
            <pc:sldMk cId="2767190493" sldId="276"/>
            <ac:spMk id="6" creationId="{CA898B40-72EB-22DF-9A81-05628CE89C61}"/>
          </ac:spMkLst>
        </pc:spChg>
        <pc:picChg chg="add del mod">
          <ac:chgData name="Alexis" userId="S::alexis@stem101.org::790d4ba7-9291-49e7-a9d8-0aa243069aa6" providerId="AD" clId="Web-{2B0E9D42-AC02-46B1-CA49-5E4305C5A558}" dt="2025-12-10T07:02:57.050" v="269"/>
          <ac:picMkLst>
            <pc:docMk/>
            <pc:sldMk cId="2767190493" sldId="276"/>
            <ac:picMk id="2" creationId="{69C900A9-4B8D-563F-982B-8C3C611CD99D}"/>
          </ac:picMkLst>
        </pc:picChg>
        <pc:picChg chg="add del mod">
          <ac:chgData name="Alexis" userId="S::alexis@stem101.org::790d4ba7-9291-49e7-a9d8-0aa243069aa6" providerId="AD" clId="Web-{2B0E9D42-AC02-46B1-CA49-5E4305C5A558}" dt="2025-12-10T07:03:07.816" v="271"/>
          <ac:picMkLst>
            <pc:docMk/>
            <pc:sldMk cId="2767190493" sldId="276"/>
            <ac:picMk id="3" creationId="{9478C9D5-9023-D527-3EBD-D793B90BA919}"/>
          </ac:picMkLst>
        </pc:picChg>
        <pc:picChg chg="add del mod">
          <ac:chgData name="Alexis" userId="S::alexis@stem101.org::790d4ba7-9291-49e7-a9d8-0aa243069aa6" providerId="AD" clId="Web-{2B0E9D42-AC02-46B1-CA49-5E4305C5A558}" dt="2025-12-10T07:06:42.550" v="283"/>
          <ac:picMkLst>
            <pc:docMk/>
            <pc:sldMk cId="2767190493" sldId="276"/>
            <ac:picMk id="4" creationId="{980D6EDE-F0B8-8C38-3614-8985F95053C4}"/>
          </ac:picMkLst>
        </pc:picChg>
        <pc:picChg chg="add del mod">
          <ac:chgData name="Alexis" userId="S::alexis@stem101.org::790d4ba7-9291-49e7-a9d8-0aa243069aa6" providerId="AD" clId="Web-{2B0E9D42-AC02-46B1-CA49-5E4305C5A558}" dt="2025-12-10T07:06:45.894" v="285"/>
          <ac:picMkLst>
            <pc:docMk/>
            <pc:sldMk cId="2767190493" sldId="276"/>
            <ac:picMk id="7" creationId="{54E4E066-01F1-2C82-CF9C-E160E2CA428D}"/>
          </ac:picMkLst>
        </pc:picChg>
        <pc:picChg chg="add mod">
          <ac:chgData name="Alexis" userId="S::alexis@stem101.org::790d4ba7-9291-49e7-a9d8-0aa243069aa6" providerId="AD" clId="Web-{2B0E9D42-AC02-46B1-CA49-5E4305C5A558}" dt="2025-12-10T07:07:11.050" v="290" actId="1076"/>
          <ac:picMkLst>
            <pc:docMk/>
            <pc:sldMk cId="2767190493" sldId="276"/>
            <ac:picMk id="8" creationId="{FDF2269C-241C-2CBF-D242-538E73F5DBC5}"/>
          </ac:picMkLst>
        </pc:picChg>
      </pc:sldChg>
      <pc:sldChg chg="addSp modSp ord">
        <pc:chgData name="Alexis" userId="S::alexis@stem101.org::790d4ba7-9291-49e7-a9d8-0aa243069aa6" providerId="AD" clId="Web-{2B0E9D42-AC02-46B1-CA49-5E4305C5A558}" dt="2025-12-10T07:07:51.768" v="301" actId="1076"/>
        <pc:sldMkLst>
          <pc:docMk/>
          <pc:sldMk cId="945259702" sldId="277"/>
        </pc:sldMkLst>
        <pc:spChg chg="mod">
          <ac:chgData name="Alexis" userId="S::alexis@stem101.org::790d4ba7-9291-49e7-a9d8-0aa243069aa6" providerId="AD" clId="Web-{2B0E9D42-AC02-46B1-CA49-5E4305C5A558}" dt="2025-12-10T06:37:04.021" v="3" actId="20577"/>
          <ac:spMkLst>
            <pc:docMk/>
            <pc:sldMk cId="945259702" sldId="277"/>
            <ac:spMk id="5" creationId="{3481EBB9-461C-0051-483A-10670F4D086E}"/>
          </ac:spMkLst>
        </pc:spChg>
        <pc:spChg chg="mod">
          <ac:chgData name="Alexis" userId="S::alexis@stem101.org::790d4ba7-9291-49e7-a9d8-0aa243069aa6" providerId="AD" clId="Web-{2B0E9D42-AC02-46B1-CA49-5E4305C5A558}" dt="2025-12-10T07:07:51.768" v="301" actId="1076"/>
          <ac:spMkLst>
            <pc:docMk/>
            <pc:sldMk cId="945259702" sldId="277"/>
            <ac:spMk id="6" creationId="{82B88599-BC1E-959A-7CC1-C0142607DB91}"/>
          </ac:spMkLst>
        </pc:spChg>
        <pc:picChg chg="add mod">
          <ac:chgData name="Alexis" userId="S::alexis@stem101.org::790d4ba7-9291-49e7-a9d8-0aa243069aa6" providerId="AD" clId="Web-{2B0E9D42-AC02-46B1-CA49-5E4305C5A558}" dt="2025-12-10T07:07:33.612" v="296" actId="1076"/>
          <ac:picMkLst>
            <pc:docMk/>
            <pc:sldMk cId="945259702" sldId="277"/>
            <ac:picMk id="2" creationId="{8F4C2B05-860E-B99C-DBA1-0FCDFCA955F2}"/>
          </ac:picMkLst>
        </pc:picChg>
      </pc:sldChg>
      <pc:sldChg chg="addSp modSp add replId">
        <pc:chgData name="Alexis" userId="S::alexis@stem101.org::790d4ba7-9291-49e7-a9d8-0aa243069aa6" providerId="AD" clId="Web-{2B0E9D42-AC02-46B1-CA49-5E4305C5A558}" dt="2025-12-10T07:08:24.331" v="309" actId="1076"/>
        <pc:sldMkLst>
          <pc:docMk/>
          <pc:sldMk cId="3316393381" sldId="278"/>
        </pc:sldMkLst>
        <pc:spChg chg="mod">
          <ac:chgData name="Alexis" userId="S::alexis@stem101.org::790d4ba7-9291-49e7-a9d8-0aa243069aa6" providerId="AD" clId="Web-{2B0E9D42-AC02-46B1-CA49-5E4305C5A558}" dt="2025-12-10T06:37:09.708" v="8" actId="20577"/>
          <ac:spMkLst>
            <pc:docMk/>
            <pc:sldMk cId="3316393381" sldId="278"/>
            <ac:spMk id="5" creationId="{932B4C94-39AE-859D-685D-121394A1C2C9}"/>
          </ac:spMkLst>
        </pc:spChg>
        <pc:spChg chg="mod">
          <ac:chgData name="Alexis" userId="S::alexis@stem101.org::790d4ba7-9291-49e7-a9d8-0aa243069aa6" providerId="AD" clId="Web-{2B0E9D42-AC02-46B1-CA49-5E4305C5A558}" dt="2025-12-10T07:08:24.331" v="309" actId="1076"/>
          <ac:spMkLst>
            <pc:docMk/>
            <pc:sldMk cId="3316393381" sldId="278"/>
            <ac:spMk id="6" creationId="{1C6CBE46-7423-CD59-3A9C-1DB550723D7C}"/>
          </ac:spMkLst>
        </pc:spChg>
        <pc:picChg chg="add mod">
          <ac:chgData name="Alexis" userId="S::alexis@stem101.org::790d4ba7-9291-49e7-a9d8-0aa243069aa6" providerId="AD" clId="Web-{2B0E9D42-AC02-46B1-CA49-5E4305C5A558}" dt="2025-12-10T07:08:17.643" v="308" actId="1076"/>
          <ac:picMkLst>
            <pc:docMk/>
            <pc:sldMk cId="3316393381" sldId="278"/>
            <ac:picMk id="2" creationId="{8EFB5173-2201-EE7A-5B8D-150B1E7884FE}"/>
          </ac:picMkLst>
        </pc:picChg>
      </pc:sldChg>
      <pc:sldChg chg="addSp delSp modSp add replId">
        <pc:chgData name="Alexis" userId="S::alexis@stem101.org::790d4ba7-9291-49e7-a9d8-0aa243069aa6" providerId="AD" clId="Web-{2B0E9D42-AC02-46B1-CA49-5E4305C5A558}" dt="2025-12-10T06:57:07.379" v="198" actId="1076"/>
        <pc:sldMkLst>
          <pc:docMk/>
          <pc:sldMk cId="258733698" sldId="279"/>
        </pc:sldMkLst>
        <pc:spChg chg="add mod">
          <ac:chgData name="Alexis" userId="S::alexis@stem101.org::790d4ba7-9291-49e7-a9d8-0aa243069aa6" providerId="AD" clId="Web-{2B0E9D42-AC02-46B1-CA49-5E4305C5A558}" dt="2025-12-10T06:40:17.738" v="99" actId="1076"/>
          <ac:spMkLst>
            <pc:docMk/>
            <pc:sldMk cId="258733698" sldId="279"/>
            <ac:spMk id="3" creationId="{69A86D99-6D35-6E24-B0B1-C5CE3A91B383}"/>
          </ac:spMkLst>
        </pc:spChg>
        <pc:spChg chg="mod">
          <ac:chgData name="Alexis" userId="S::alexis@stem101.org::790d4ba7-9291-49e7-a9d8-0aa243069aa6" providerId="AD" clId="Web-{2B0E9D42-AC02-46B1-CA49-5E4305C5A558}" dt="2025-12-10T06:37:56.005" v="46" actId="20577"/>
          <ac:spMkLst>
            <pc:docMk/>
            <pc:sldMk cId="258733698" sldId="279"/>
            <ac:spMk id="5" creationId="{158575C4-FFC7-43B0-0755-DE1AFBEC7F8A}"/>
          </ac:spMkLst>
        </pc:spChg>
        <pc:spChg chg="del mod">
          <ac:chgData name="Alexis" userId="S::alexis@stem101.org::790d4ba7-9291-49e7-a9d8-0aa243069aa6" providerId="AD" clId="Web-{2B0E9D42-AC02-46B1-CA49-5E4305C5A558}" dt="2025-12-10T06:38:02.052" v="49"/>
          <ac:spMkLst>
            <pc:docMk/>
            <pc:sldMk cId="258733698" sldId="279"/>
            <ac:spMk id="6" creationId="{4DD0DDB8-051A-FD4A-2333-B13218BE37E9}"/>
          </ac:spMkLst>
        </pc:spChg>
        <pc:picChg chg="add mod">
          <ac:chgData name="Alexis" userId="S::alexis@stem101.org::790d4ba7-9291-49e7-a9d8-0aa243069aa6" providerId="AD" clId="Web-{2B0E9D42-AC02-46B1-CA49-5E4305C5A558}" dt="2025-12-10T06:57:07.379" v="198" actId="1076"/>
          <ac:picMkLst>
            <pc:docMk/>
            <pc:sldMk cId="258733698" sldId="279"/>
            <ac:picMk id="4" creationId="{06B34E8D-BFF6-C369-64EE-A05726EBA191}"/>
          </ac:picMkLst>
        </pc:picChg>
      </pc:sldChg>
      <pc:sldChg chg="addSp delSp modSp add replId">
        <pc:chgData name="Alexis" userId="S::alexis@stem101.org::790d4ba7-9291-49e7-a9d8-0aa243069aa6" providerId="AD" clId="Web-{2B0E9D42-AC02-46B1-CA49-5E4305C5A558}" dt="2025-12-10T07:02:34.347" v="264"/>
        <pc:sldMkLst>
          <pc:docMk/>
          <pc:sldMk cId="4129014429" sldId="280"/>
        </pc:sldMkLst>
        <pc:spChg chg="mod">
          <ac:chgData name="Alexis" userId="S::alexis@stem101.org::790d4ba7-9291-49e7-a9d8-0aa243069aa6" providerId="AD" clId="Web-{2B0E9D42-AC02-46B1-CA49-5E4305C5A558}" dt="2025-12-10T07:01:48.035" v="261" actId="1076"/>
          <ac:spMkLst>
            <pc:docMk/>
            <pc:sldMk cId="4129014429" sldId="280"/>
            <ac:spMk id="6" creationId="{25D34042-7CE6-874D-02E8-185A9E6168BC}"/>
          </ac:spMkLst>
        </pc:spChg>
        <pc:picChg chg="add del mod">
          <ac:chgData name="Alexis" userId="S::alexis@stem101.org::790d4ba7-9291-49e7-a9d8-0aa243069aa6" providerId="AD" clId="Web-{2B0E9D42-AC02-46B1-CA49-5E4305C5A558}" dt="2025-12-10T06:59:56.581" v="251"/>
          <ac:picMkLst>
            <pc:docMk/>
            <pc:sldMk cId="4129014429" sldId="280"/>
            <ac:picMk id="2" creationId="{21B03BE4-266A-4414-63E4-0B1BFD291D89}"/>
          </ac:picMkLst>
        </pc:picChg>
        <pc:picChg chg="add del mod">
          <ac:chgData name="Alexis" userId="S::alexis@stem101.org::790d4ba7-9291-49e7-a9d8-0aa243069aa6" providerId="AD" clId="Web-{2B0E9D42-AC02-46B1-CA49-5E4305C5A558}" dt="2025-12-10T07:02:34.347" v="264"/>
          <ac:picMkLst>
            <pc:docMk/>
            <pc:sldMk cId="4129014429" sldId="280"/>
            <ac:picMk id="3" creationId="{02A1652F-1A15-2CCB-1FB6-8833B26EF77F}"/>
          </ac:picMkLst>
        </pc:picChg>
      </pc:sldChg>
      <pc:sldChg chg="addSp modSp add replId">
        <pc:chgData name="Alexis" userId="S::alexis@stem101.org::790d4ba7-9291-49e7-a9d8-0aa243069aa6" providerId="AD" clId="Web-{2B0E9D42-AC02-46B1-CA49-5E4305C5A558}" dt="2025-12-10T06:58:19.222" v="215" actId="1076"/>
        <pc:sldMkLst>
          <pc:docMk/>
          <pc:sldMk cId="476896934" sldId="281"/>
        </pc:sldMkLst>
        <pc:spChg chg="add mod">
          <ac:chgData name="Alexis" userId="S::alexis@stem101.org::790d4ba7-9291-49e7-a9d8-0aa243069aa6" providerId="AD" clId="Web-{2B0E9D42-AC02-46B1-CA49-5E4305C5A558}" dt="2025-12-10T06:58:19.222" v="215" actId="1076"/>
          <ac:spMkLst>
            <pc:docMk/>
            <pc:sldMk cId="476896934" sldId="281"/>
            <ac:spMk id="3" creationId="{26D933EC-E924-EC01-9B4F-9DD57FDB9A57}"/>
          </ac:spMkLst>
        </pc:spChg>
        <pc:spChg chg="mod">
          <ac:chgData name="Alexis" userId="S::alexis@stem101.org::790d4ba7-9291-49e7-a9d8-0aa243069aa6" providerId="AD" clId="Web-{2B0E9D42-AC02-46B1-CA49-5E4305C5A558}" dt="2025-12-10T06:38:04.927" v="50" actId="20577"/>
          <ac:spMkLst>
            <pc:docMk/>
            <pc:sldMk cId="476896934" sldId="281"/>
            <ac:spMk id="5" creationId="{64100D62-FC9B-16C5-CB9A-1782691D16AA}"/>
          </ac:spMkLst>
        </pc:spChg>
        <pc:picChg chg="add mod modCrop">
          <ac:chgData name="Alexis" userId="S::alexis@stem101.org::790d4ba7-9291-49e7-a9d8-0aa243069aa6" providerId="AD" clId="Web-{2B0E9D42-AC02-46B1-CA49-5E4305C5A558}" dt="2025-12-10T06:58:16.175" v="214" actId="1076"/>
          <ac:picMkLst>
            <pc:docMk/>
            <pc:sldMk cId="476896934" sldId="281"/>
            <ac:picMk id="4" creationId="{F3649352-BA01-1691-5354-6E76100A0DBE}"/>
          </ac:picMkLst>
        </pc:picChg>
      </pc:sldChg>
      <pc:sldChg chg="new del">
        <pc:chgData name="Alexis" userId="S::alexis@stem101.org::790d4ba7-9291-49e7-a9d8-0aa243069aa6" providerId="AD" clId="Web-{2B0E9D42-AC02-46B1-CA49-5E4305C5A558}" dt="2025-12-10T06:56:30.770" v="186"/>
        <pc:sldMkLst>
          <pc:docMk/>
          <pc:sldMk cId="1811319521" sldId="282"/>
        </pc:sldMkLst>
      </pc:sldChg>
    </pc:docChg>
  </pc:docChgLst>
  <pc:docChgLst>
    <pc:chgData name="Alexis" userId="S::alexis@stem101.org::790d4ba7-9291-49e7-a9d8-0aa243069aa6" providerId="AD" clId="Web-{04AA16DA-5C42-8C0F-2A81-A6BFE02FBE63}"/>
    <pc:docChg chg="modSld">
      <pc:chgData name="Alexis" userId="S::alexis@stem101.org::790d4ba7-9291-49e7-a9d8-0aa243069aa6" providerId="AD" clId="Web-{04AA16DA-5C42-8C0F-2A81-A6BFE02FBE63}" dt="2025-11-25T06:38:57.822" v="69" actId="1076"/>
      <pc:docMkLst>
        <pc:docMk/>
      </pc:docMkLst>
      <pc:sldChg chg="addSp delSp modSp">
        <pc:chgData name="Alexis" userId="S::alexis@stem101.org::790d4ba7-9291-49e7-a9d8-0aa243069aa6" providerId="AD" clId="Web-{04AA16DA-5C42-8C0F-2A81-A6BFE02FBE63}" dt="2025-11-25T06:33:58.359" v="5" actId="1076"/>
        <pc:sldMkLst>
          <pc:docMk/>
          <pc:sldMk cId="0" sldId="256"/>
        </pc:sldMkLst>
        <pc:picChg chg="add mod">
          <ac:chgData name="Alexis" userId="S::alexis@stem101.org::790d4ba7-9291-49e7-a9d8-0aa243069aa6" providerId="AD" clId="Web-{04AA16DA-5C42-8C0F-2A81-A6BFE02FBE63}" dt="2025-11-25T06:33:58.359" v="5" actId="1076"/>
          <ac:picMkLst>
            <pc:docMk/>
            <pc:sldMk cId="0" sldId="256"/>
            <ac:picMk id="4" creationId="{6E9AD52D-9510-EA80-0DAE-12A5D288D517}"/>
          </ac:picMkLst>
        </pc:picChg>
      </pc:sldChg>
      <pc:sldChg chg="addSp delSp modSp">
        <pc:chgData name="Alexis" userId="S::alexis@stem101.org::790d4ba7-9291-49e7-a9d8-0aa243069aa6" providerId="AD" clId="Web-{04AA16DA-5C42-8C0F-2A81-A6BFE02FBE63}" dt="2025-11-25T06:36:12.748" v="21" actId="14100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04AA16DA-5C42-8C0F-2A81-A6BFE02FBE63}" dt="2025-11-25T06:36:08.967" v="19" actId="1076"/>
          <ac:spMkLst>
            <pc:docMk/>
            <pc:sldMk cId="1125303110" sldId="266"/>
            <ac:spMk id="5" creationId="{DC1CC09F-494E-C130-46D2-E481410986DE}"/>
          </ac:spMkLst>
        </pc:spChg>
        <pc:picChg chg="add mod">
          <ac:chgData name="Alexis" userId="S::alexis@stem101.org::790d4ba7-9291-49e7-a9d8-0aa243069aa6" providerId="AD" clId="Web-{04AA16DA-5C42-8C0F-2A81-A6BFE02FBE63}" dt="2025-11-25T06:36:12.748" v="21" actId="14100"/>
          <ac:picMkLst>
            <pc:docMk/>
            <pc:sldMk cId="1125303110" sldId="266"/>
            <ac:picMk id="3" creationId="{D3EE91EA-2FD3-04A8-B0A2-6A8BCD34737D}"/>
          </ac:picMkLst>
        </pc:picChg>
      </pc:sldChg>
      <pc:sldChg chg="addSp delSp modSp">
        <pc:chgData name="Alexis" userId="S::alexis@stem101.org::790d4ba7-9291-49e7-a9d8-0aa243069aa6" providerId="AD" clId="Web-{04AA16DA-5C42-8C0F-2A81-A6BFE02FBE63}" dt="2025-11-25T06:36:56.330" v="33"/>
        <pc:sldMkLst>
          <pc:docMk/>
          <pc:sldMk cId="2686888686" sldId="267"/>
        </pc:sldMkLst>
      </pc:sldChg>
      <pc:sldChg chg="addSp modSp">
        <pc:chgData name="Alexis" userId="S::alexis@stem101.org::790d4ba7-9291-49e7-a9d8-0aa243069aa6" providerId="AD" clId="Web-{04AA16DA-5C42-8C0F-2A81-A6BFE02FBE63}" dt="2025-11-25T06:38:57.822" v="69" actId="1076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04AA16DA-5C42-8C0F-2A81-A6BFE02FBE63}" dt="2025-11-25T06:38:01.006" v="57" actId="1076"/>
          <ac:spMkLst>
            <pc:docMk/>
            <pc:sldMk cId="3984893298" sldId="268"/>
            <ac:spMk id="2" creationId="{6F9E5C45-D4B5-A785-DE4A-44441E07002A}"/>
          </ac:spMkLst>
        </pc:spChg>
        <pc:spChg chg="mod">
          <ac:chgData name="Alexis" userId="S::alexis@stem101.org::790d4ba7-9291-49e7-a9d8-0aa243069aa6" providerId="AD" clId="Web-{04AA16DA-5C42-8C0F-2A81-A6BFE02FBE63}" dt="2025-11-25T06:37:28.895" v="48" actId="20577"/>
          <ac:spMkLst>
            <pc:docMk/>
            <pc:sldMk cId="3984893298" sldId="268"/>
            <ac:spMk id="4" creationId="{62C959CA-C01B-5D04-EFC9-EBFD5CF6D8A0}"/>
          </ac:spMkLst>
        </pc:spChg>
        <pc:picChg chg="add mod">
          <ac:chgData name="Alexis" userId="S::alexis@stem101.org::790d4ba7-9291-49e7-a9d8-0aa243069aa6" providerId="AD" clId="Web-{04AA16DA-5C42-8C0F-2A81-A6BFE02FBE63}" dt="2025-11-25T06:38:01.022" v="58" actId="1076"/>
          <ac:picMkLst>
            <pc:docMk/>
            <pc:sldMk cId="3984893298" sldId="268"/>
            <ac:picMk id="3" creationId="{DE6954A4-8E9C-218A-05FD-3B8FDA9E3A58}"/>
          </ac:picMkLst>
        </pc:picChg>
        <pc:picChg chg="add mod">
          <ac:chgData name="Alexis" userId="S::alexis@stem101.org::790d4ba7-9291-49e7-a9d8-0aa243069aa6" providerId="AD" clId="Web-{04AA16DA-5C42-8C0F-2A81-A6BFE02FBE63}" dt="2025-11-25T06:38:01.038" v="59" actId="1076"/>
          <ac:picMkLst>
            <pc:docMk/>
            <pc:sldMk cId="3984893298" sldId="268"/>
            <ac:picMk id="7" creationId="{EC4A9C28-6602-987F-3531-C9F19AAF1315}"/>
          </ac:picMkLst>
        </pc:picChg>
        <pc:picChg chg="add mod">
          <ac:chgData name="Alexis" userId="S::alexis@stem101.org::790d4ba7-9291-49e7-a9d8-0aa243069aa6" providerId="AD" clId="Web-{04AA16DA-5C42-8C0F-2A81-A6BFE02FBE63}" dt="2025-11-25T06:38:40.493" v="66" actId="1076"/>
          <ac:picMkLst>
            <pc:docMk/>
            <pc:sldMk cId="3984893298" sldId="268"/>
            <ac:picMk id="8" creationId="{86060EC7-F0FD-0094-BD15-3DA6C18007E6}"/>
          </ac:picMkLst>
        </pc:picChg>
        <pc:picChg chg="add mod">
          <ac:chgData name="Alexis" userId="S::alexis@stem101.org::790d4ba7-9291-49e7-a9d8-0aa243069aa6" providerId="AD" clId="Web-{04AA16DA-5C42-8C0F-2A81-A6BFE02FBE63}" dt="2025-11-25T06:38:57.822" v="69" actId="1076"/>
          <ac:picMkLst>
            <pc:docMk/>
            <pc:sldMk cId="3984893298" sldId="268"/>
            <ac:picMk id="9" creationId="{B26ECB07-F643-0172-FC4C-FA19363FF485}"/>
          </ac:picMkLst>
        </pc:picChg>
      </pc:sldChg>
    </pc:docChg>
  </pc:docChgLst>
  <pc:docChgLst>
    <pc:chgData name="Alissa Hermann" userId="S::alissa@stem101.org::a9a2cf8d-f1bb-4e06-8005-7066011f72e0" providerId="AD" clId="Web-{E52E2C95-1566-3CB9-2AE3-F013C360D788}"/>
    <pc:docChg chg="modSld">
      <pc:chgData name="Alissa Hermann" userId="S::alissa@stem101.org::a9a2cf8d-f1bb-4e06-8005-7066011f72e0" providerId="AD" clId="Web-{E52E2C95-1566-3CB9-2AE3-F013C360D788}" dt="2025-11-26T05:13:01.674" v="3" actId="20577"/>
      <pc:docMkLst>
        <pc:docMk/>
      </pc:docMkLst>
      <pc:sldChg chg="modSp">
        <pc:chgData name="Alissa Hermann" userId="S::alissa@stem101.org::a9a2cf8d-f1bb-4e06-8005-7066011f72e0" providerId="AD" clId="Web-{E52E2C95-1566-3CB9-2AE3-F013C360D788}" dt="2025-11-26T05:12:44.954" v="1" actId="20577"/>
        <pc:sldMkLst>
          <pc:docMk/>
          <pc:sldMk cId="1125303110" sldId="266"/>
        </pc:sldMkLst>
      </pc:sldChg>
      <pc:sldChg chg="modSp">
        <pc:chgData name="Alissa Hermann" userId="S::alissa@stem101.org::a9a2cf8d-f1bb-4e06-8005-7066011f72e0" providerId="AD" clId="Web-{E52E2C95-1566-3CB9-2AE3-F013C360D788}" dt="2025-11-26T05:12:53.455" v="2" actId="20577"/>
        <pc:sldMkLst>
          <pc:docMk/>
          <pc:sldMk cId="2686888686" sldId="267"/>
        </pc:sldMkLst>
        <pc:spChg chg="mod">
          <ac:chgData name="Alissa Hermann" userId="S::alissa@stem101.org::a9a2cf8d-f1bb-4e06-8005-7066011f72e0" providerId="AD" clId="Web-{E52E2C95-1566-3CB9-2AE3-F013C360D788}" dt="2025-11-26T05:12:53.455" v="2" actId="20577"/>
          <ac:spMkLst>
            <pc:docMk/>
            <pc:sldMk cId="2686888686" sldId="267"/>
            <ac:spMk id="6" creationId="{27696B26-5BC9-B04F-FE11-08195CAC2D82}"/>
          </ac:spMkLst>
        </pc:spChg>
      </pc:sldChg>
      <pc:sldChg chg="modSp">
        <pc:chgData name="Alissa Hermann" userId="S::alissa@stem101.org::a9a2cf8d-f1bb-4e06-8005-7066011f72e0" providerId="AD" clId="Web-{E52E2C95-1566-3CB9-2AE3-F013C360D788}" dt="2025-11-26T05:13:01.674" v="3" actId="20577"/>
        <pc:sldMkLst>
          <pc:docMk/>
          <pc:sldMk cId="3984893298" sldId="268"/>
        </pc:sldMkLst>
        <pc:spChg chg="mod">
          <ac:chgData name="Alissa Hermann" userId="S::alissa@stem101.org::a9a2cf8d-f1bb-4e06-8005-7066011f72e0" providerId="AD" clId="Web-{E52E2C95-1566-3CB9-2AE3-F013C360D788}" dt="2025-11-26T05:13:01.674" v="3" actId="20577"/>
          <ac:spMkLst>
            <pc:docMk/>
            <pc:sldMk cId="3984893298" sldId="268"/>
            <ac:spMk id="6" creationId="{902F7C3E-55D3-3A08-5332-C85D43AA1E86}"/>
          </ac:spMkLst>
        </pc:spChg>
      </pc:sldChg>
    </pc:docChg>
  </pc:docChgLst>
  <pc:docChgLst>
    <pc:chgData name="Alissa Hermann" userId="S::alissa@stem101.org::a9a2cf8d-f1bb-4e06-8005-7066011f72e0" providerId="AD" clId="Web-{077EAC56-FA72-148E-270F-18EBB0328E6D}"/>
    <pc:docChg chg="modSld">
      <pc:chgData name="Alissa Hermann" userId="S::alissa@stem101.org::a9a2cf8d-f1bb-4e06-8005-7066011f72e0" providerId="AD" clId="Web-{077EAC56-FA72-148E-270F-18EBB0328E6D}" dt="2025-11-26T21:06:49.319" v="26" actId="20577"/>
      <pc:docMkLst>
        <pc:docMk/>
      </pc:docMkLst>
      <pc:sldChg chg="addSp delSp modSp">
        <pc:chgData name="Alissa Hermann" userId="S::alissa@stem101.org::a9a2cf8d-f1bb-4e06-8005-7066011f72e0" providerId="AD" clId="Web-{077EAC56-FA72-148E-270F-18EBB0328E6D}" dt="2025-11-26T21:06:49.319" v="26" actId="20577"/>
        <pc:sldMkLst>
          <pc:docMk/>
          <pc:sldMk cId="1125303110" sldId="266"/>
        </pc:sldMkLst>
        <pc:spChg chg="add mod">
          <ac:chgData name="Alissa Hermann" userId="S::alissa@stem101.org::a9a2cf8d-f1bb-4e06-8005-7066011f72e0" providerId="AD" clId="Web-{077EAC56-FA72-148E-270F-18EBB0328E6D}" dt="2025-11-26T21:06:49.319" v="26" actId="20577"/>
          <ac:spMkLst>
            <pc:docMk/>
            <pc:sldMk cId="1125303110" sldId="266"/>
            <ac:spMk id="2" creationId="{E22AFFF7-D0F8-8B57-0264-125ECAAC37E1}"/>
          </ac:spMkLst>
        </pc:spChg>
        <pc:picChg chg="mod">
          <ac:chgData name="Alissa Hermann" userId="S::alissa@stem101.org::a9a2cf8d-f1bb-4e06-8005-7066011f72e0" providerId="AD" clId="Web-{077EAC56-FA72-148E-270F-18EBB0328E6D}" dt="2025-11-26T21:03:20.286" v="16" actId="1076"/>
          <ac:picMkLst>
            <pc:docMk/>
            <pc:sldMk cId="1125303110" sldId="266"/>
            <ac:picMk id="3" creationId="{D3EE91EA-2FD3-04A8-B0A2-6A8BCD34737D}"/>
          </ac:picMkLst>
        </pc:picChg>
      </pc:sldChg>
      <pc:sldChg chg="modSp">
        <pc:chgData name="Alissa Hermann" userId="S::alissa@stem101.org::a9a2cf8d-f1bb-4e06-8005-7066011f72e0" providerId="AD" clId="Web-{077EAC56-FA72-148E-270F-18EBB0328E6D}" dt="2025-11-26T21:05:03.834" v="20" actId="20577"/>
        <pc:sldMkLst>
          <pc:docMk/>
          <pc:sldMk cId="2686888686" sldId="267"/>
        </pc:sldMkLst>
        <pc:spChg chg="mod">
          <ac:chgData name="Alissa Hermann" userId="S::alissa@stem101.org::a9a2cf8d-f1bb-4e06-8005-7066011f72e0" providerId="AD" clId="Web-{077EAC56-FA72-148E-270F-18EBB0328E6D}" dt="2025-11-26T21:05:03.834" v="20" actId="20577"/>
          <ac:spMkLst>
            <pc:docMk/>
            <pc:sldMk cId="2686888686" sldId="267"/>
            <ac:spMk id="6" creationId="{27696B26-5BC9-B04F-FE11-08195CAC2D82}"/>
          </ac:spMkLst>
        </pc:spChg>
      </pc:sldChg>
      <pc:sldChg chg="modSp">
        <pc:chgData name="Alissa Hermann" userId="S::alissa@stem101.org::a9a2cf8d-f1bb-4e06-8005-7066011f72e0" providerId="AD" clId="Web-{077EAC56-FA72-148E-270F-18EBB0328E6D}" dt="2025-11-26T21:05:23.584" v="21" actId="20577"/>
        <pc:sldMkLst>
          <pc:docMk/>
          <pc:sldMk cId="3984893298" sldId="268"/>
        </pc:sldMkLst>
        <pc:spChg chg="mod">
          <ac:chgData name="Alissa Hermann" userId="S::alissa@stem101.org::a9a2cf8d-f1bb-4e06-8005-7066011f72e0" providerId="AD" clId="Web-{077EAC56-FA72-148E-270F-18EBB0328E6D}" dt="2025-11-26T21:05:23.584" v="21" actId="20577"/>
          <ac:spMkLst>
            <pc:docMk/>
            <pc:sldMk cId="3984893298" sldId="268"/>
            <ac:spMk id="6" creationId="{902F7C3E-55D3-3A08-5332-C85D43AA1E86}"/>
          </ac:spMkLst>
        </pc:spChg>
      </pc:sldChg>
    </pc:docChg>
  </pc:docChgLst>
  <pc:docChgLst>
    <pc:chgData name="Alexis" userId="S::alexis@stem101.org::790d4ba7-9291-49e7-a9d8-0aa243069aa6" providerId="AD" clId="Web-{75CBA09E-E17F-EBC5-4528-D5590DCDB042}"/>
    <pc:docChg chg="modSld">
      <pc:chgData name="Alexis" userId="S::alexis@stem101.org::790d4ba7-9291-49e7-a9d8-0aa243069aa6" providerId="AD" clId="Web-{75CBA09E-E17F-EBC5-4528-D5590DCDB042}" dt="2025-11-27T03:20:43.770" v="1" actId="20577"/>
      <pc:docMkLst>
        <pc:docMk/>
      </pc:docMkLst>
      <pc:sldChg chg="modSp">
        <pc:chgData name="Alexis" userId="S::alexis@stem101.org::790d4ba7-9291-49e7-a9d8-0aa243069aa6" providerId="AD" clId="Web-{75CBA09E-E17F-EBC5-4528-D5590DCDB042}" dt="2025-11-27T03:20:43.770" v="1" actId="20577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75CBA09E-E17F-EBC5-4528-D5590DCDB042}" dt="2025-11-27T03:20:43.770" v="1" actId="20577"/>
          <ac:spMkLst>
            <pc:docMk/>
            <pc:sldMk cId="1125303110" sldId="266"/>
            <ac:spMk id="2" creationId="{E22AFFF7-D0F8-8B57-0264-125ECAAC37E1}"/>
          </ac:spMkLst>
        </pc:spChg>
      </pc:sldChg>
    </pc:docChg>
  </pc:docChgLst>
  <pc:docChgLst>
    <pc:chgData name="Alexis" userId="S::alexis@stem101.org::790d4ba7-9291-49e7-a9d8-0aa243069aa6" providerId="AD" clId="Web-{DFACDFFD-BF82-FDD8-24C4-B6C9D0AABE65}"/>
    <pc:docChg chg="modSld">
      <pc:chgData name="Alexis" userId="S::alexis@stem101.org::790d4ba7-9291-49e7-a9d8-0aa243069aa6" providerId="AD" clId="Web-{DFACDFFD-BF82-FDD8-24C4-B6C9D0AABE65}" dt="2025-11-25T15:54:32.529" v="124" actId="1076"/>
      <pc:docMkLst>
        <pc:docMk/>
      </pc:docMkLst>
      <pc:sldChg chg="modSp">
        <pc:chgData name="Alexis" userId="S::alexis@stem101.org::790d4ba7-9291-49e7-a9d8-0aa243069aa6" providerId="AD" clId="Web-{DFACDFFD-BF82-FDD8-24C4-B6C9D0AABE65}" dt="2025-11-25T15:54:32.529" v="124" actId="1076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DFACDFFD-BF82-FDD8-24C4-B6C9D0AABE65}" dt="2025-11-25T15:54:27.342" v="121" actId="1076"/>
          <ac:spMkLst>
            <pc:docMk/>
            <pc:sldMk cId="1125303110" sldId="266"/>
            <ac:spMk id="5" creationId="{DC1CC09F-494E-C130-46D2-E481410986DE}"/>
          </ac:spMkLst>
        </pc:spChg>
        <pc:picChg chg="mod">
          <ac:chgData name="Alexis" userId="S::alexis@stem101.org::790d4ba7-9291-49e7-a9d8-0aa243069aa6" providerId="AD" clId="Web-{DFACDFFD-BF82-FDD8-24C4-B6C9D0AABE65}" dt="2025-11-25T15:54:32.529" v="124" actId="1076"/>
          <ac:picMkLst>
            <pc:docMk/>
            <pc:sldMk cId="1125303110" sldId="266"/>
            <ac:picMk id="3" creationId="{D3EE91EA-2FD3-04A8-B0A2-6A8BCD34737D}"/>
          </ac:picMkLst>
        </pc:picChg>
      </pc:sldChg>
      <pc:sldChg chg="addSp modSp">
        <pc:chgData name="Alexis" userId="S::alexis@stem101.org::790d4ba7-9291-49e7-a9d8-0aa243069aa6" providerId="AD" clId="Web-{DFACDFFD-BF82-FDD8-24C4-B6C9D0AABE65}" dt="2025-11-25T14:04:35.341" v="120" actId="1076"/>
        <pc:sldMkLst>
          <pc:docMk/>
          <pc:sldMk cId="2686888686" sldId="267"/>
        </pc:sldMkLst>
        <pc:picChg chg="add mod">
          <ac:chgData name="Alexis" userId="S::alexis@stem101.org::790d4ba7-9291-49e7-a9d8-0aa243069aa6" providerId="AD" clId="Web-{DFACDFFD-BF82-FDD8-24C4-B6C9D0AABE65}" dt="2025-11-25T14:04:35.341" v="120" actId="1076"/>
          <ac:picMkLst>
            <pc:docMk/>
            <pc:sldMk cId="2686888686" sldId="267"/>
            <ac:picMk id="4" creationId="{8F2DC6F0-0925-B42A-CAC9-A14F7B28BA6D}"/>
          </ac:picMkLst>
        </pc:picChg>
      </pc:sldChg>
      <pc:sldChg chg="addSp delSp modSp">
        <pc:chgData name="Alexis" userId="S::alexis@stem101.org::790d4ba7-9291-49e7-a9d8-0aa243069aa6" providerId="AD" clId="Web-{DFACDFFD-BF82-FDD8-24C4-B6C9D0AABE65}" dt="2025-11-25T07:07:08.016" v="80" actId="1076"/>
        <pc:sldMkLst>
          <pc:docMk/>
          <pc:sldMk cId="2828106483" sldId="269"/>
        </pc:sldMkLst>
        <pc:spChg chg="mod">
          <ac:chgData name="Alexis" userId="S::alexis@stem101.org::790d4ba7-9291-49e7-a9d8-0aa243069aa6" providerId="AD" clId="Web-{DFACDFFD-BF82-FDD8-24C4-B6C9D0AABE65}" dt="2025-11-25T07:00:01.337" v="47" actId="1076"/>
          <ac:spMkLst>
            <pc:docMk/>
            <pc:sldMk cId="2828106483" sldId="269"/>
            <ac:spMk id="6" creationId="{20F9BDFA-CB9C-EF89-6CD9-E68D573D4F39}"/>
          </ac:spMkLst>
        </pc:spChg>
        <pc:picChg chg="add mod">
          <ac:chgData name="Alexis" userId="S::alexis@stem101.org::790d4ba7-9291-49e7-a9d8-0aa243069aa6" providerId="AD" clId="Web-{DFACDFFD-BF82-FDD8-24C4-B6C9D0AABE65}" dt="2025-11-25T07:07:08.016" v="80" actId="1076"/>
          <ac:picMkLst>
            <pc:docMk/>
            <pc:sldMk cId="2828106483" sldId="269"/>
            <ac:picMk id="4" creationId="{B2B39CD6-52EE-5250-5D82-0FD6914AD654}"/>
          </ac:picMkLst>
        </pc:picChg>
      </pc:sldChg>
      <pc:sldChg chg="addSp delSp modSp">
        <pc:chgData name="Alexis" userId="S::alexis@stem101.org::790d4ba7-9291-49e7-a9d8-0aa243069aa6" providerId="AD" clId="Web-{DFACDFFD-BF82-FDD8-24C4-B6C9D0AABE65}" dt="2025-11-25T07:08:09.806" v="97" actId="14100"/>
        <pc:sldMkLst>
          <pc:docMk/>
          <pc:sldMk cId="1827851245" sldId="270"/>
        </pc:sldMkLst>
        <pc:spChg chg="mod">
          <ac:chgData name="Alexis" userId="S::alexis@stem101.org::790d4ba7-9291-49e7-a9d8-0aa243069aa6" providerId="AD" clId="Web-{DFACDFFD-BF82-FDD8-24C4-B6C9D0AABE65}" dt="2025-11-25T06:59:16.851" v="35" actId="1076"/>
          <ac:spMkLst>
            <pc:docMk/>
            <pc:sldMk cId="1827851245" sldId="270"/>
            <ac:spMk id="6" creationId="{6201C521-4555-2018-3E08-A38FB14F0834}"/>
          </ac:spMkLst>
        </pc:spChg>
        <pc:picChg chg="add mod">
          <ac:chgData name="Alexis" userId="S::alexis@stem101.org::790d4ba7-9291-49e7-a9d8-0aa243069aa6" providerId="AD" clId="Web-{DFACDFFD-BF82-FDD8-24C4-B6C9D0AABE65}" dt="2025-11-25T07:08:09.806" v="97" actId="14100"/>
          <ac:picMkLst>
            <pc:docMk/>
            <pc:sldMk cId="1827851245" sldId="270"/>
            <ac:picMk id="4" creationId="{D34935AF-FCE2-9395-8D6D-FC14658CB87D}"/>
          </ac:picMkLst>
        </pc:picChg>
      </pc:sldChg>
      <pc:sldChg chg="addSp delSp modSp">
        <pc:chgData name="Alexis" userId="S::alexis@stem101.org::790d4ba7-9291-49e7-a9d8-0aa243069aa6" providerId="AD" clId="Web-{DFACDFFD-BF82-FDD8-24C4-B6C9D0AABE65}" dt="2025-11-25T07:09:19.563" v="113"/>
        <pc:sldMkLst>
          <pc:docMk/>
          <pc:sldMk cId="224726642" sldId="271"/>
        </pc:sldMkLst>
        <pc:spChg chg="mod">
          <ac:chgData name="Alexis" userId="S::alexis@stem101.org::790d4ba7-9291-49e7-a9d8-0aa243069aa6" providerId="AD" clId="Web-{DFACDFFD-BF82-FDD8-24C4-B6C9D0AABE65}" dt="2025-11-25T06:59:43.290" v="43" actId="20577"/>
          <ac:spMkLst>
            <pc:docMk/>
            <pc:sldMk cId="224726642" sldId="271"/>
            <ac:spMk id="6" creationId="{B64F4FF5-A81E-A98E-12FE-15E81D6F2C30}"/>
          </ac:spMkLst>
        </pc:spChg>
        <pc:picChg chg="add del mod modVis">
          <ac:chgData name="Alexis" userId="S::alexis@stem101.org::790d4ba7-9291-49e7-a9d8-0aa243069aa6" providerId="AD" clId="Web-{DFACDFFD-BF82-FDD8-24C4-B6C9D0AABE65}" dt="2025-11-25T07:09:19.563" v="113"/>
          <ac:picMkLst>
            <pc:docMk/>
            <pc:sldMk cId="224726642" sldId="271"/>
            <ac:picMk id="2" creationId="{2AA6132E-18E6-8C2E-D96B-F9D97E22293B}"/>
          </ac:picMkLst>
        </pc:picChg>
        <pc:picChg chg="add mod">
          <ac:chgData name="Alexis" userId="S::alexis@stem101.org::790d4ba7-9291-49e7-a9d8-0aa243069aa6" providerId="AD" clId="Web-{DFACDFFD-BF82-FDD8-24C4-B6C9D0AABE65}" dt="2025-11-25T07:08:40.840" v="104" actId="1076"/>
          <ac:picMkLst>
            <pc:docMk/>
            <pc:sldMk cId="224726642" sldId="271"/>
            <ac:picMk id="3" creationId="{9FB53BD0-F586-76E2-1935-3E45F8BAAA5F}"/>
          </ac:picMkLst>
        </pc:picChg>
      </pc:sldChg>
      <pc:sldChg chg="addSp delSp modSp">
        <pc:chgData name="Alexis" userId="S::alexis@stem101.org::790d4ba7-9291-49e7-a9d8-0aa243069aa6" providerId="AD" clId="Web-{DFACDFFD-BF82-FDD8-24C4-B6C9D0AABE65}" dt="2025-11-25T07:09:05.984" v="112" actId="1076"/>
        <pc:sldMkLst>
          <pc:docMk/>
          <pc:sldMk cId="423104919" sldId="272"/>
        </pc:sldMkLst>
        <pc:spChg chg="mod">
          <ac:chgData name="Alexis" userId="S::alexis@stem101.org::790d4ba7-9291-49e7-a9d8-0aa243069aa6" providerId="AD" clId="Web-{DFACDFFD-BF82-FDD8-24C4-B6C9D0AABE65}" dt="2025-11-25T07:00:07.400" v="48" actId="1076"/>
          <ac:spMkLst>
            <pc:docMk/>
            <pc:sldMk cId="423104919" sldId="272"/>
            <ac:spMk id="6" creationId="{B46E31AB-9558-BFCD-A360-312CD9CECF60}"/>
          </ac:spMkLst>
        </pc:spChg>
        <pc:picChg chg="add mod">
          <ac:chgData name="Alexis" userId="S::alexis@stem101.org::790d4ba7-9291-49e7-a9d8-0aa243069aa6" providerId="AD" clId="Web-{DFACDFFD-BF82-FDD8-24C4-B6C9D0AABE65}" dt="2025-11-25T07:09:05.984" v="112" actId="1076"/>
          <ac:picMkLst>
            <pc:docMk/>
            <pc:sldMk cId="423104919" sldId="272"/>
            <ac:picMk id="4" creationId="{099E3792-6673-05EE-2280-344B19103D38}"/>
          </ac:picMkLst>
        </pc:picChg>
      </pc:sldChg>
    </pc:docChg>
  </pc:docChgLst>
  <pc:docChgLst>
    <pc:chgData name="Alissa Hermann" userId="S::alissa@stem101.org::a9a2cf8d-f1bb-4e06-8005-7066011f72e0" providerId="AD" clId="Web-{27DADDB4-E0AC-2D53-5033-55262F2EDA16}"/>
    <pc:docChg chg="modSld">
      <pc:chgData name="Alissa Hermann" userId="S::alissa@stem101.org::a9a2cf8d-f1bb-4e06-8005-7066011f72e0" providerId="AD" clId="Web-{27DADDB4-E0AC-2D53-5033-55262F2EDA16}" dt="2025-11-26T21:10:35.223" v="16" actId="20577"/>
      <pc:docMkLst>
        <pc:docMk/>
      </pc:docMkLst>
      <pc:sldChg chg="modSp">
        <pc:chgData name="Alissa Hermann" userId="S::alissa@stem101.org::a9a2cf8d-f1bb-4e06-8005-7066011f72e0" providerId="AD" clId="Web-{27DADDB4-E0AC-2D53-5033-55262F2EDA16}" dt="2025-11-26T21:10:35.223" v="16" actId="20577"/>
        <pc:sldMkLst>
          <pc:docMk/>
          <pc:sldMk cId="1125303110" sldId="266"/>
        </pc:sldMkLst>
        <pc:spChg chg="mod">
          <ac:chgData name="Alissa Hermann" userId="S::alissa@stem101.org::a9a2cf8d-f1bb-4e06-8005-7066011f72e0" providerId="AD" clId="Web-{27DADDB4-E0AC-2D53-5033-55262F2EDA16}" dt="2025-11-26T21:10:35.223" v="16" actId="20577"/>
          <ac:spMkLst>
            <pc:docMk/>
            <pc:sldMk cId="1125303110" sldId="266"/>
            <ac:spMk id="2" creationId="{E22AFFF7-D0F8-8B57-0264-125ECAAC37E1}"/>
          </ac:spMkLst>
        </pc:spChg>
      </pc:sldChg>
    </pc:docChg>
  </pc:docChgLst>
  <pc:docChgLst>
    <pc:chgData name="Alexis" userId="S::alexis@stem101.org::790d4ba7-9291-49e7-a9d8-0aa243069aa6" providerId="AD" clId="Web-{A00A58D1-B6C6-7862-BF16-ED2908D835E0}"/>
    <pc:docChg chg="addSld delSld modSld">
      <pc:chgData name="Alexis" userId="S::alexis@stem101.org::790d4ba7-9291-49e7-a9d8-0aa243069aa6" providerId="AD" clId="Web-{A00A58D1-B6C6-7862-BF16-ED2908D835E0}" dt="2025-11-20T15:50:03.186" v="212" actId="20577"/>
      <pc:docMkLst>
        <pc:docMk/>
      </pc:docMkLst>
      <pc:sldChg chg="delSp modSp">
        <pc:chgData name="Alexis" userId="S::alexis@stem101.org::790d4ba7-9291-49e7-a9d8-0aa243069aa6" providerId="AD" clId="Web-{A00A58D1-B6C6-7862-BF16-ED2908D835E0}" dt="2025-11-20T15:40:40.594" v="12" actId="20577"/>
        <pc:sldMkLst>
          <pc:docMk/>
          <pc:sldMk cId="0" sldId="256"/>
        </pc:sldMkLst>
        <pc:spChg chg="mod">
          <ac:chgData name="Alexis" userId="S::alexis@stem101.org::790d4ba7-9291-49e7-a9d8-0aa243069aa6" providerId="AD" clId="Web-{A00A58D1-B6C6-7862-BF16-ED2908D835E0}" dt="2025-11-20T15:40:40.594" v="12" actId="20577"/>
          <ac:spMkLst>
            <pc:docMk/>
            <pc:sldMk cId="0" sldId="256"/>
            <ac:spMk id="2" creationId="{47593FD0-327F-C9B6-AEE0-6E0F59E5749C}"/>
          </ac:spMkLst>
        </pc:spChg>
      </pc:sldChg>
      <pc:sldChg chg="addSp delSp modSp">
        <pc:chgData name="Alexis" userId="S::alexis@stem101.org::790d4ba7-9291-49e7-a9d8-0aa243069aa6" providerId="AD" clId="Web-{A00A58D1-B6C6-7862-BF16-ED2908D835E0}" dt="2025-11-20T15:43:30.128" v="65" actId="1076"/>
        <pc:sldMkLst>
          <pc:docMk/>
          <pc:sldMk cId="1125303110" sldId="266"/>
        </pc:sldMkLst>
        <pc:spChg chg="mod">
          <ac:chgData name="Alexis" userId="S::alexis@stem101.org::790d4ba7-9291-49e7-a9d8-0aa243069aa6" providerId="AD" clId="Web-{A00A58D1-B6C6-7862-BF16-ED2908D835E0}" dt="2025-11-20T15:43:30.128" v="65" actId="1076"/>
          <ac:spMkLst>
            <pc:docMk/>
            <pc:sldMk cId="1125303110" sldId="266"/>
            <ac:spMk id="5" creationId="{DC1CC09F-494E-C130-46D2-E481410986DE}"/>
          </ac:spMkLst>
        </pc:spChg>
      </pc:sldChg>
      <pc:sldChg chg="addSp modSp add replId">
        <pc:chgData name="Alexis" userId="S::alexis@stem101.org::790d4ba7-9291-49e7-a9d8-0aa243069aa6" providerId="AD" clId="Web-{A00A58D1-B6C6-7862-BF16-ED2908D835E0}" dt="2025-11-20T15:46:11.656" v="135"/>
        <pc:sldMkLst>
          <pc:docMk/>
          <pc:sldMk cId="2686888686" sldId="267"/>
        </pc:sldMkLst>
        <pc:spChg chg="add mod">
          <ac:chgData name="Alexis" userId="S::alexis@stem101.org::790d4ba7-9291-49e7-a9d8-0aa243069aa6" providerId="AD" clId="Web-{A00A58D1-B6C6-7862-BF16-ED2908D835E0}" dt="2025-11-20T15:46:11.609" v="134"/>
          <ac:spMkLst>
            <pc:docMk/>
            <pc:sldMk cId="2686888686" sldId="267"/>
            <ac:spMk id="2" creationId="{B290556A-59BA-642E-C32B-47C3EC48C07C}"/>
          </ac:spMkLst>
        </pc:spChg>
        <pc:spChg chg="add mod">
          <ac:chgData name="Alexis" userId="S::alexis@stem101.org::790d4ba7-9291-49e7-a9d8-0aa243069aa6" providerId="AD" clId="Web-{A00A58D1-B6C6-7862-BF16-ED2908D835E0}" dt="2025-11-20T15:46:11.656" v="135"/>
          <ac:spMkLst>
            <pc:docMk/>
            <pc:sldMk cId="2686888686" sldId="267"/>
            <ac:spMk id="3" creationId="{9E77F593-2334-757D-E2D2-66A4E965AC42}"/>
          </ac:spMkLst>
        </pc:spChg>
        <pc:spChg chg="mod">
          <ac:chgData name="Alexis" userId="S::alexis@stem101.org::790d4ba7-9291-49e7-a9d8-0aa243069aa6" providerId="AD" clId="Web-{A00A58D1-B6C6-7862-BF16-ED2908D835E0}" dt="2025-11-20T15:44:30.896" v="94" actId="1076"/>
          <ac:spMkLst>
            <pc:docMk/>
            <pc:sldMk cId="2686888686" sldId="267"/>
            <ac:spMk id="5" creationId="{36335E0A-B423-C22F-1ADC-6647D5AD0BD6}"/>
          </ac:spMkLst>
        </pc:spChg>
        <pc:spChg chg="mod">
          <ac:chgData name="Alexis" userId="S::alexis@stem101.org::790d4ba7-9291-49e7-a9d8-0aa243069aa6" providerId="AD" clId="Web-{A00A58D1-B6C6-7862-BF16-ED2908D835E0}" dt="2025-11-20T15:45:48.545" v="117" actId="20577"/>
          <ac:spMkLst>
            <pc:docMk/>
            <pc:sldMk cId="2686888686" sldId="267"/>
            <ac:spMk id="6" creationId="{27696B26-5BC9-B04F-FE11-08195CAC2D82}"/>
          </ac:spMkLst>
        </pc:spChg>
      </pc:sldChg>
      <pc:sldChg chg="addSp delSp modSp add replId">
        <pc:chgData name="Alexis" userId="S::alexis@stem101.org::790d4ba7-9291-49e7-a9d8-0aa243069aa6" providerId="AD" clId="Web-{A00A58D1-B6C6-7862-BF16-ED2908D835E0}" dt="2025-11-20T15:47:38.710" v="163" actId="20577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A00A58D1-B6C6-7862-BF16-ED2908D835E0}" dt="2025-11-20T15:47:38.710" v="163" actId="20577"/>
          <ac:spMkLst>
            <pc:docMk/>
            <pc:sldMk cId="3984893298" sldId="268"/>
            <ac:spMk id="2" creationId="{6F9E5C45-D4B5-A785-DE4A-44441E07002A}"/>
          </ac:spMkLst>
        </pc:spChg>
        <pc:spChg chg="add mod">
          <ac:chgData name="Alexis" userId="S::alexis@stem101.org::790d4ba7-9291-49e7-a9d8-0aa243069aa6" providerId="AD" clId="Web-{A00A58D1-B6C6-7862-BF16-ED2908D835E0}" dt="2025-11-20T15:47:33.303" v="162" actId="1076"/>
          <ac:spMkLst>
            <pc:docMk/>
            <pc:sldMk cId="3984893298" sldId="268"/>
            <ac:spMk id="4" creationId="{62C959CA-C01B-5D04-EFC9-EBFD5CF6D8A0}"/>
          </ac:spMkLst>
        </pc:spChg>
        <pc:spChg chg="mod">
          <ac:chgData name="Alexis" userId="S::alexis@stem101.org::790d4ba7-9291-49e7-a9d8-0aa243069aa6" providerId="AD" clId="Web-{A00A58D1-B6C6-7862-BF16-ED2908D835E0}" dt="2025-11-20T15:46:28.970" v="137" actId="20577"/>
          <ac:spMkLst>
            <pc:docMk/>
            <pc:sldMk cId="3984893298" sldId="268"/>
            <ac:spMk id="5" creationId="{13904519-1859-BC4B-DBC8-2D686338CF5D}"/>
          </ac:spMkLst>
        </pc:spChg>
        <pc:spChg chg="mod">
          <ac:chgData name="Alexis" userId="S::alexis@stem101.org::790d4ba7-9291-49e7-a9d8-0aa243069aa6" providerId="AD" clId="Web-{A00A58D1-B6C6-7862-BF16-ED2908D835E0}" dt="2025-11-20T15:46:41.518" v="139" actId="20577"/>
          <ac:spMkLst>
            <pc:docMk/>
            <pc:sldMk cId="3984893298" sldId="268"/>
            <ac:spMk id="6" creationId="{902F7C3E-55D3-3A08-5332-C85D43AA1E86}"/>
          </ac:spMkLst>
        </pc:spChg>
      </pc:sldChg>
      <pc:sldChg chg="delSp modSp add replId">
        <pc:chgData name="Alexis" userId="S::alexis@stem101.org::790d4ba7-9291-49e7-a9d8-0aa243069aa6" providerId="AD" clId="Web-{A00A58D1-B6C6-7862-BF16-ED2908D835E0}" dt="2025-11-20T15:48:59.527" v="191" actId="20577"/>
        <pc:sldMkLst>
          <pc:docMk/>
          <pc:sldMk cId="2828106483" sldId="269"/>
        </pc:sldMkLst>
        <pc:spChg chg="mod">
          <ac:chgData name="Alexis" userId="S::alexis@stem101.org::790d4ba7-9291-49e7-a9d8-0aa243069aa6" providerId="AD" clId="Web-{A00A58D1-B6C6-7862-BF16-ED2908D835E0}" dt="2025-11-20T15:48:01.367" v="167" actId="20577"/>
          <ac:spMkLst>
            <pc:docMk/>
            <pc:sldMk cId="2828106483" sldId="269"/>
            <ac:spMk id="5" creationId="{C3C293E8-D68B-A554-A6F5-8122A2453CF5}"/>
          </ac:spMkLst>
        </pc:spChg>
        <pc:spChg chg="mod">
          <ac:chgData name="Alexis" userId="S::alexis@stem101.org::790d4ba7-9291-49e7-a9d8-0aa243069aa6" providerId="AD" clId="Web-{A00A58D1-B6C6-7862-BF16-ED2908D835E0}" dt="2025-11-20T15:48:59.527" v="191" actId="20577"/>
          <ac:spMkLst>
            <pc:docMk/>
            <pc:sldMk cId="2828106483" sldId="269"/>
            <ac:spMk id="6" creationId="{20F9BDFA-CB9C-EF89-6CD9-E68D573D4F39}"/>
          </ac:spMkLst>
        </pc:spChg>
      </pc:sldChg>
      <pc:sldChg chg="modSp add replId">
        <pc:chgData name="Alexis" userId="S::alexis@stem101.org::790d4ba7-9291-49e7-a9d8-0aa243069aa6" providerId="AD" clId="Web-{A00A58D1-B6C6-7862-BF16-ED2908D835E0}" dt="2025-11-20T15:49:19.903" v="194" actId="20577"/>
        <pc:sldMkLst>
          <pc:docMk/>
          <pc:sldMk cId="1827851245" sldId="270"/>
        </pc:sldMkLst>
        <pc:spChg chg="mod">
          <ac:chgData name="Alexis" userId="S::alexis@stem101.org::790d4ba7-9291-49e7-a9d8-0aa243069aa6" providerId="AD" clId="Web-{A00A58D1-B6C6-7862-BF16-ED2908D835E0}" dt="2025-11-20T15:49:19.903" v="194" actId="20577"/>
          <ac:spMkLst>
            <pc:docMk/>
            <pc:sldMk cId="1827851245" sldId="270"/>
            <ac:spMk id="6" creationId="{6201C521-4555-2018-3E08-A38FB14F0834}"/>
          </ac:spMkLst>
        </pc:spChg>
      </pc:sldChg>
      <pc:sldChg chg="modSp add replId">
        <pc:chgData name="Alexis" userId="S::alexis@stem101.org::790d4ba7-9291-49e7-a9d8-0aa243069aa6" providerId="AD" clId="Web-{A00A58D1-B6C6-7862-BF16-ED2908D835E0}" dt="2025-11-20T15:49:43.638" v="206" actId="20577"/>
        <pc:sldMkLst>
          <pc:docMk/>
          <pc:sldMk cId="224726642" sldId="271"/>
        </pc:sldMkLst>
        <pc:spChg chg="mod">
          <ac:chgData name="Alexis" userId="S::alexis@stem101.org::790d4ba7-9291-49e7-a9d8-0aa243069aa6" providerId="AD" clId="Web-{A00A58D1-B6C6-7862-BF16-ED2908D835E0}" dt="2025-11-20T15:49:43.638" v="206" actId="20577"/>
          <ac:spMkLst>
            <pc:docMk/>
            <pc:sldMk cId="224726642" sldId="271"/>
            <ac:spMk id="6" creationId="{B64F4FF5-A81E-A98E-12FE-15E81D6F2C30}"/>
          </ac:spMkLst>
        </pc:spChg>
      </pc:sldChg>
      <pc:sldChg chg="modSp add replId">
        <pc:chgData name="Alexis" userId="S::alexis@stem101.org::790d4ba7-9291-49e7-a9d8-0aa243069aa6" providerId="AD" clId="Web-{A00A58D1-B6C6-7862-BF16-ED2908D835E0}" dt="2025-11-20T15:50:03.186" v="212" actId="20577"/>
        <pc:sldMkLst>
          <pc:docMk/>
          <pc:sldMk cId="423104919" sldId="272"/>
        </pc:sldMkLst>
        <pc:spChg chg="mod">
          <ac:chgData name="Alexis" userId="S::alexis@stem101.org::790d4ba7-9291-49e7-a9d8-0aa243069aa6" providerId="AD" clId="Web-{A00A58D1-B6C6-7862-BF16-ED2908D835E0}" dt="2025-11-20T15:50:03.186" v="212" actId="20577"/>
          <ac:spMkLst>
            <pc:docMk/>
            <pc:sldMk cId="423104919" sldId="272"/>
            <ac:spMk id="6" creationId="{B46E31AB-9558-BFCD-A360-312CD9CECF60}"/>
          </ac:spMkLst>
        </pc:spChg>
      </pc:sldChg>
    </pc:docChg>
  </pc:docChgLst>
  <pc:docChgLst>
    <pc:chgData name="Alexis" userId="S::alexis@stem101.org::790d4ba7-9291-49e7-a9d8-0aa243069aa6" providerId="AD" clId="Web-{E35811FD-4D4C-5BFD-CC48-377B9906B4C8}"/>
    <pc:docChg chg="addSld delSld modSld sldOrd">
      <pc:chgData name="Alexis" userId="S::alexis@stem101.org::790d4ba7-9291-49e7-a9d8-0aa243069aa6" providerId="AD" clId="Web-{E35811FD-4D4C-5BFD-CC48-377B9906B4C8}" dt="2025-12-10T06:35:50.362" v="275"/>
      <pc:docMkLst>
        <pc:docMk/>
      </pc:docMkLst>
      <pc:sldChg chg="modSp">
        <pc:chgData name="Alexis" userId="S::alexis@stem101.org::790d4ba7-9291-49e7-a9d8-0aa243069aa6" providerId="AD" clId="Web-{E35811FD-4D4C-5BFD-CC48-377B9906B4C8}" dt="2025-12-10T03:50:51.365" v="11" actId="20577"/>
        <pc:sldMkLst>
          <pc:docMk/>
          <pc:sldMk cId="3984893298" sldId="268"/>
        </pc:sldMkLst>
        <pc:spChg chg="mod">
          <ac:chgData name="Alexis" userId="S::alexis@stem101.org::790d4ba7-9291-49e7-a9d8-0aa243069aa6" providerId="AD" clId="Web-{E35811FD-4D4C-5BFD-CC48-377B9906B4C8}" dt="2025-12-10T03:50:42.053" v="4" actId="20577"/>
          <ac:spMkLst>
            <pc:docMk/>
            <pc:sldMk cId="3984893298" sldId="268"/>
            <ac:spMk id="2" creationId="{6F9E5C45-D4B5-A785-DE4A-44441E07002A}"/>
          </ac:spMkLst>
        </pc:spChg>
        <pc:spChg chg="mod">
          <ac:chgData name="Alexis" userId="S::alexis@stem101.org::790d4ba7-9291-49e7-a9d8-0aa243069aa6" providerId="AD" clId="Web-{E35811FD-4D4C-5BFD-CC48-377B9906B4C8}" dt="2025-12-10T03:50:51.365" v="11" actId="20577"/>
          <ac:spMkLst>
            <pc:docMk/>
            <pc:sldMk cId="3984893298" sldId="268"/>
            <ac:spMk id="4" creationId="{62C959CA-C01B-5D04-EFC9-EBFD5CF6D8A0}"/>
          </ac:spMkLst>
        </pc:spChg>
      </pc:sldChg>
      <pc:sldChg chg="addSp delSp modSp add del ord replId">
        <pc:chgData name="Alexis" userId="S::alexis@stem101.org::790d4ba7-9291-49e7-a9d8-0aa243069aa6" providerId="AD" clId="Web-{E35811FD-4D4C-5BFD-CC48-377B9906B4C8}" dt="2025-12-10T06:35:25.829" v="273"/>
        <pc:sldMkLst>
          <pc:docMk/>
          <pc:sldMk cId="3523507255" sldId="273"/>
        </pc:sldMkLst>
        <pc:spChg chg="add mod">
          <ac:chgData name="Alexis" userId="S::alexis@stem101.org::790d4ba7-9291-49e7-a9d8-0aa243069aa6" providerId="AD" clId="Web-{E35811FD-4D4C-5BFD-CC48-377B9906B4C8}" dt="2025-12-10T06:29:58.075" v="211" actId="1076"/>
          <ac:spMkLst>
            <pc:docMk/>
            <pc:sldMk cId="3523507255" sldId="273"/>
            <ac:spMk id="2" creationId="{116A47BD-9267-A9DA-EAE3-3724257817BB}"/>
          </ac:spMkLst>
        </pc:spChg>
        <pc:spChg chg="mod">
          <ac:chgData name="Alexis" userId="S::alexis@stem101.org::790d4ba7-9291-49e7-a9d8-0aa243069aa6" providerId="AD" clId="Web-{E35811FD-4D4C-5BFD-CC48-377B9906B4C8}" dt="2025-12-10T06:27:49.728" v="151" actId="20577"/>
          <ac:spMkLst>
            <pc:docMk/>
            <pc:sldMk cId="3523507255" sldId="273"/>
            <ac:spMk id="5" creationId="{54BE4C97-204B-7A40-906E-1B7940B1ABBB}"/>
          </ac:spMkLst>
        </pc:spChg>
        <pc:spChg chg="mod">
          <ac:chgData name="Alexis" userId="S::alexis@stem101.org::790d4ba7-9291-49e7-a9d8-0aa243069aa6" providerId="AD" clId="Web-{E35811FD-4D4C-5BFD-CC48-377B9906B4C8}" dt="2025-12-10T06:30:14.903" v="214" actId="20577"/>
          <ac:spMkLst>
            <pc:docMk/>
            <pc:sldMk cId="3523507255" sldId="273"/>
            <ac:spMk id="6" creationId="{3434726D-8C28-42BE-C8F3-EAFCF7D03237}"/>
          </ac:spMkLst>
        </pc:spChg>
        <pc:picChg chg="del">
          <ac:chgData name="Alexis" userId="S::alexis@stem101.org::790d4ba7-9291-49e7-a9d8-0aa243069aa6" providerId="AD" clId="Web-{E35811FD-4D4C-5BFD-CC48-377B9906B4C8}" dt="2025-12-10T06:20:23.252" v="17"/>
          <ac:picMkLst>
            <pc:docMk/>
            <pc:sldMk cId="3523507255" sldId="273"/>
            <ac:picMk id="4" creationId="{B410B588-B313-42E6-9F40-04C6D98969CD}"/>
          </ac:picMkLst>
        </pc:picChg>
      </pc:sldChg>
      <pc:sldChg chg="modSp add del ord replId">
        <pc:chgData name="Alexis" userId="S::alexis@stem101.org::790d4ba7-9291-49e7-a9d8-0aa243069aa6" providerId="AD" clId="Web-{E35811FD-4D4C-5BFD-CC48-377B9906B4C8}" dt="2025-12-10T06:35:25.829" v="272"/>
        <pc:sldMkLst>
          <pc:docMk/>
          <pc:sldMk cId="2613585751" sldId="274"/>
        </pc:sldMkLst>
        <pc:spChg chg="mod">
          <ac:chgData name="Alexis" userId="S::alexis@stem101.org::790d4ba7-9291-49e7-a9d8-0aa243069aa6" providerId="AD" clId="Web-{E35811FD-4D4C-5BFD-CC48-377B9906B4C8}" dt="2025-12-10T06:29:34.887" v="208" actId="20577"/>
          <ac:spMkLst>
            <pc:docMk/>
            <pc:sldMk cId="2613585751" sldId="274"/>
            <ac:spMk id="5" creationId="{E236A200-034B-FC64-A224-A171D73BF68A}"/>
          </ac:spMkLst>
        </pc:spChg>
        <pc:spChg chg="mod">
          <ac:chgData name="Alexis" userId="S::alexis@stem101.org::790d4ba7-9291-49e7-a9d8-0aa243069aa6" providerId="AD" clId="Web-{E35811FD-4D4C-5BFD-CC48-377B9906B4C8}" dt="2025-12-10T06:29:43.184" v="210" actId="1076"/>
          <ac:spMkLst>
            <pc:docMk/>
            <pc:sldMk cId="2613585751" sldId="274"/>
            <ac:spMk id="6" creationId="{90C71D34-82E6-B873-811E-C123DE8C7AB8}"/>
          </ac:spMkLst>
        </pc:spChg>
      </pc:sldChg>
      <pc:sldChg chg="addSp delSp modSp add del ord replId">
        <pc:chgData name="Alexis" userId="S::alexis@stem101.org::790d4ba7-9291-49e7-a9d8-0aa243069aa6" providerId="AD" clId="Web-{E35811FD-4D4C-5BFD-CC48-377B9906B4C8}" dt="2025-12-10T06:35:50.362" v="275"/>
        <pc:sldMkLst>
          <pc:docMk/>
          <pc:sldMk cId="336538290" sldId="275"/>
        </pc:sldMkLst>
        <pc:spChg chg="mod">
          <ac:chgData name="Alexis" userId="S::alexis@stem101.org::790d4ba7-9291-49e7-a9d8-0aa243069aa6" providerId="AD" clId="Web-{E35811FD-4D4C-5BFD-CC48-377B9906B4C8}" dt="2025-12-10T06:30:30.778" v="220" actId="20577"/>
          <ac:spMkLst>
            <pc:docMk/>
            <pc:sldMk cId="336538290" sldId="275"/>
            <ac:spMk id="5" creationId="{A306FCA1-EB5D-F56C-A54E-51663D1FDBC5}"/>
          </ac:spMkLst>
        </pc:spChg>
        <pc:spChg chg="add del mod">
          <ac:chgData name="Alexis" userId="S::alexis@stem101.org::790d4ba7-9291-49e7-a9d8-0aa243069aa6" providerId="AD" clId="Web-{E35811FD-4D4C-5BFD-CC48-377B9906B4C8}" dt="2025-12-10T06:34:45.516" v="271" actId="20577"/>
          <ac:spMkLst>
            <pc:docMk/>
            <pc:sldMk cId="336538290" sldId="275"/>
            <ac:spMk id="6" creationId="{1EA40AF6-4047-2DD7-13AC-90D2D35BAECF}"/>
          </ac:spMkLst>
        </pc:spChg>
      </pc:sldChg>
      <pc:sldChg chg="addSp delSp modSp add ord replId">
        <pc:chgData name="Alexis" userId="S::alexis@stem101.org::790d4ba7-9291-49e7-a9d8-0aa243069aa6" providerId="AD" clId="Web-{E35811FD-4D4C-5BFD-CC48-377B9906B4C8}" dt="2025-12-10T06:32:08.420" v="263" actId="20577"/>
        <pc:sldMkLst>
          <pc:docMk/>
          <pc:sldMk cId="2767190493" sldId="276"/>
        </pc:sldMkLst>
        <pc:spChg chg="mod">
          <ac:chgData name="Alexis" userId="S::alexis@stem101.org::790d4ba7-9291-49e7-a9d8-0aa243069aa6" providerId="AD" clId="Web-{E35811FD-4D4C-5BFD-CC48-377B9906B4C8}" dt="2025-12-10T06:31:28.732" v="242" actId="20577"/>
          <ac:spMkLst>
            <pc:docMk/>
            <pc:sldMk cId="2767190493" sldId="276"/>
            <ac:spMk id="5" creationId="{9E65C348-F0DC-0637-4B6D-EA8FA9568E40}"/>
          </ac:spMkLst>
        </pc:spChg>
        <pc:spChg chg="add del mod">
          <ac:chgData name="Alexis" userId="S::alexis@stem101.org::790d4ba7-9291-49e7-a9d8-0aa243069aa6" providerId="AD" clId="Web-{E35811FD-4D4C-5BFD-CC48-377B9906B4C8}" dt="2025-12-10T06:32:08.420" v="263" actId="20577"/>
          <ac:spMkLst>
            <pc:docMk/>
            <pc:sldMk cId="2767190493" sldId="276"/>
            <ac:spMk id="6" creationId="{CA898B40-72EB-22DF-9A81-05628CE89C61}"/>
          </ac:spMkLst>
        </pc:spChg>
      </pc:sldChg>
      <pc:sldChg chg="add ord replId">
        <pc:chgData name="Alexis" userId="S::alexis@stem101.org::790d4ba7-9291-49e7-a9d8-0aa243069aa6" providerId="AD" clId="Web-{E35811FD-4D4C-5BFD-CC48-377B9906B4C8}" dt="2025-12-10T06:33:47.281" v="265"/>
        <pc:sldMkLst>
          <pc:docMk/>
          <pc:sldMk cId="945259702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B5600-168F-40C3-B118-76F64FA01256}" type="datetimeFigureOut"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47A9-6CE3-40FD-9785-20D3A23104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Younger Student Meaning: Marketing is how we tell people about a product, show why it’s special, find the right people who would like it, and get them excited to try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47A9-6CE3-40FD-9785-20D3A23104B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about </a:t>
            </a:r>
            <a:r>
              <a:rPr lang="en-US" b="1"/>
              <a:t>LEGO</a:t>
            </a:r>
            <a:r>
              <a:rPr lang="en-US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Logo and colors:</a:t>
            </a:r>
            <a:r>
              <a:rPr lang="en-US"/>
              <a:t> The bright red LEGO logo is easy to recognize.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Products and style:</a:t>
            </a:r>
            <a:r>
              <a:rPr lang="en-US"/>
              <a:t> LEGO toys are all about building and creativity.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Feeling:</a:t>
            </a:r>
            <a:r>
              <a:rPr lang="en-US"/>
              <a:t> When kids see LEGO, they think “fun” and “imagination.”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All of this together—logo, colors, toys, and the feeling it gives—is </a:t>
            </a:r>
            <a:r>
              <a:rPr lang="en-US" b="1"/>
              <a:t>branding</a:t>
            </a:r>
            <a:r>
              <a:rPr lang="en-US"/>
              <a:t>. It’s how LEGO shows who they are and what makes them special.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47A9-6CE3-40FD-9785-20D3A23104B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Imagine </a:t>
            </a:r>
            <a:r>
              <a:rPr lang="en-US" b="1"/>
              <a:t>McDonald’s giving out free Happy Meal toys</a:t>
            </a:r>
            <a:r>
              <a:rPr lang="en-US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They tell kids, “Come get the new toy with your meal!”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Kids get excited and want to go to McDonald’s.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That’s </a:t>
            </a:r>
            <a:r>
              <a:rPr lang="en-US" b="1"/>
              <a:t>promotion</a:t>
            </a:r>
            <a:r>
              <a:rPr lang="en-US"/>
              <a:t>—it’s a way to show people something fun or special so they want it.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47A9-6CE3-40FD-9785-20D3A23104B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343211" y="1204353"/>
            <a:ext cx="5748923" cy="273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5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Marketing and </a:t>
            </a:r>
            <a:br>
              <a:rPr lang="en" sz="45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</a:br>
            <a:r>
              <a:rPr lang="en" sz="45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Product Promotion</a:t>
            </a:r>
          </a:p>
        </p:txBody>
      </p:sp>
      <p:pic>
        <p:nvPicPr>
          <p:cNvPr id="4" name="Picture 3" descr="A hand holding a megaphone&#10;&#10;AI-generated content may be incorrect.">
            <a:extLst>
              <a:ext uri="{FF2B5EF4-FFF2-40B4-BE49-F238E27FC236}">
                <a16:creationId xmlns:a16="http://schemas.microsoft.com/office/drawing/2014/main" id="{6E9AD52D-9510-EA80-0DAE-12A5D288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15" y="0"/>
            <a:ext cx="4964596" cy="49596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3EF9-0B5A-0F8C-F444-92BB4F64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58575C4-FFC7-43B0-0755-DE1AFBEC7F8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Target Market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69A86D99-6D35-6E24-B0B1-C5CE3A91B383}"/>
              </a:ext>
            </a:extLst>
          </p:cNvPr>
          <p:cNvSpPr txBox="1">
            <a:spLocks noGrp="1"/>
          </p:cNvSpPr>
          <p:nvPr/>
        </p:nvSpPr>
        <p:spPr>
          <a:xfrm>
            <a:off x="723082" y="1919821"/>
            <a:ext cx="3940732" cy="34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Anna wants to explore the world of </a:t>
            </a:r>
            <a:r>
              <a:rPr lang="en-US" sz="2000" b="1" dirty="0">
                <a:solidFill>
                  <a:srgbClr val="C00000"/>
                </a:solidFill>
                <a:ea typeface="Source Sans Pro"/>
                <a:cs typeface="Segoe UI"/>
              </a:rPr>
              <a:t>graffiti</a:t>
            </a: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ea typeface="Source Sans Pro"/>
                <a:cs typeface="Segoe UI"/>
              </a:rPr>
              <a:t>hip-hop</a:t>
            </a: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, all while expressing herself through a </a:t>
            </a:r>
            <a:r>
              <a:rPr lang="en-US" sz="2000" b="1" dirty="0">
                <a:solidFill>
                  <a:srgbClr val="C00000"/>
                </a:solidFill>
                <a:ea typeface="Source Sans Pro"/>
                <a:cs typeface="Segoe UI"/>
              </a:rPr>
              <a:t>one of a kind</a:t>
            </a: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 pair of shoes that no one else owns.</a:t>
            </a:r>
            <a:endParaRPr lang="en-US" dirty="0"/>
          </a:p>
        </p:txBody>
      </p:sp>
      <p:pic>
        <p:nvPicPr>
          <p:cNvPr id="4" name="Picture 3" descr="A cartoon of a child in pink&#10;&#10;AI-generated content may be incorrect.">
            <a:extLst>
              <a:ext uri="{FF2B5EF4-FFF2-40B4-BE49-F238E27FC236}">
                <a16:creationId xmlns:a16="http://schemas.microsoft.com/office/drawing/2014/main" id="{06B34E8D-BFF6-C369-64EE-A05726EB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09" y="442103"/>
            <a:ext cx="4464170" cy="45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03A2B-44CA-D26E-15FF-33CE78EC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64100D62-FC9B-16C5-CB9A-1782691D16A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Goal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3B81EDF-4D12-2E42-6897-53C21BAB71F6}"/>
              </a:ext>
            </a:extLst>
          </p:cNvPr>
          <p:cNvSpPr txBox="1">
            <a:spLocks noGrp="1"/>
          </p:cNvSpPr>
          <p:nvPr/>
        </p:nvSpPr>
        <p:spPr>
          <a:xfrm>
            <a:off x="697106" y="1482537"/>
            <a:ext cx="7781038" cy="34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26D933EC-E924-EC01-9B4F-9DD57FDB9A57}"/>
              </a:ext>
            </a:extLst>
          </p:cNvPr>
          <p:cNvSpPr txBox="1">
            <a:spLocks noGrp="1"/>
          </p:cNvSpPr>
          <p:nvPr/>
        </p:nvSpPr>
        <p:spPr>
          <a:xfrm>
            <a:off x="336755" y="1693175"/>
            <a:ext cx="6790152" cy="345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Font typeface="Wingdings"/>
              <a:buChar char="ü"/>
            </a:pPr>
            <a:r>
              <a:rPr lang="en" sz="2000" b="1" u="sng" dirty="0">
                <a:solidFill>
                  <a:srgbClr val="0C1930"/>
                </a:solidFill>
              </a:rPr>
              <a:t>Graffiti</a:t>
            </a:r>
            <a:r>
              <a:rPr lang="en" sz="2000" b="1" dirty="0">
                <a:solidFill>
                  <a:srgbClr val="0C1930"/>
                </a:solidFill>
              </a:rPr>
              <a:t> - The musician’s names are written on the shoe by a custom designer in a graffiti style. </a:t>
            </a:r>
            <a:r>
              <a:rPr lang="en-US" sz="2000" b="1" dirty="0">
                <a:solidFill>
                  <a:srgbClr val="0C1930"/>
                </a:solidFill>
              </a:rPr>
              <a:t> </a:t>
            </a:r>
            <a:endParaRPr lang="en-US" sz="2000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" sz="2000" b="1" u="sng" dirty="0">
                <a:solidFill>
                  <a:srgbClr val="0C1930"/>
                </a:solidFill>
              </a:rPr>
              <a:t>Hip Hop</a:t>
            </a:r>
            <a:r>
              <a:rPr lang="en" sz="2000" b="1" dirty="0">
                <a:solidFill>
                  <a:srgbClr val="0C1930"/>
                </a:solidFill>
              </a:rPr>
              <a:t> - The shoe is characterized by the graffiti style musician names displayed across the shoe.</a:t>
            </a:r>
            <a:r>
              <a:rPr lang="en-US" sz="2000" b="1" dirty="0">
                <a:solidFill>
                  <a:srgbClr val="0C1930"/>
                </a:solidFill>
              </a:rPr>
              <a:t>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" sz="2000" b="1" u="sng" dirty="0">
                <a:solidFill>
                  <a:srgbClr val="0C1930"/>
                </a:solidFill>
              </a:rPr>
              <a:t>One of a kind</a:t>
            </a:r>
            <a:r>
              <a:rPr lang="en" sz="2000" b="1" dirty="0">
                <a:solidFill>
                  <a:srgbClr val="0C1930"/>
                </a:solidFill>
              </a:rPr>
              <a:t> - The shoe can be a one-of-a-kind product because it can be customized by writing your favorite musicians on it and using your logo and/or signature.</a:t>
            </a: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4" name="Picture 3" descr="A pink graffiti on a black background&#10;&#10;AI-generated content may be incorrect.">
            <a:extLst>
              <a:ext uri="{FF2B5EF4-FFF2-40B4-BE49-F238E27FC236}">
                <a16:creationId xmlns:a16="http://schemas.microsoft.com/office/drawing/2014/main" id="{F3649352-BA01-1691-5354-6E76100A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5" b="35010"/>
          <a:stretch>
            <a:fillRect/>
          </a:stretch>
        </p:blipFill>
        <p:spPr>
          <a:xfrm>
            <a:off x="6135968" y="1839477"/>
            <a:ext cx="3250993" cy="17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5D5C8-C8A3-BA9B-2D07-5677A837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B42D8FF-A8E9-9594-11DD-C1A58875A4E7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Product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5D34042-7CE6-874D-02E8-185A9E6168BC}"/>
              </a:ext>
            </a:extLst>
          </p:cNvPr>
          <p:cNvSpPr txBox="1">
            <a:spLocks noGrp="1"/>
          </p:cNvSpPr>
          <p:nvPr/>
        </p:nvSpPr>
        <p:spPr>
          <a:xfrm>
            <a:off x="729455" y="1493320"/>
            <a:ext cx="8039830" cy="338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Details:</a:t>
            </a:r>
            <a:endParaRPr lang="en-US" dirty="0">
              <a:solidFill>
                <a:srgbClr val="0C1930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Base product - All shoes come with a white base </a:t>
            </a:r>
            <a:b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</a:br>
            <a:r>
              <a:rPr lang="en-US" sz="2000" b="1">
                <a:solidFill>
                  <a:srgbClr val="0C1930"/>
                </a:solidFill>
                <a:ea typeface="Calibri"/>
                <a:cs typeface="Calibri"/>
              </a:rPr>
              <a:t>and white </a:t>
            </a: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soles.</a:t>
            </a:r>
            <a:endParaRPr lang="en-US" b="1">
              <a:solidFill>
                <a:srgbClr val="0C1930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Calibri"/>
                <a:cs typeface="Calibri"/>
              </a:rPr>
              <a:t>Side shoe - Each shoe will display a minimum of 4 musician. names written by a custom designer in a graffiti style format.</a:t>
            </a:r>
            <a:endParaRPr lang="en-US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Calibri"/>
                <a:cs typeface="Calibri"/>
              </a:rPr>
              <a:t>Tongue of the shoe will be the color of your choosing with your name </a:t>
            </a: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 </a:t>
            </a:r>
            <a:endParaRPr lang="en-US" b="1">
              <a:solidFill>
                <a:srgbClr val="0C1930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Calibri"/>
                <a:cs typeface="Calibri"/>
              </a:rPr>
              <a:t>Inside heel will have a black circle with customer signature</a:t>
            </a: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 or o</a:t>
            </a:r>
            <a:r>
              <a:rPr lang="en" sz="2000" b="1" dirty="0" err="1">
                <a:solidFill>
                  <a:srgbClr val="0C1930"/>
                </a:solidFill>
                <a:ea typeface="Calibri"/>
                <a:cs typeface="Calibri"/>
              </a:rPr>
              <a:t>ur</a:t>
            </a:r>
            <a:r>
              <a:rPr lang="en" sz="2000" b="1" dirty="0">
                <a:solidFill>
                  <a:srgbClr val="0C1930"/>
                </a:solidFill>
                <a:ea typeface="Calibri"/>
                <a:cs typeface="Calibri"/>
              </a:rPr>
              <a:t> logo.</a:t>
            </a:r>
            <a:endParaRPr lang="en-US" sz="2000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dirty="0">
              <a:solidFill>
                <a:srgbClr val="0C19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C7F2D-A2EE-14D8-F96C-C35B40FF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9E65C348-F0DC-0637-4B6D-EA8FA9568E4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Price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A898B40-72EB-22DF-9A81-05628CE89C61}"/>
              </a:ext>
            </a:extLst>
          </p:cNvPr>
          <p:cNvSpPr txBox="1">
            <a:spLocks noGrp="1"/>
          </p:cNvSpPr>
          <p:nvPr/>
        </p:nvSpPr>
        <p:spPr>
          <a:xfrm>
            <a:off x="881224" y="1931973"/>
            <a:ext cx="2807535" cy="295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Details: </a:t>
            </a:r>
            <a:b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This will come from the cost analysis activity.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2269C-241C-2CBF-D242-538E73F5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94" y="640080"/>
            <a:ext cx="41833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1EA5-1D47-B6C6-9780-4378C3A3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481EBB9-461C-0051-483A-10670F4D086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Place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82B88599-BC1E-959A-7CC1-C0142607DB91}"/>
              </a:ext>
            </a:extLst>
          </p:cNvPr>
          <p:cNvSpPr txBox="1">
            <a:spLocks noGrp="1"/>
          </p:cNvSpPr>
          <p:nvPr/>
        </p:nvSpPr>
        <p:spPr>
          <a:xfrm>
            <a:off x="725615" y="1551319"/>
            <a:ext cx="7775729" cy="30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Details:</a:t>
            </a:r>
          </a:p>
          <a:p>
            <a:pPr>
              <a:lnSpc>
                <a:spcPct val="114999"/>
              </a:lnSpc>
              <a:buNone/>
            </a:pPr>
            <a:endParaRPr lang="en" sz="1200" dirty="0">
              <a:solidFill>
                <a:srgbClr val="0C1930"/>
              </a:solidFill>
              <a:ea typeface="Calibri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There will be a </a:t>
            </a:r>
            <a:r>
              <a:rPr lang="en" sz="1400" b="1" u="sng" dirty="0">
                <a:solidFill>
                  <a:srgbClr val="0C1930"/>
                </a:solidFill>
                <a:ea typeface="Calibri"/>
                <a:cs typeface="Calibri"/>
              </a:rPr>
              <a:t>website</a:t>
            </a: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 that will have the shoes pictured, </a:t>
            </a:r>
            <a:b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</a:b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along with prices and upgrade options. Customers will be able </a:t>
            </a:r>
            <a:b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</a:b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to send a picture of their signature and/or logo to include as well. </a:t>
            </a:r>
            <a:r>
              <a:rPr lang="en-US" sz="1400" b="1" dirty="0">
                <a:solidFill>
                  <a:srgbClr val="0C1930"/>
                </a:solidFill>
                <a:ea typeface="Calibri"/>
                <a:cs typeface="Calibri"/>
              </a:rPr>
              <a:t> </a:t>
            </a:r>
            <a:endParaRPr lang="en-US" sz="1400" b="1"/>
          </a:p>
          <a:p>
            <a:pPr>
              <a:lnSpc>
                <a:spcPct val="114999"/>
              </a:lnSpc>
            </a:pP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People will find out about our product through advertisements on social media and google advertisements. </a:t>
            </a:r>
            <a:endParaRPr lang="en-US" sz="1400" b="1"/>
          </a:p>
          <a:p>
            <a:pPr>
              <a:lnSpc>
                <a:spcPct val="114999"/>
              </a:lnSpc>
            </a:pP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The other option is </a:t>
            </a:r>
            <a:r>
              <a:rPr lang="en" sz="1400" b="1" u="sng" dirty="0">
                <a:solidFill>
                  <a:srgbClr val="0C1930"/>
                </a:solidFill>
                <a:ea typeface="Calibri"/>
                <a:cs typeface="Calibri"/>
              </a:rPr>
              <a:t>Amazon</a:t>
            </a: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 where customers can buy the basic design at a higher price. The only customization available is the ability for customers to choose which music category their musicians will be chosen from </a:t>
            </a:r>
            <a:r>
              <a:rPr lang="en-US" sz="1400" b="1" dirty="0">
                <a:solidFill>
                  <a:srgbClr val="0C1930"/>
                </a:solidFill>
                <a:ea typeface="Calibri"/>
                <a:cs typeface="Calibri"/>
              </a:rPr>
              <a:t> </a:t>
            </a:r>
            <a:endParaRPr lang="en-US" sz="1400" b="1"/>
          </a:p>
          <a:p>
            <a:pPr>
              <a:lnSpc>
                <a:spcPct val="114999"/>
              </a:lnSpc>
            </a:pPr>
            <a:r>
              <a:rPr lang="en" sz="1400" b="1" dirty="0">
                <a:solidFill>
                  <a:srgbClr val="0C1930"/>
                </a:solidFill>
                <a:ea typeface="Calibri"/>
                <a:cs typeface="Calibri"/>
              </a:rPr>
              <a:t>Customers will find out about our product through searching for custom shoes on amazon.</a:t>
            </a:r>
            <a:endParaRPr lang="en-US" sz="1400" b="1"/>
          </a:p>
          <a:p>
            <a:pPr marL="146050" indent="0">
              <a:lnSpc>
                <a:spcPct val="114999"/>
              </a:lnSpc>
              <a:buNone/>
            </a:pPr>
            <a:endParaRPr lang="en-US" sz="12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1200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1200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12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</a:pPr>
            <a:endParaRPr lang="en-US" sz="1200" dirty="0">
              <a:solidFill>
                <a:srgbClr val="464646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computer and a cell phone&#10;&#10;AI-generated content may be incorrect.">
            <a:extLst>
              <a:ext uri="{FF2B5EF4-FFF2-40B4-BE49-F238E27FC236}">
                <a16:creationId xmlns:a16="http://schemas.microsoft.com/office/drawing/2014/main" id="{8F4C2B05-860E-B99C-DBA1-0FCDFCA9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71" y="161745"/>
            <a:ext cx="3224123" cy="31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96D1-C6E9-342B-B020-6E909E48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932B4C94-39AE-859D-685D-121394A1C2C9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Promotion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1C6CBE46-7423-CD59-3A9C-1DB550723D7C}"/>
              </a:ext>
            </a:extLst>
          </p:cNvPr>
          <p:cNvSpPr txBox="1">
            <a:spLocks noGrp="1"/>
          </p:cNvSpPr>
          <p:nvPr/>
        </p:nvSpPr>
        <p:spPr>
          <a:xfrm>
            <a:off x="1047110" y="1593214"/>
            <a:ext cx="2635006" cy="30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 </a:t>
            </a:r>
            <a:b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br>
              <a:rPr lang="en-US" sz="2000" b="1" dirty="0"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Details:</a:t>
            </a:r>
            <a:br>
              <a:rPr lang="en-US" sz="2000" b="1" dirty="0"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Calibri"/>
                <a:cs typeface="Calibri"/>
              </a:rPr>
              <a:t>Promote through social media.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Calibri"/>
              <a:cs typeface="Calibr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screen shot of a shoe&#10;&#10;AI-generated content may be incorrect.">
            <a:extLst>
              <a:ext uri="{FF2B5EF4-FFF2-40B4-BE49-F238E27FC236}">
                <a16:creationId xmlns:a16="http://schemas.microsoft.com/office/drawing/2014/main" id="{8EFB5173-2201-EE7A-5B8D-150B1E78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35" y="830119"/>
            <a:ext cx="3978935" cy="39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9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BCE2-4E18-13F7-6DBC-E7237B77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C1CC09F-494E-C130-46D2-E481410986DE}"/>
              </a:ext>
            </a:extLst>
          </p:cNvPr>
          <p:cNvSpPr txBox="1">
            <a:spLocks noGrp="1"/>
          </p:cNvSpPr>
          <p:nvPr/>
        </p:nvSpPr>
        <p:spPr>
          <a:xfrm>
            <a:off x="1521467" y="102321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What is Marketing?</a:t>
            </a:r>
            <a:endParaRPr lang="en-US" sz="4000">
              <a:latin typeface="Source Sans Pro"/>
            </a:endParaRPr>
          </a:p>
        </p:txBody>
      </p:sp>
      <p:pic>
        <p:nvPicPr>
          <p:cNvPr id="3" name="Picture 2" descr="A cartoon of a person with question marks above his head&#10;&#10;AI-generated content may be incorrect.">
            <a:extLst>
              <a:ext uri="{FF2B5EF4-FFF2-40B4-BE49-F238E27FC236}">
                <a16:creationId xmlns:a16="http://schemas.microsoft.com/office/drawing/2014/main" id="{D3EE91EA-2FD3-04A8-B0A2-6A8BCD34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34" y="1026950"/>
            <a:ext cx="3792644" cy="3792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AFFF7-D0F8-8B57-0264-125ECAAC37E1}"/>
              </a:ext>
            </a:extLst>
          </p:cNvPr>
          <p:cNvSpPr txBox="1"/>
          <p:nvPr/>
        </p:nvSpPr>
        <p:spPr>
          <a:xfrm>
            <a:off x="289666" y="1890647"/>
            <a:ext cx="6028149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Nunito"/>
                <a:ea typeface="+mn-lt"/>
                <a:cs typeface="+mn-lt"/>
              </a:rPr>
              <a:t>Sharing a product’s value with customers</a:t>
            </a:r>
            <a:endParaRPr lang="en-US" sz="2400" b="1">
              <a:latin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Nunito"/>
                <a:ea typeface="+mn-lt"/>
                <a:cs typeface="+mn-lt"/>
              </a:rPr>
              <a:t>Connecting products with the right customers</a:t>
            </a:r>
            <a:endParaRPr lang="en-US" sz="2400" b="1">
              <a:latin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Nunito"/>
                <a:ea typeface="+mn-lt"/>
                <a:cs typeface="+mn-lt"/>
              </a:rPr>
              <a:t>Creating interest and demand</a:t>
            </a:r>
            <a:endParaRPr lang="en-US" sz="2400" b="1">
              <a:latin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Nunito"/>
                <a:ea typeface="+mn-lt"/>
                <a:cs typeface="+mn-lt"/>
              </a:rPr>
              <a:t>Explaining what makes the product special</a:t>
            </a:r>
            <a:endParaRPr lang="en-US" sz="2400" b="1">
              <a:latin typeface="Nunito"/>
            </a:endParaRPr>
          </a:p>
          <a:p>
            <a:endParaRPr lang="en-US" sz="2200" b="1">
              <a:latin typeface="Nunito"/>
            </a:endParaRPr>
          </a:p>
          <a:p>
            <a:pPr algn="ctr"/>
            <a:endParaRPr lang="en-US" b="1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2530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FBD1F-95E7-1377-B60E-97A8F41A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6335E0A-B423-C22F-1ADC-6647D5AD0BD6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Branding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7696B26-5BC9-B04F-FE11-08195CAC2D82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532209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Gives a product a unique identity so customers recognize it.</a:t>
            </a:r>
            <a:br>
              <a:rPr lang="en-US" sz="2400" b="1">
                <a:ea typeface="Source Sans Pro"/>
                <a:cs typeface="Segoe UI"/>
              </a:rPr>
            </a:br>
            <a:endParaRPr lang="en-US" sz="2400" b="1">
              <a:solidFill>
                <a:srgbClr val="464646"/>
              </a:solidFill>
              <a:ea typeface="Source Sans Pro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0556A-59BA-642E-C32B-47C3EC48C07C}"/>
              </a:ext>
            </a:extLst>
          </p:cNvPr>
          <p:cNvSpPr txBox="1"/>
          <p:nvPr/>
        </p:nvSpPr>
        <p:spPr>
          <a:xfrm>
            <a:off x="1021773" y="2896466"/>
            <a:ext cx="45720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Logo / Name</a:t>
            </a:r>
            <a:r>
              <a:rPr lang="en-US" sz="2000" b="1">
                <a:solidFill>
                  <a:srgbClr val="000000"/>
                </a:solidFill>
                <a:latin typeface="Nunito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Colors</a:t>
            </a:r>
            <a:r>
              <a:rPr lang="en-US" sz="2000" b="1">
                <a:solidFill>
                  <a:srgbClr val="000000"/>
                </a:solidFill>
                <a:latin typeface="Nunito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Symbols / Patterns</a:t>
            </a:r>
            <a:r>
              <a:rPr lang="en-US" sz="2000" b="1">
                <a:solidFill>
                  <a:srgbClr val="000000"/>
                </a:solidFill>
                <a:latin typeface="Nunito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"/>
              <a:buChar char="•"/>
            </a:pPr>
            <a:endParaRPr lang="en-US" sz="2000" b="1">
              <a:solidFill>
                <a:srgbClr val="000000"/>
              </a:solidFill>
              <a:latin typeface="Nunito"/>
              <a:ea typeface="Arial"/>
              <a:cs typeface="Arial"/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7F593-2334-757D-E2D2-66A4E965AC42}"/>
              </a:ext>
            </a:extLst>
          </p:cNvPr>
          <p:cNvSpPr txBox="1"/>
          <p:nvPr/>
        </p:nvSpPr>
        <p:spPr>
          <a:xfrm>
            <a:off x="4572000" y="2961409"/>
            <a:ext cx="4572000" cy="1254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lnSpc>
                <a:spcPts val="2325"/>
              </a:lnSpc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Style / Theme​</a:t>
            </a:r>
            <a:r>
              <a:rPr lang="en-US" sz="2000" b="1">
                <a:solidFill>
                  <a:srgbClr val="000000"/>
                </a:solidFill>
                <a:latin typeface="Nunito"/>
                <a:ea typeface="Arial"/>
                <a:cs typeface="Arial"/>
              </a:rPr>
              <a:t>​</a:t>
            </a:r>
          </a:p>
          <a:p>
            <a:pPr marL="285750" lvl="0" indent="-285750" rtl="0">
              <a:lnSpc>
                <a:spcPts val="2325"/>
              </a:lnSpc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Tagline / Slogan​</a:t>
            </a:r>
            <a:r>
              <a:rPr lang="en-US" sz="2000" b="1">
                <a:solidFill>
                  <a:srgbClr val="000000"/>
                </a:solidFill>
                <a:latin typeface="Nunito"/>
                <a:ea typeface="Arial"/>
                <a:cs typeface="Arial"/>
              </a:rPr>
              <a:t>​</a:t>
            </a:r>
          </a:p>
          <a:p>
            <a:pPr marL="285750" lvl="0" indent="-285750" rtl="0">
              <a:lnSpc>
                <a:spcPts val="2325"/>
              </a:lnSpc>
              <a:buFont typeface=""/>
              <a:buChar char="•"/>
            </a:pPr>
            <a:r>
              <a:rPr lang="en-US" sz="2000" b="1" baseline="0">
                <a:solidFill>
                  <a:srgbClr val="000000"/>
                </a:solidFill>
                <a:latin typeface="Nunito"/>
                <a:ea typeface="Arial"/>
                <a:cs typeface="Arial"/>
              </a:rPr>
              <a:t>Brand Personality &amp; Values​</a:t>
            </a:r>
          </a:p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4" name="Picture 3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8F2DC6F0-0925-B42A-CAC9-A14F7B28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54" y="367748"/>
            <a:ext cx="3429000" cy="34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78C9F-8885-FC23-8D06-65BE5E3E7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3904519-1859-BC4B-DBC8-2D686338CF5D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Promotion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902F7C3E-55D3-3A08-5332-C85D43AA1E86}"/>
              </a:ext>
            </a:extLst>
          </p:cNvPr>
          <p:cNvSpPr txBox="1">
            <a:spLocks noGrp="1"/>
          </p:cNvSpPr>
          <p:nvPr/>
        </p:nvSpPr>
        <p:spPr>
          <a:xfrm>
            <a:off x="722717" y="1575150"/>
            <a:ext cx="532209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Shows customers that a product exists and why it matters.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E5C45-D4B5-A785-DE4A-44441E07002A}"/>
              </a:ext>
            </a:extLst>
          </p:cNvPr>
          <p:cNvSpPr txBox="1"/>
          <p:nvPr/>
        </p:nvSpPr>
        <p:spPr>
          <a:xfrm>
            <a:off x="676275" y="2896466"/>
            <a:ext cx="45720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Nunito"/>
                <a:ea typeface="+mn-lt"/>
                <a:cs typeface="+mn-lt"/>
              </a:rPr>
              <a:t>Social Media</a:t>
            </a:r>
            <a:br>
              <a:rPr lang="en-US" sz="2000" b="1" dirty="0">
                <a:latin typeface="Nunito"/>
                <a:ea typeface="+mn-lt"/>
                <a:cs typeface="+mn-lt"/>
              </a:rPr>
            </a:br>
            <a:br>
              <a:rPr lang="en-US" sz="2000" b="1" dirty="0">
                <a:latin typeface="Nunito"/>
                <a:ea typeface="+mn-lt"/>
                <a:cs typeface="+mn-lt"/>
              </a:rPr>
            </a:br>
            <a:endParaRPr lang="en-US" sz="2000" b="1">
              <a:latin typeface="Nunito"/>
              <a:ea typeface="+mn-lt"/>
              <a:cs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Nunito"/>
                <a:ea typeface="+mn-lt"/>
                <a:cs typeface="+mn-lt"/>
              </a:rPr>
              <a:t>Posters or Flyers</a:t>
            </a:r>
          </a:p>
          <a:p>
            <a:pPr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Nunito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Nun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959CA-C01B-5D04-EFC9-EBFD5CF6D8A0}"/>
              </a:ext>
            </a:extLst>
          </p:cNvPr>
          <p:cNvSpPr txBox="1"/>
          <p:nvPr/>
        </p:nvSpPr>
        <p:spPr>
          <a:xfrm>
            <a:off x="4325216" y="2896466"/>
            <a:ext cx="45720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 dirty="0">
                <a:latin typeface="Nunito"/>
                <a:ea typeface="Arial"/>
                <a:cs typeface="Arial"/>
              </a:rPr>
              <a:t>Word-of-Mouth</a:t>
            </a:r>
            <a:r>
              <a:rPr lang="en-US" sz="2000" dirty="0">
                <a:latin typeface="Nunito"/>
                <a:ea typeface="Arial"/>
                <a:cs typeface="Arial"/>
              </a:rPr>
              <a:t>​</a:t>
            </a:r>
            <a:br>
              <a:rPr lang="en-US" sz="2000" dirty="0">
                <a:latin typeface="Nunito"/>
                <a:ea typeface="Arial"/>
                <a:cs typeface="Arial"/>
              </a:rPr>
            </a:br>
            <a:br>
              <a:rPr lang="en-US" sz="2000" dirty="0">
                <a:latin typeface="Nunito"/>
                <a:ea typeface="Arial"/>
                <a:cs typeface="Arial"/>
              </a:rPr>
            </a:br>
            <a:endParaRPr lang="en-US" sz="2000">
              <a:latin typeface="Nunito"/>
              <a:ea typeface="Arial"/>
              <a:cs typeface="Arial"/>
            </a:endParaRPr>
          </a:p>
          <a:p>
            <a:pPr lvl="0" rtl="0"/>
            <a:r>
              <a:rPr lang="en-US" sz="2000" b="1" baseline="0" dirty="0">
                <a:latin typeface="Nunito"/>
                <a:ea typeface="Arial"/>
                <a:cs typeface="Arial"/>
              </a:rPr>
              <a:t>School Events or Booths</a:t>
            </a:r>
          </a:p>
          <a:p>
            <a:pPr algn="ctr"/>
            <a:endParaRPr lang="en-US"/>
          </a:p>
        </p:txBody>
      </p:sp>
      <p:pic>
        <p:nvPicPr>
          <p:cNvPr id="3" name="Picture 2" descr="A cartoon hand holding a megaphone&#10;&#10;AI-generated content may be incorrect.">
            <a:extLst>
              <a:ext uri="{FF2B5EF4-FFF2-40B4-BE49-F238E27FC236}">
                <a16:creationId xmlns:a16="http://schemas.microsoft.com/office/drawing/2014/main" id="{DE6954A4-8E9C-218A-05FD-3B8FDA9E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394" y="2569265"/>
            <a:ext cx="1113183" cy="1128092"/>
          </a:xfrm>
          <a:prstGeom prst="rect">
            <a:avLst/>
          </a:prstGeom>
        </p:spPr>
      </p:pic>
      <p:pic>
        <p:nvPicPr>
          <p:cNvPr id="7" name="Picture 6" descr="A graphic of a brochure&#10;&#10;AI-generated content may be incorrect.">
            <a:extLst>
              <a:ext uri="{FF2B5EF4-FFF2-40B4-BE49-F238E27FC236}">
                <a16:creationId xmlns:a16="http://schemas.microsoft.com/office/drawing/2014/main" id="{EC4A9C28-6602-987F-3531-C9F19AAF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984" y="3245125"/>
            <a:ext cx="1351723" cy="1381540"/>
          </a:xfrm>
          <a:prstGeom prst="rect">
            <a:avLst/>
          </a:prstGeom>
        </p:spPr>
      </p:pic>
      <p:pic>
        <p:nvPicPr>
          <p:cNvPr id="8" name="Picture 7" descr="A hand holding a phone with text boxes&#10;&#10;AI-generated content may be incorrect.">
            <a:extLst>
              <a:ext uri="{FF2B5EF4-FFF2-40B4-BE49-F238E27FC236}">
                <a16:creationId xmlns:a16="http://schemas.microsoft.com/office/drawing/2014/main" id="{86060EC7-F0FD-0094-BD15-3DA6C1800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42" y="2107096"/>
            <a:ext cx="1456084" cy="1421296"/>
          </a:xfrm>
          <a:prstGeom prst="rect">
            <a:avLst/>
          </a:prstGeom>
        </p:spPr>
      </p:pic>
      <p:pic>
        <p:nvPicPr>
          <p:cNvPr id="9" name="Picture 8" descr="A cartoon of a person holding a megaphone&#10;&#10;AI-generated content may be incorrect.">
            <a:extLst>
              <a:ext uri="{FF2B5EF4-FFF2-40B4-BE49-F238E27FC236}">
                <a16:creationId xmlns:a16="http://schemas.microsoft.com/office/drawing/2014/main" id="{B26ECB07-F643-0172-FC4C-FA19363FF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954" y="2817743"/>
            <a:ext cx="15952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DE9C7-2E52-8F43-2CC8-499AD5F0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3C293E8-D68B-A554-A6F5-8122A2453CF5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ea typeface="Source Sans Pro"/>
              </a:rPr>
              <a:t>The 4Ps of Marketing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0F9BDFA-CB9C-EF89-6CD9-E68D573D4F39}"/>
              </a:ext>
            </a:extLst>
          </p:cNvPr>
          <p:cNvSpPr txBox="1">
            <a:spLocks noGrp="1"/>
          </p:cNvSpPr>
          <p:nvPr/>
        </p:nvSpPr>
        <p:spPr>
          <a:xfrm>
            <a:off x="1303392" y="1870162"/>
            <a:ext cx="411415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40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roduct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 - What it is, features, and benefits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4" name="Picture 3" descr="A poster of a shoe&#10;&#10;AI-generated content may be incorrect.">
            <a:extLst>
              <a:ext uri="{FF2B5EF4-FFF2-40B4-BE49-F238E27FC236}">
                <a16:creationId xmlns:a16="http://schemas.microsoft.com/office/drawing/2014/main" id="{B2B39CD6-52EE-5250-5D82-0FD6914A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07" y="750404"/>
            <a:ext cx="4248980" cy="42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0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8B9E-275D-48C1-6B3B-B9A560F9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06827B9-BD1C-3102-C426-5B1624F35592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ea typeface="Source Sans Pro"/>
              </a:rPr>
              <a:t>The 4Ps of Marketing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201C521-4555-2018-3E08-A38FB14F0834}"/>
              </a:ext>
            </a:extLst>
          </p:cNvPr>
          <p:cNvSpPr txBox="1">
            <a:spLocks noGrp="1"/>
          </p:cNvSpPr>
          <p:nvPr/>
        </p:nvSpPr>
        <p:spPr>
          <a:xfrm>
            <a:off x="1358821" y="2043231"/>
            <a:ext cx="338396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40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rice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 - How much it costs and why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4" name="Picture 3" descr="A brown paper with a price tag&#10;&#10;AI-generated content may be incorrect.">
            <a:extLst>
              <a:ext uri="{FF2B5EF4-FFF2-40B4-BE49-F238E27FC236}">
                <a16:creationId xmlns:a16="http://schemas.microsoft.com/office/drawing/2014/main" id="{D34935AF-FCE2-9395-8D6D-FC14658C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07" y="735496"/>
            <a:ext cx="4248979" cy="42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5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6FE42-34F4-58C6-4B07-FD67E3249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471253A-EA8E-4F35-6BAA-CEB0C625B3D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ea typeface="Source Sans Pro"/>
              </a:rPr>
              <a:t>The 4Ps of Marketing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64F4FF5-A81E-A98E-12FE-15E81D6F2C30}"/>
              </a:ext>
            </a:extLst>
          </p:cNvPr>
          <p:cNvSpPr txBox="1">
            <a:spLocks noGrp="1"/>
          </p:cNvSpPr>
          <p:nvPr/>
        </p:nvSpPr>
        <p:spPr>
          <a:xfrm>
            <a:off x="1346172" y="1982127"/>
            <a:ext cx="394097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40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lace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 - Where 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customers can buy it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" name="Picture 1" descr="A person holding a pair of shoes&#10;&#10;AI-generated content may be incorrect." hidden="1">
            <a:extLst>
              <a:ext uri="{FF2B5EF4-FFF2-40B4-BE49-F238E27FC236}">
                <a16:creationId xmlns:a16="http://schemas.microsoft.com/office/drawing/2014/main" id="{2AA6132E-18E6-8C2E-D96B-F9D97E22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45" y="762000"/>
            <a:ext cx="4315955" cy="4311625"/>
          </a:xfrm>
          <a:prstGeom prst="rect">
            <a:avLst/>
          </a:prstGeom>
        </p:spPr>
      </p:pic>
      <p:pic>
        <p:nvPicPr>
          <p:cNvPr id="3" name="Picture 2" descr="A person in a blue apron holding shoes&#10;&#10;AI-generated content may be incorrect.">
            <a:extLst>
              <a:ext uri="{FF2B5EF4-FFF2-40B4-BE49-F238E27FC236}">
                <a16:creationId xmlns:a16="http://schemas.microsoft.com/office/drawing/2014/main" id="{9FB53BD0-F586-76E2-1935-3E45F8BA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324" y="760343"/>
            <a:ext cx="4219162" cy="41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84E0-B51B-FC08-4E54-741D951EF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BC51C2E-D628-AF44-66BB-CE80F06AFA65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ea typeface="Source Sans Pro"/>
              </a:rPr>
              <a:t>The 4Ps of Marketing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46E31AB-9558-BFCD-A360-312CD9CECF60}"/>
              </a:ext>
            </a:extLst>
          </p:cNvPr>
          <p:cNvSpPr txBox="1">
            <a:spLocks noGrp="1"/>
          </p:cNvSpPr>
          <p:nvPr/>
        </p:nvSpPr>
        <p:spPr>
          <a:xfrm>
            <a:off x="1338944" y="2053885"/>
            <a:ext cx="386737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40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P</a:t>
            </a:r>
            <a:r>
              <a:rPr lang="en-US" sz="2400" b="1">
                <a:solidFill>
                  <a:srgbClr val="C00000"/>
                </a:solidFill>
                <a:ea typeface="Source Sans Pro"/>
                <a:cs typeface="Segoe UI"/>
                <a:sym typeface="Arial"/>
              </a:rPr>
              <a:t>romotion</a:t>
            </a: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 - 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  <a:sym typeface="Arial"/>
              </a:rPr>
              <a:t>How it’s advertised</a:t>
            </a: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4" name="Picture 3" descr="A brown board with a picture of shoes and a black text&#10;&#10;AI-generated content may be incorrect.">
            <a:extLst>
              <a:ext uri="{FF2B5EF4-FFF2-40B4-BE49-F238E27FC236}">
                <a16:creationId xmlns:a16="http://schemas.microsoft.com/office/drawing/2014/main" id="{099E3792-6673-05EE-2280-344B1910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715617"/>
            <a:ext cx="4239040" cy="42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48DD-3140-2E74-E886-C981BB5B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306FCA1-EB5D-F56C-A54E-51663D1FDBC5}"/>
              </a:ext>
            </a:extLst>
          </p:cNvPr>
          <p:cNvSpPr txBox="1">
            <a:spLocks noGrp="1"/>
          </p:cNvSpPr>
          <p:nvPr/>
        </p:nvSpPr>
        <p:spPr>
          <a:xfrm>
            <a:off x="971954" y="1869275"/>
            <a:ext cx="4038785" cy="17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ea typeface="Source Sans Pro"/>
              </a:rPr>
              <a:t>Let's Create a Marketing Plan</a:t>
            </a:r>
            <a:endParaRPr lang="en-US" dirty="0"/>
          </a:p>
        </p:txBody>
      </p:sp>
      <p:pic>
        <p:nvPicPr>
          <p:cNvPr id="2" name="Picture 1" descr="A clipboard with check marks and green ticks&#10;&#10;AI-generated content may be incorrect.">
            <a:extLst>
              <a:ext uri="{FF2B5EF4-FFF2-40B4-BE49-F238E27FC236}">
                <a16:creationId xmlns:a16="http://schemas.microsoft.com/office/drawing/2014/main" id="{737FF066-B8D4-1A11-4492-953A2C2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212" y="668547"/>
            <a:ext cx="4183811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8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8a7fc3494ea31ff669d465f9a50b91b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c3ba8f2e73ffc03863870274f31a7276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  <SharedWithUsers xmlns="352a001b-fdfe-49a0-8a03-de813b89e96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5D008A-1E4F-4DEA-8599-96FEBE31F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49072b68-1278-462c-877d-f33281e417ec"/>
    <ds:schemaRef ds:uri="5796801b-3a89-4506-aaa3-b2b080dc6fff"/>
    <ds:schemaRef ds:uri="949e45d8-759b-457e-bdfe-3ca038c24951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On-screen Show (16:9)</PresentationFormat>
  <Paragraphs>41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Tom DiCamillo</cp:lastModifiedBy>
  <cp:revision>208</cp:revision>
  <dcterms:created xsi:type="dcterms:W3CDTF">2016-01-05T02:38:42Z</dcterms:created>
  <dcterms:modified xsi:type="dcterms:W3CDTF">2025-12-10T14:41:01Z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