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7" r:id="rId7"/>
    <p:sldId id="286" r:id="rId8"/>
    <p:sldId id="278" r:id="rId9"/>
    <p:sldId id="266" r:id="rId10"/>
    <p:sldId id="265" r:id="rId11"/>
    <p:sldId id="268" r:id="rId12"/>
    <p:sldId id="269" r:id="rId13"/>
    <p:sldId id="270" r:id="rId14"/>
    <p:sldId id="271" r:id="rId15"/>
    <p:sldId id="281" r:id="rId16"/>
    <p:sldId id="282" r:id="rId17"/>
    <p:sldId id="291" r:id="rId18"/>
    <p:sldId id="284" r:id="rId19"/>
    <p:sldId id="285" r:id="rId20"/>
    <p:sldId id="288" r:id="rId21"/>
    <p:sldId id="289" r:id="rId22"/>
    <p:sldId id="290" r:id="rId23"/>
    <p:sldId id="292" r:id="rId24"/>
    <p:sldId id="280" r:id="rId25"/>
    <p:sldId id="283" r:id="rId26"/>
    <p:sldId id="273" r:id="rId27"/>
    <p:sldId id="274" r:id="rId28"/>
    <p:sldId id="275" r:id="rId29"/>
    <p:sldId id="276" r:id="rId30"/>
    <p:sldId id="279" r:id="rId31"/>
    <p:sldId id="277" r:id="rId32"/>
  </p:sldIdLst>
  <p:sldSz cx="9144000" cy="5143500" type="screen16x9"/>
  <p:notesSz cx="6858000" cy="9144000"/>
  <p:custDataLst>
    <p:tags r:id="rId33"/>
  </p:custDataLst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930"/>
    <a:srgbClr val="000079"/>
    <a:srgbClr val="673276"/>
    <a:srgbClr val="F47D30"/>
    <a:srgbClr val="0000DC"/>
    <a:srgbClr val="7452CA"/>
    <a:srgbClr val="CA6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64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is" userId="S::alexis@stem101.org::790d4ba7-9291-49e7-a9d8-0aa243069aa6" providerId="AD" clId="Web-{031E19AC-9E54-9A56-AF8B-C2B49489DFAB}"/>
    <pc:docChg chg="modSld">
      <pc:chgData name="Alexis" userId="S::alexis@stem101.org::790d4ba7-9291-49e7-a9d8-0aa243069aa6" providerId="AD" clId="Web-{031E19AC-9E54-9A56-AF8B-C2B49489DFAB}" dt="2025-05-29T06:20:36.856" v="11" actId="1076"/>
      <pc:docMkLst>
        <pc:docMk/>
      </pc:docMkLst>
      <pc:sldChg chg="addSp modSp">
        <pc:chgData name="Alexis" userId="S::alexis@stem101.org::790d4ba7-9291-49e7-a9d8-0aa243069aa6" providerId="AD" clId="Web-{031E19AC-9E54-9A56-AF8B-C2B49489DFAB}" dt="2025-05-29T06:20:36.856" v="11" actId="1076"/>
        <pc:sldMkLst>
          <pc:docMk/>
          <pc:sldMk cId="21769939" sldId="283"/>
        </pc:sldMkLst>
      </pc:sldChg>
    </pc:docChg>
  </pc:docChgLst>
  <pc:docChgLst>
    <pc:chgData name="Alexis" userId="S::alexis@stem101.org::790d4ba7-9291-49e7-a9d8-0aa243069aa6" providerId="AD" clId="Web-{76756A6D-B88E-9FEB-ABFB-964E03BEC687}"/>
    <pc:docChg chg="addSld delSld modSld sldOrd">
      <pc:chgData name="Alexis" userId="S::alexis@stem101.org::790d4ba7-9291-49e7-a9d8-0aa243069aa6" providerId="AD" clId="Web-{76756A6D-B88E-9FEB-ABFB-964E03BEC687}" dt="2025-05-29T06:17:20.252" v="400" actId="1076"/>
      <pc:docMkLst>
        <pc:docMk/>
      </pc:docMkLst>
      <pc:sldChg chg="modSp">
        <pc:chgData name="Alexis" userId="S::alexis@stem101.org::790d4ba7-9291-49e7-a9d8-0aa243069aa6" providerId="AD" clId="Web-{76756A6D-B88E-9FEB-ABFB-964E03BEC687}" dt="2025-05-29T04:59:37.214" v="52" actId="20577"/>
        <pc:sldMkLst>
          <pc:docMk/>
          <pc:sldMk cId="3477734618" sldId="257"/>
        </pc:sldMkLst>
      </pc:sldChg>
      <pc:sldChg chg="modSp ord">
        <pc:chgData name="Alexis" userId="S::alexis@stem101.org::790d4ba7-9291-49e7-a9d8-0aa243069aa6" providerId="AD" clId="Web-{76756A6D-B88E-9FEB-ABFB-964E03BEC687}" dt="2025-05-29T05:09:23.346" v="75" actId="14100"/>
        <pc:sldMkLst>
          <pc:docMk/>
          <pc:sldMk cId="1736401075" sldId="270"/>
        </pc:sldMkLst>
      </pc:sldChg>
      <pc:sldChg chg="modSp">
        <pc:chgData name="Alexis" userId="S::alexis@stem101.org::790d4ba7-9291-49e7-a9d8-0aa243069aa6" providerId="AD" clId="Web-{76756A6D-B88E-9FEB-ABFB-964E03BEC687}" dt="2025-05-29T05:09:39.987" v="92" actId="20577"/>
        <pc:sldMkLst>
          <pc:docMk/>
          <pc:sldMk cId="2015245396" sldId="271"/>
        </pc:sldMkLst>
      </pc:sldChg>
      <pc:sldChg chg="modSp">
        <pc:chgData name="Alexis" userId="S::alexis@stem101.org::790d4ba7-9291-49e7-a9d8-0aa243069aa6" providerId="AD" clId="Web-{76756A6D-B88E-9FEB-ABFB-964E03BEC687}" dt="2025-05-29T05:14:43.116" v="111" actId="20577"/>
        <pc:sldMkLst>
          <pc:docMk/>
          <pc:sldMk cId="2602985873" sldId="281"/>
        </pc:sldMkLst>
      </pc:sldChg>
      <pc:sldChg chg="modSp">
        <pc:chgData name="Alexis" userId="S::alexis@stem101.org::790d4ba7-9291-49e7-a9d8-0aa243069aa6" providerId="AD" clId="Web-{76756A6D-B88E-9FEB-ABFB-964E03BEC687}" dt="2025-05-29T05:14:37.709" v="106" actId="20577"/>
        <pc:sldMkLst>
          <pc:docMk/>
          <pc:sldMk cId="1059247039" sldId="282"/>
        </pc:sldMkLst>
      </pc:sldChg>
      <pc:sldChg chg="modSp">
        <pc:chgData name="Alexis" userId="S::alexis@stem101.org::790d4ba7-9291-49e7-a9d8-0aa243069aa6" providerId="AD" clId="Web-{76756A6D-B88E-9FEB-ABFB-964E03BEC687}" dt="2025-05-29T05:30:22.111" v="243" actId="20577"/>
        <pc:sldMkLst>
          <pc:docMk/>
          <pc:sldMk cId="21769939" sldId="283"/>
        </pc:sldMkLst>
      </pc:sldChg>
      <pc:sldChg chg="ord">
        <pc:chgData name="Alexis" userId="S::alexis@stem101.org::790d4ba7-9291-49e7-a9d8-0aa243069aa6" providerId="AD" clId="Web-{76756A6D-B88E-9FEB-ABFB-964E03BEC687}" dt="2025-05-29T05:33:00.456" v="265"/>
        <pc:sldMkLst>
          <pc:docMk/>
          <pc:sldMk cId="1787670497" sldId="284"/>
        </pc:sldMkLst>
      </pc:sldChg>
      <pc:sldChg chg="ord">
        <pc:chgData name="Alexis" userId="S::alexis@stem101.org::790d4ba7-9291-49e7-a9d8-0aa243069aa6" providerId="AD" clId="Web-{76756A6D-B88E-9FEB-ABFB-964E03BEC687}" dt="2025-05-29T05:33:00.456" v="264"/>
        <pc:sldMkLst>
          <pc:docMk/>
          <pc:sldMk cId="4108353184" sldId="285"/>
        </pc:sldMkLst>
      </pc:sldChg>
      <pc:sldChg chg="addSp delSp modSp add ord replId">
        <pc:chgData name="Alexis" userId="S::alexis@stem101.org::790d4ba7-9291-49e7-a9d8-0aa243069aa6" providerId="AD" clId="Web-{76756A6D-B88E-9FEB-ABFB-964E03BEC687}" dt="2025-05-29T05:59:09.521" v="328" actId="14100"/>
        <pc:sldMkLst>
          <pc:docMk/>
          <pc:sldMk cId="2941813954" sldId="286"/>
        </pc:sldMkLst>
      </pc:sldChg>
      <pc:sldChg chg="modSp add replId">
        <pc:chgData name="Alexis" userId="S::alexis@stem101.org::790d4ba7-9291-49e7-a9d8-0aa243069aa6" providerId="AD" clId="Web-{76756A6D-B88E-9FEB-ABFB-964E03BEC687}" dt="2025-05-29T04:59:45.043" v="54" actId="20577"/>
        <pc:sldMkLst>
          <pc:docMk/>
          <pc:sldMk cId="2932627032" sldId="287"/>
        </pc:sldMkLst>
      </pc:sldChg>
      <pc:sldChg chg="add del replId">
        <pc:chgData name="Alexis" userId="S::alexis@stem101.org::790d4ba7-9291-49e7-a9d8-0aa243069aa6" providerId="AD" clId="Web-{76756A6D-B88E-9FEB-ABFB-964E03BEC687}" dt="2025-05-29T04:58:47.276" v="28"/>
        <pc:sldMkLst>
          <pc:docMk/>
          <pc:sldMk cId="3593202389" sldId="287"/>
        </pc:sldMkLst>
      </pc:sldChg>
      <pc:sldChg chg="addSp delSp modSp add replId">
        <pc:chgData name="Alexis" userId="S::alexis@stem101.org::790d4ba7-9291-49e7-a9d8-0aa243069aa6" providerId="AD" clId="Web-{76756A6D-B88E-9FEB-ABFB-964E03BEC687}" dt="2025-05-29T06:00:53.803" v="350" actId="1076"/>
        <pc:sldMkLst>
          <pc:docMk/>
          <pc:sldMk cId="2414850286" sldId="288"/>
        </pc:sldMkLst>
      </pc:sldChg>
      <pc:sldChg chg="addSp modSp add replId">
        <pc:chgData name="Alexis" userId="S::alexis@stem101.org::790d4ba7-9291-49e7-a9d8-0aa243069aa6" providerId="AD" clId="Web-{76756A6D-B88E-9FEB-ABFB-964E03BEC687}" dt="2025-05-29T06:04:59.088" v="373" actId="14100"/>
        <pc:sldMkLst>
          <pc:docMk/>
          <pc:sldMk cId="2954942713" sldId="289"/>
        </pc:sldMkLst>
      </pc:sldChg>
      <pc:sldChg chg="modSp add replId">
        <pc:chgData name="Alexis" userId="S::alexis@stem101.org::790d4ba7-9291-49e7-a9d8-0aa243069aa6" providerId="AD" clId="Web-{76756A6D-B88E-9FEB-ABFB-964E03BEC687}" dt="2025-05-29T06:05:33.057" v="391" actId="20577"/>
        <pc:sldMkLst>
          <pc:docMk/>
          <pc:sldMk cId="1242127230" sldId="290"/>
        </pc:sldMkLst>
      </pc:sldChg>
      <pc:sldChg chg="modSp add del replId">
        <pc:chgData name="Alexis" userId="S::alexis@stem101.org::790d4ba7-9291-49e7-a9d8-0aa243069aa6" providerId="AD" clId="Web-{76756A6D-B88E-9FEB-ABFB-964E03BEC687}" dt="2025-05-29T05:20:55.260" v="151"/>
        <pc:sldMkLst>
          <pc:docMk/>
          <pc:sldMk cId="3764684045" sldId="290"/>
        </pc:sldMkLst>
      </pc:sldChg>
      <pc:sldChg chg="addSp delSp modSp add ord replId">
        <pc:chgData name="Alexis" userId="S::alexis@stem101.org::790d4ba7-9291-49e7-a9d8-0aa243069aa6" providerId="AD" clId="Web-{76756A6D-B88E-9FEB-ABFB-964E03BEC687}" dt="2025-05-29T05:59:42.521" v="333" actId="1076"/>
        <pc:sldMkLst>
          <pc:docMk/>
          <pc:sldMk cId="3115939097" sldId="291"/>
        </pc:sldMkLst>
      </pc:sldChg>
      <pc:sldChg chg="addSp delSp modSp add replId">
        <pc:chgData name="Alexis" userId="S::alexis@stem101.org::790d4ba7-9291-49e7-a9d8-0aa243069aa6" providerId="AD" clId="Web-{76756A6D-B88E-9FEB-ABFB-964E03BEC687}" dt="2025-05-29T06:17:20.252" v="400" actId="1076"/>
        <pc:sldMkLst>
          <pc:docMk/>
          <pc:sldMk cId="3983418708" sldId="292"/>
        </pc:sldMkLst>
      </pc:sldChg>
    </pc:docChg>
  </pc:docChgLst>
  <pc:docChgLst>
    <pc:chgData name="Alexis" userId="S::alexis@stem101.org::790d4ba7-9291-49e7-a9d8-0aa243069aa6" providerId="AD" clId="Web-{12AB8A53-BB67-2C90-B693-82BF7702DCFE}"/>
    <pc:docChg chg="addSld delSld modSld">
      <pc:chgData name="Alexis" userId="S::alexis@stem101.org::790d4ba7-9291-49e7-a9d8-0aa243069aa6" providerId="AD" clId="Web-{12AB8A53-BB67-2C90-B693-82BF7702DCFE}" dt="2025-05-26T03:54:34.147" v="32" actId="1076"/>
      <pc:docMkLst>
        <pc:docMk/>
      </pc:docMkLst>
      <pc:sldChg chg="addSp delSp modSp add replId">
        <pc:chgData name="Alexis" userId="S::alexis@stem101.org::790d4ba7-9291-49e7-a9d8-0aa243069aa6" providerId="AD" clId="Web-{12AB8A53-BB67-2C90-B693-82BF7702DCFE}" dt="2025-05-26T03:54:34.147" v="32" actId="1076"/>
        <pc:sldMkLst>
          <pc:docMk/>
          <pc:sldMk cId="1625929289" sldId="280"/>
        </pc:sldMkLst>
      </pc:sldChg>
      <pc:sldChg chg="new del">
        <pc:chgData name="Alexis" userId="S::alexis@stem101.org::790d4ba7-9291-49e7-a9d8-0aa243069aa6" providerId="AD" clId="Web-{12AB8A53-BB67-2C90-B693-82BF7702DCFE}" dt="2025-05-26T03:52:39.561" v="1"/>
        <pc:sldMkLst>
          <pc:docMk/>
          <pc:sldMk cId="2830756094" sldId="280"/>
        </pc:sldMkLst>
      </pc:sldChg>
    </pc:docChg>
  </pc:docChgLst>
  <pc:docChgLst>
    <pc:chgData name="Alexis" userId="S::alexis@stem101.org::790d4ba7-9291-49e7-a9d8-0aa243069aa6" providerId="AD" clId="Web-{779A4BA0-CE8D-702D-0861-6F330464F030}"/>
    <pc:docChg chg="addSld delSld modSld sldOrd">
      <pc:chgData name="Alexis" userId="S::alexis@stem101.org::790d4ba7-9291-49e7-a9d8-0aa243069aa6" providerId="AD" clId="Web-{779A4BA0-CE8D-702D-0861-6F330464F030}" dt="2025-05-28T15:29:50.484" v="211" actId="1076"/>
      <pc:docMkLst>
        <pc:docMk/>
      </pc:docMkLst>
      <pc:sldChg chg="addSp delSp modSp">
        <pc:chgData name="Alexis" userId="S::alexis@stem101.org::790d4ba7-9291-49e7-a9d8-0aa243069aa6" providerId="AD" clId="Web-{779A4BA0-CE8D-702D-0861-6F330464F030}" dt="2025-05-28T15:05:24.054" v="23" actId="1076"/>
        <pc:sldMkLst>
          <pc:docMk/>
          <pc:sldMk cId="2015245396" sldId="271"/>
        </pc:sldMkLst>
      </pc:sldChg>
      <pc:sldChg chg="add del">
        <pc:chgData name="Alexis" userId="S::alexis@stem101.org::790d4ba7-9291-49e7-a9d8-0aa243069aa6" providerId="AD" clId="Web-{779A4BA0-CE8D-702D-0861-6F330464F030}" dt="2025-05-28T15:26:07.382" v="170"/>
        <pc:sldMkLst>
          <pc:docMk/>
          <pc:sldMk cId="3538402826" sldId="272"/>
        </pc:sldMkLst>
      </pc:sldChg>
      <pc:sldChg chg="modSp add replId">
        <pc:chgData name="Alexis" userId="S::alexis@stem101.org::790d4ba7-9291-49e7-a9d8-0aa243069aa6" providerId="AD" clId="Web-{779A4BA0-CE8D-702D-0861-6F330464F030}" dt="2025-05-28T15:25:29.928" v="162" actId="20577"/>
        <pc:sldMkLst>
          <pc:docMk/>
          <pc:sldMk cId="2602985873" sldId="281"/>
        </pc:sldMkLst>
      </pc:sldChg>
      <pc:sldChg chg="addSp delSp modSp add replId">
        <pc:chgData name="Alexis" userId="S::alexis@stem101.org::790d4ba7-9291-49e7-a9d8-0aa243069aa6" providerId="AD" clId="Web-{779A4BA0-CE8D-702D-0861-6F330464F030}" dt="2025-05-28T15:17:28.847" v="126" actId="1076"/>
        <pc:sldMkLst>
          <pc:docMk/>
          <pc:sldMk cId="1059247039" sldId="282"/>
        </pc:sldMkLst>
      </pc:sldChg>
      <pc:sldChg chg="addSp delSp modSp add replId">
        <pc:chgData name="Alexis" userId="S::alexis@stem101.org::790d4ba7-9291-49e7-a9d8-0aa243069aa6" providerId="AD" clId="Web-{779A4BA0-CE8D-702D-0861-6F330464F030}" dt="2025-05-28T15:17:07.049" v="124"/>
        <pc:sldMkLst>
          <pc:docMk/>
          <pc:sldMk cId="21769939" sldId="283"/>
        </pc:sldMkLst>
      </pc:sldChg>
      <pc:sldChg chg="addSp delSp modSp add ord replId">
        <pc:chgData name="Alexis" userId="S::alexis@stem101.org::790d4ba7-9291-49e7-a9d8-0aa243069aa6" providerId="AD" clId="Web-{779A4BA0-CE8D-702D-0861-6F330464F030}" dt="2025-05-28T15:26:26.883" v="171"/>
        <pc:sldMkLst>
          <pc:docMk/>
          <pc:sldMk cId="1787670497" sldId="284"/>
        </pc:sldMkLst>
      </pc:sldChg>
      <pc:sldChg chg="modSp add del replId">
        <pc:chgData name="Alexis" userId="S::alexis@stem101.org::790d4ba7-9291-49e7-a9d8-0aa243069aa6" providerId="AD" clId="Web-{779A4BA0-CE8D-702D-0861-6F330464F030}" dt="2025-05-28T15:26:58.306" v="179"/>
        <pc:sldMkLst>
          <pc:docMk/>
          <pc:sldMk cId="1790439115" sldId="285"/>
        </pc:sldMkLst>
      </pc:sldChg>
      <pc:sldChg chg="addSp delSp modSp add replId">
        <pc:chgData name="Alexis" userId="S::alexis@stem101.org::790d4ba7-9291-49e7-a9d8-0aa243069aa6" providerId="AD" clId="Web-{779A4BA0-CE8D-702D-0861-6F330464F030}" dt="2025-05-28T15:29:50.484" v="211" actId="1076"/>
        <pc:sldMkLst>
          <pc:docMk/>
          <pc:sldMk cId="4108353184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331370" y="1764044"/>
            <a:ext cx="6477000" cy="1356604"/>
          </a:xfrm>
          <a:prstGeom prst="rect">
            <a:avLst/>
          </a:prstGeo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3CC4929-9716-859C-1A3F-D9076F943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 userDrawn="1"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"/>
          <p:cNvSpPr/>
          <p:nvPr userDrawn="1"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"/>
          <p:cNvSpPr/>
          <p:nvPr userDrawn="1"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 userDrawn="1"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Parallelogram 1"/>
          <p:cNvSpPr/>
          <p:nvPr userDrawn="1"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5588A3-BA1B-8673-E4FE-1832806FA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8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1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61F5-D8D8-40C6-8D23-53FB4F657941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2D5C0-7033-4DB5-8DD1-2301A54E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53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"/>
          <p:cNvSpPr/>
          <p:nvPr/>
        </p:nvSpPr>
        <p:spPr>
          <a:xfrm>
            <a:off x="0" y="-16711"/>
            <a:ext cx="850259" cy="502507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615475 w 2215272"/>
              <a:gd name="connsiteY2" fmla="*/ 118024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  <a:gd name="connsiteX0" fmla="*/ 469783 w 2100838"/>
              <a:gd name="connsiteY0" fmla="*/ 436001 h 440711"/>
              <a:gd name="connsiteX1" fmla="*/ 0 w 2100838"/>
              <a:gd name="connsiteY1" fmla="*/ 0 h 440711"/>
              <a:gd name="connsiteX2" fmla="*/ 501041 w 2100838"/>
              <a:gd name="connsiteY2" fmla="*/ 27 h 440711"/>
              <a:gd name="connsiteX3" fmla="*/ 2100838 w 2100838"/>
              <a:gd name="connsiteY3" fmla="*/ 440711 h 440711"/>
              <a:gd name="connsiteX4" fmla="*/ 469783 w 2100838"/>
              <a:gd name="connsiteY4" fmla="*/ 436001 h 440711"/>
              <a:gd name="connsiteX0" fmla="*/ 469783 w 972856"/>
              <a:gd name="connsiteY0" fmla="*/ 436001 h 436001"/>
              <a:gd name="connsiteX1" fmla="*/ 0 w 972856"/>
              <a:gd name="connsiteY1" fmla="*/ 0 h 436001"/>
              <a:gd name="connsiteX2" fmla="*/ 501041 w 972856"/>
              <a:gd name="connsiteY2" fmla="*/ 27 h 436001"/>
              <a:gd name="connsiteX3" fmla="*/ 972856 w 972856"/>
              <a:gd name="connsiteY3" fmla="*/ 435895 h 436001"/>
              <a:gd name="connsiteX4" fmla="*/ 469783 w 972856"/>
              <a:gd name="connsiteY4" fmla="*/ 436001 h 4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56" h="436001">
                <a:moveTo>
                  <a:pt x="469783" y="436001"/>
                </a:moveTo>
                <a:lnTo>
                  <a:pt x="0" y="0"/>
                </a:lnTo>
                <a:lnTo>
                  <a:pt x="501041" y="27"/>
                </a:lnTo>
                <a:lnTo>
                  <a:pt x="972856" y="435895"/>
                </a:lnTo>
                <a:lnTo>
                  <a:pt x="469783" y="436001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1"/>
          <p:cNvSpPr/>
          <p:nvPr/>
        </p:nvSpPr>
        <p:spPr>
          <a:xfrm>
            <a:off x="430853" y="-16737"/>
            <a:ext cx="1936109" cy="64393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46705"/>
              <a:gd name="connsiteY0" fmla="*/ 561142 h 582574"/>
              <a:gd name="connsiteX1" fmla="*/ 0 w 8346705"/>
              <a:gd name="connsiteY1" fmla="*/ 7144 h 582574"/>
              <a:gd name="connsiteX2" fmla="*/ 1574461 w 8346705"/>
              <a:gd name="connsiteY2" fmla="*/ 0 h 582574"/>
              <a:gd name="connsiteX3" fmla="*/ 8346705 w 8346705"/>
              <a:gd name="connsiteY3" fmla="*/ 582574 h 582574"/>
              <a:gd name="connsiteX4" fmla="*/ 584217 w 8346705"/>
              <a:gd name="connsiteY4" fmla="*/ 561142 h 582574"/>
              <a:gd name="connsiteX0" fmla="*/ 584217 w 2215272"/>
              <a:gd name="connsiteY0" fmla="*/ 561142 h 589718"/>
              <a:gd name="connsiteX1" fmla="*/ 0 w 2215272"/>
              <a:gd name="connsiteY1" fmla="*/ 7144 h 589718"/>
              <a:gd name="connsiteX2" fmla="*/ 1574461 w 2215272"/>
              <a:gd name="connsiteY2" fmla="*/ 0 h 589718"/>
              <a:gd name="connsiteX3" fmla="*/ 2215272 w 2215272"/>
              <a:gd name="connsiteY3" fmla="*/ 589718 h 589718"/>
              <a:gd name="connsiteX4" fmla="*/ 584217 w 2215272"/>
              <a:gd name="connsiteY4" fmla="*/ 561142 h 589718"/>
              <a:gd name="connsiteX0" fmla="*/ 584217 w 2215272"/>
              <a:gd name="connsiteY0" fmla="*/ 561142 h 570668"/>
              <a:gd name="connsiteX1" fmla="*/ 0 w 2215272"/>
              <a:gd name="connsiteY1" fmla="*/ 7144 h 570668"/>
              <a:gd name="connsiteX2" fmla="*/ 1574461 w 2215272"/>
              <a:gd name="connsiteY2" fmla="*/ 0 h 570668"/>
              <a:gd name="connsiteX3" fmla="*/ 2215272 w 2215272"/>
              <a:gd name="connsiteY3" fmla="*/ 570668 h 570668"/>
              <a:gd name="connsiteX4" fmla="*/ 584217 w 2215272"/>
              <a:gd name="connsiteY4" fmla="*/ 561142 h 570668"/>
              <a:gd name="connsiteX0" fmla="*/ 584217 w 2215272"/>
              <a:gd name="connsiteY0" fmla="*/ 556380 h 565906"/>
              <a:gd name="connsiteX1" fmla="*/ 0 w 2215272"/>
              <a:gd name="connsiteY1" fmla="*/ 2382 h 565906"/>
              <a:gd name="connsiteX2" fmla="*/ 1620850 w 2215272"/>
              <a:gd name="connsiteY2" fmla="*/ 0 h 565906"/>
              <a:gd name="connsiteX3" fmla="*/ 2215272 w 2215272"/>
              <a:gd name="connsiteY3" fmla="*/ 565906 h 565906"/>
              <a:gd name="connsiteX4" fmla="*/ 584217 w 2215272"/>
              <a:gd name="connsiteY4" fmla="*/ 556380 h 565906"/>
              <a:gd name="connsiteX0" fmla="*/ 584217 w 2215272"/>
              <a:gd name="connsiteY0" fmla="*/ 556380 h 561090"/>
              <a:gd name="connsiteX1" fmla="*/ 0 w 2215272"/>
              <a:gd name="connsiteY1" fmla="*/ 2382 h 561090"/>
              <a:gd name="connsiteX2" fmla="*/ 1620850 w 2215272"/>
              <a:gd name="connsiteY2" fmla="*/ 0 h 561090"/>
              <a:gd name="connsiteX3" fmla="*/ 2215272 w 2215272"/>
              <a:gd name="connsiteY3" fmla="*/ 561090 h 561090"/>
              <a:gd name="connsiteX4" fmla="*/ 584217 w 2215272"/>
              <a:gd name="connsiteY4" fmla="*/ 556380 h 561090"/>
              <a:gd name="connsiteX0" fmla="*/ 584217 w 2215272"/>
              <a:gd name="connsiteY0" fmla="*/ 553998 h 558708"/>
              <a:gd name="connsiteX1" fmla="*/ 0 w 2215272"/>
              <a:gd name="connsiteY1" fmla="*/ 0 h 558708"/>
              <a:gd name="connsiteX2" fmla="*/ 1642647 w 2215272"/>
              <a:gd name="connsiteY2" fmla="*/ 27 h 558708"/>
              <a:gd name="connsiteX3" fmla="*/ 2215272 w 2215272"/>
              <a:gd name="connsiteY3" fmla="*/ 558708 h 558708"/>
              <a:gd name="connsiteX4" fmla="*/ 584217 w 2215272"/>
              <a:gd name="connsiteY4" fmla="*/ 553998 h 5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5272" h="558708">
                <a:moveTo>
                  <a:pt x="584217" y="553998"/>
                </a:moveTo>
                <a:lnTo>
                  <a:pt x="0" y="0"/>
                </a:lnTo>
                <a:lnTo>
                  <a:pt x="1642647" y="27"/>
                </a:lnTo>
                <a:lnTo>
                  <a:pt x="2215272" y="558708"/>
                </a:lnTo>
                <a:lnTo>
                  <a:pt x="584217" y="5539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rallelogram 1"/>
          <p:cNvSpPr/>
          <p:nvPr/>
        </p:nvSpPr>
        <p:spPr>
          <a:xfrm>
            <a:off x="1702139" y="-8355"/>
            <a:ext cx="7479448" cy="753809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662664 w 8439233"/>
              <a:gd name="connsiteY0" fmla="*/ 625319 h 646751"/>
              <a:gd name="connsiteX1" fmla="*/ 0 w 8439233"/>
              <a:gd name="connsiteY1" fmla="*/ 0 h 646751"/>
              <a:gd name="connsiteX2" fmla="*/ 8439233 w 8439233"/>
              <a:gd name="connsiteY2" fmla="*/ 65192 h 646751"/>
              <a:gd name="connsiteX3" fmla="*/ 8425152 w 8439233"/>
              <a:gd name="connsiteY3" fmla="*/ 646751 h 646751"/>
              <a:gd name="connsiteX4" fmla="*/ 662664 w 8439233"/>
              <a:gd name="connsiteY4" fmla="*/ 625319 h 646751"/>
              <a:gd name="connsiteX0" fmla="*/ 662664 w 8433629"/>
              <a:gd name="connsiteY0" fmla="*/ 627253 h 648685"/>
              <a:gd name="connsiteX1" fmla="*/ 0 w 8433629"/>
              <a:gd name="connsiteY1" fmla="*/ 1934 h 648685"/>
              <a:gd name="connsiteX2" fmla="*/ 8433629 w 8433629"/>
              <a:gd name="connsiteY2" fmla="*/ 0 h 648685"/>
              <a:gd name="connsiteX3" fmla="*/ 8425152 w 8433629"/>
              <a:gd name="connsiteY3" fmla="*/ 648685 h 648685"/>
              <a:gd name="connsiteX4" fmla="*/ 662664 w 8433629"/>
              <a:gd name="connsiteY4" fmla="*/ 627253 h 648685"/>
              <a:gd name="connsiteX0" fmla="*/ 662664 w 8570840"/>
              <a:gd name="connsiteY0" fmla="*/ 627253 h 648685"/>
              <a:gd name="connsiteX1" fmla="*/ 0 w 8570840"/>
              <a:gd name="connsiteY1" fmla="*/ 1934 h 648685"/>
              <a:gd name="connsiteX2" fmla="*/ 8433629 w 8570840"/>
              <a:gd name="connsiteY2" fmla="*/ 0 h 648685"/>
              <a:gd name="connsiteX3" fmla="*/ 8570840 w 8570840"/>
              <a:gd name="connsiteY3" fmla="*/ 648685 h 648685"/>
              <a:gd name="connsiteX4" fmla="*/ 662664 w 8570840"/>
              <a:gd name="connsiteY4" fmla="*/ 627253 h 648685"/>
              <a:gd name="connsiteX0" fmla="*/ 662664 w 8570840"/>
              <a:gd name="connsiteY0" fmla="*/ 625319 h 646751"/>
              <a:gd name="connsiteX1" fmla="*/ 0 w 8570840"/>
              <a:gd name="connsiteY1" fmla="*/ 0 h 646751"/>
              <a:gd name="connsiteX2" fmla="*/ 8545696 w 8570840"/>
              <a:gd name="connsiteY2" fmla="*/ 2262 h 646751"/>
              <a:gd name="connsiteX3" fmla="*/ 8570840 w 8570840"/>
              <a:gd name="connsiteY3" fmla="*/ 646751 h 646751"/>
              <a:gd name="connsiteX4" fmla="*/ 662664 w 8570840"/>
              <a:gd name="connsiteY4" fmla="*/ 625319 h 64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0840" h="646751">
                <a:moveTo>
                  <a:pt x="662664" y="625319"/>
                </a:moveTo>
                <a:lnTo>
                  <a:pt x="0" y="0"/>
                </a:lnTo>
                <a:lnTo>
                  <a:pt x="8545696" y="2262"/>
                </a:lnTo>
                <a:lnTo>
                  <a:pt x="8570840" y="646751"/>
                </a:lnTo>
                <a:lnTo>
                  <a:pt x="662664" y="625319"/>
                </a:ln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"/>
          <p:cNvSpPr/>
          <p:nvPr/>
        </p:nvSpPr>
        <p:spPr>
          <a:xfrm>
            <a:off x="80646" y="4934143"/>
            <a:ext cx="205750" cy="210174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88935 w 188935"/>
              <a:gd name="connsiteY0" fmla="*/ 186454 h 186454"/>
              <a:gd name="connsiteX1" fmla="*/ 126175 w 188935"/>
              <a:gd name="connsiteY1" fmla="*/ 185754 h 186454"/>
              <a:gd name="connsiteX2" fmla="*/ 22068 w 188935"/>
              <a:gd name="connsiteY2" fmla="*/ 86670 h 186454"/>
              <a:gd name="connsiteX3" fmla="*/ 0 w 188935"/>
              <a:gd name="connsiteY3" fmla="*/ 0 h 186454"/>
              <a:gd name="connsiteX4" fmla="*/ 188935 w 188935"/>
              <a:gd name="connsiteY4" fmla="*/ 186454 h 186454"/>
              <a:gd name="connsiteX0" fmla="*/ 233045 w 233045"/>
              <a:gd name="connsiteY0" fmla="*/ 186454 h 186454"/>
              <a:gd name="connsiteX1" fmla="*/ 170285 w 233045"/>
              <a:gd name="connsiteY1" fmla="*/ 185754 h 186454"/>
              <a:gd name="connsiteX2" fmla="*/ 0 w 233045"/>
              <a:gd name="connsiteY2" fmla="*/ 12345 h 186454"/>
              <a:gd name="connsiteX3" fmla="*/ 44110 w 233045"/>
              <a:gd name="connsiteY3" fmla="*/ 0 h 186454"/>
              <a:gd name="connsiteX4" fmla="*/ 233045 w 233045"/>
              <a:gd name="connsiteY4" fmla="*/ 186454 h 186454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60482 w 249417"/>
              <a:gd name="connsiteY3" fmla="*/ 1957 h 188411"/>
              <a:gd name="connsiteX4" fmla="*/ 249417 w 249417"/>
              <a:gd name="connsiteY4" fmla="*/ 188411 h 188411"/>
              <a:gd name="connsiteX0" fmla="*/ 249417 w 249417"/>
              <a:gd name="connsiteY0" fmla="*/ 188411 h 188411"/>
              <a:gd name="connsiteX1" fmla="*/ 186657 w 249417"/>
              <a:gd name="connsiteY1" fmla="*/ 187711 h 188411"/>
              <a:gd name="connsiteX2" fmla="*/ 0 w 249417"/>
              <a:gd name="connsiteY2" fmla="*/ 0 h 188411"/>
              <a:gd name="connsiteX3" fmla="*/ 71397 w 249417"/>
              <a:gd name="connsiteY3" fmla="*/ 8086 h 188411"/>
              <a:gd name="connsiteX4" fmla="*/ 249417 w 249417"/>
              <a:gd name="connsiteY4" fmla="*/ 188411 h 188411"/>
              <a:gd name="connsiteX0" fmla="*/ 235774 w 235774"/>
              <a:gd name="connsiteY0" fmla="*/ 180325 h 180325"/>
              <a:gd name="connsiteX1" fmla="*/ 173014 w 235774"/>
              <a:gd name="connsiteY1" fmla="*/ 179625 h 180325"/>
              <a:gd name="connsiteX2" fmla="*/ 0 w 235774"/>
              <a:gd name="connsiteY2" fmla="*/ 86 h 180325"/>
              <a:gd name="connsiteX3" fmla="*/ 57754 w 235774"/>
              <a:gd name="connsiteY3" fmla="*/ 0 h 180325"/>
              <a:gd name="connsiteX4" fmla="*/ 235774 w 235774"/>
              <a:gd name="connsiteY4" fmla="*/ 180325 h 1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74" h="180325">
                <a:moveTo>
                  <a:pt x="235774" y="180325"/>
                </a:moveTo>
                <a:lnTo>
                  <a:pt x="173014" y="179625"/>
                </a:lnTo>
                <a:lnTo>
                  <a:pt x="0" y="86"/>
                </a:lnTo>
                <a:lnTo>
                  <a:pt x="57754" y="0"/>
                </a:lnTo>
                <a:cubicBezTo>
                  <a:pt x="162423" y="100055"/>
                  <a:pt x="141677" y="83798"/>
                  <a:pt x="235774" y="18032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"/>
          <p:cNvSpPr/>
          <p:nvPr/>
        </p:nvSpPr>
        <p:spPr>
          <a:xfrm>
            <a:off x="-3240" y="4608624"/>
            <a:ext cx="410796" cy="534875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9834719"/>
              <a:gd name="connsiteY0" fmla="*/ 101784 h 103127"/>
              <a:gd name="connsiteX1" fmla="*/ 104107 w 9834719"/>
              <a:gd name="connsiteY1" fmla="*/ 103127 h 103127"/>
              <a:gd name="connsiteX2" fmla="*/ 0 w 9834719"/>
              <a:gd name="connsiteY2" fmla="*/ 4043 h 103127"/>
              <a:gd name="connsiteX3" fmla="*/ 7158112 w 9834719"/>
              <a:gd name="connsiteY3" fmla="*/ 0 h 103127"/>
              <a:gd name="connsiteX4" fmla="*/ 9834719 w 9834719"/>
              <a:gd name="connsiteY4" fmla="*/ 101784 h 103127"/>
              <a:gd name="connsiteX0" fmla="*/ 7084170 w 7158121"/>
              <a:gd name="connsiteY0" fmla="*/ 103827 h 103827"/>
              <a:gd name="connsiteX1" fmla="*/ 104107 w 7158121"/>
              <a:gd name="connsiteY1" fmla="*/ 103127 h 103827"/>
              <a:gd name="connsiteX2" fmla="*/ 0 w 7158121"/>
              <a:gd name="connsiteY2" fmla="*/ 4043 h 103827"/>
              <a:gd name="connsiteX3" fmla="*/ 7158112 w 7158121"/>
              <a:gd name="connsiteY3" fmla="*/ 0 h 103827"/>
              <a:gd name="connsiteX4" fmla="*/ 7084170 w 7158121"/>
              <a:gd name="connsiteY4" fmla="*/ 103827 h 103827"/>
              <a:gd name="connsiteX0" fmla="*/ 3302165 w 7158112"/>
              <a:gd name="connsiteY0" fmla="*/ 103827 h 103827"/>
              <a:gd name="connsiteX1" fmla="*/ 104107 w 7158112"/>
              <a:gd name="connsiteY1" fmla="*/ 103127 h 103827"/>
              <a:gd name="connsiteX2" fmla="*/ 0 w 7158112"/>
              <a:gd name="connsiteY2" fmla="*/ 4043 h 103827"/>
              <a:gd name="connsiteX3" fmla="*/ 7158112 w 7158112"/>
              <a:gd name="connsiteY3" fmla="*/ 0 h 103827"/>
              <a:gd name="connsiteX4" fmla="*/ 3302165 w 7158112"/>
              <a:gd name="connsiteY4" fmla="*/ 103827 h 103827"/>
              <a:gd name="connsiteX0" fmla="*/ 3302165 w 3302208"/>
              <a:gd name="connsiteY0" fmla="*/ 101784 h 101784"/>
              <a:gd name="connsiteX1" fmla="*/ 104107 w 3302208"/>
              <a:gd name="connsiteY1" fmla="*/ 101084 h 101784"/>
              <a:gd name="connsiteX2" fmla="*/ 0 w 3302208"/>
              <a:gd name="connsiteY2" fmla="*/ 2000 h 101784"/>
              <a:gd name="connsiteX3" fmla="*/ 3269687 w 3302208"/>
              <a:gd name="connsiteY3" fmla="*/ 0 h 101784"/>
              <a:gd name="connsiteX4" fmla="*/ 3302165 w 3302208"/>
              <a:gd name="connsiteY4" fmla="*/ 101784 h 101784"/>
              <a:gd name="connsiteX0" fmla="*/ 3302165 w 3302164"/>
              <a:gd name="connsiteY0" fmla="*/ 101784 h 101784"/>
              <a:gd name="connsiteX1" fmla="*/ 104107 w 3302164"/>
              <a:gd name="connsiteY1" fmla="*/ 101084 h 101784"/>
              <a:gd name="connsiteX2" fmla="*/ 0 w 3302164"/>
              <a:gd name="connsiteY2" fmla="*/ 2000 h 101784"/>
              <a:gd name="connsiteX3" fmla="*/ 917531 w 3302164"/>
              <a:gd name="connsiteY3" fmla="*/ 0 h 101784"/>
              <a:gd name="connsiteX4" fmla="*/ 3302165 w 3302164"/>
              <a:gd name="connsiteY4" fmla="*/ 101784 h 101784"/>
              <a:gd name="connsiteX0" fmla="*/ 158681 w 917531"/>
              <a:gd name="connsiteY0" fmla="*/ 99741 h 101084"/>
              <a:gd name="connsiteX1" fmla="*/ 104107 w 917531"/>
              <a:gd name="connsiteY1" fmla="*/ 101084 h 101084"/>
              <a:gd name="connsiteX2" fmla="*/ 0 w 917531"/>
              <a:gd name="connsiteY2" fmla="*/ 2000 h 101084"/>
              <a:gd name="connsiteX3" fmla="*/ 917531 w 917531"/>
              <a:gd name="connsiteY3" fmla="*/ 0 h 101084"/>
              <a:gd name="connsiteX4" fmla="*/ 158681 w 917531"/>
              <a:gd name="connsiteY4" fmla="*/ 99741 h 101084"/>
              <a:gd name="connsiteX0" fmla="*/ 158681 w 158696"/>
              <a:gd name="connsiteY0" fmla="*/ 97741 h 99084"/>
              <a:gd name="connsiteX1" fmla="*/ 104107 w 158696"/>
              <a:gd name="connsiteY1" fmla="*/ 99084 h 99084"/>
              <a:gd name="connsiteX2" fmla="*/ 0 w 158696"/>
              <a:gd name="connsiteY2" fmla="*/ 0 h 99084"/>
              <a:gd name="connsiteX3" fmla="*/ 66171 w 158696"/>
              <a:gd name="connsiteY3" fmla="*/ 43 h 99084"/>
              <a:gd name="connsiteX4" fmla="*/ 158681 w 158696"/>
              <a:gd name="connsiteY4" fmla="*/ 97741 h 99084"/>
              <a:gd name="connsiteX0" fmla="*/ 145037 w 145055"/>
              <a:gd name="connsiteY0" fmla="*/ 97741 h 99084"/>
              <a:gd name="connsiteX1" fmla="*/ 104107 w 145055"/>
              <a:gd name="connsiteY1" fmla="*/ 99084 h 99084"/>
              <a:gd name="connsiteX2" fmla="*/ 0 w 145055"/>
              <a:gd name="connsiteY2" fmla="*/ 0 h 99084"/>
              <a:gd name="connsiteX3" fmla="*/ 66171 w 145055"/>
              <a:gd name="connsiteY3" fmla="*/ 43 h 99084"/>
              <a:gd name="connsiteX4" fmla="*/ 145037 w 145055"/>
              <a:gd name="connsiteY4" fmla="*/ 97741 h 99084"/>
              <a:gd name="connsiteX0" fmla="*/ 145037 w 145460"/>
              <a:gd name="connsiteY0" fmla="*/ 97741 h 99084"/>
              <a:gd name="connsiteX1" fmla="*/ 104107 w 145460"/>
              <a:gd name="connsiteY1" fmla="*/ 99084 h 99084"/>
              <a:gd name="connsiteX2" fmla="*/ 0 w 145460"/>
              <a:gd name="connsiteY2" fmla="*/ 0 h 99084"/>
              <a:gd name="connsiteX3" fmla="*/ 66171 w 145460"/>
              <a:gd name="connsiteY3" fmla="*/ 43 h 99084"/>
              <a:gd name="connsiteX4" fmla="*/ 145037 w 145460"/>
              <a:gd name="connsiteY4" fmla="*/ 97741 h 99084"/>
              <a:gd name="connsiteX0" fmla="*/ 145037 w 145037"/>
              <a:gd name="connsiteY0" fmla="*/ 97741 h 99084"/>
              <a:gd name="connsiteX1" fmla="*/ 104107 w 145037"/>
              <a:gd name="connsiteY1" fmla="*/ 99084 h 99084"/>
              <a:gd name="connsiteX2" fmla="*/ 0 w 145037"/>
              <a:gd name="connsiteY2" fmla="*/ 0 h 99084"/>
              <a:gd name="connsiteX3" fmla="*/ 66171 w 145037"/>
              <a:gd name="connsiteY3" fmla="*/ 43 h 99084"/>
              <a:gd name="connsiteX4" fmla="*/ 145037 w 145037"/>
              <a:gd name="connsiteY4" fmla="*/ 97741 h 990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166867 w 166867"/>
              <a:gd name="connsiteY0" fmla="*/ 99784 h 99784"/>
              <a:gd name="connsiteX1" fmla="*/ 104107 w 166867"/>
              <a:gd name="connsiteY1" fmla="*/ 99084 h 99784"/>
              <a:gd name="connsiteX2" fmla="*/ 0 w 166867"/>
              <a:gd name="connsiteY2" fmla="*/ 0 h 99784"/>
              <a:gd name="connsiteX3" fmla="*/ 66171 w 166867"/>
              <a:gd name="connsiteY3" fmla="*/ 43 h 99784"/>
              <a:gd name="connsiteX4" fmla="*/ 166867 w 166867"/>
              <a:gd name="connsiteY4" fmla="*/ 99784 h 99784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279012 w 379708"/>
              <a:gd name="connsiteY3" fmla="*/ 204350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4091 h 304091"/>
              <a:gd name="connsiteX1" fmla="*/ 316948 w 379708"/>
              <a:gd name="connsiteY1" fmla="*/ 303391 h 304091"/>
              <a:gd name="connsiteX2" fmla="*/ 0 w 379708"/>
              <a:gd name="connsiteY2" fmla="*/ 0 h 304091"/>
              <a:gd name="connsiteX3" fmla="*/ 68900 w 379708"/>
              <a:gd name="connsiteY3" fmla="*/ 2086 h 304091"/>
              <a:gd name="connsiteX4" fmla="*/ 379708 w 379708"/>
              <a:gd name="connsiteY4" fmla="*/ 304091 h 304091"/>
              <a:gd name="connsiteX0" fmla="*/ 379708 w 379708"/>
              <a:gd name="connsiteY0" fmla="*/ 302048 h 302048"/>
              <a:gd name="connsiteX1" fmla="*/ 316948 w 379708"/>
              <a:gd name="connsiteY1" fmla="*/ 301348 h 302048"/>
              <a:gd name="connsiteX2" fmla="*/ 0 w 379708"/>
              <a:gd name="connsiteY2" fmla="*/ 0 h 302048"/>
              <a:gd name="connsiteX3" fmla="*/ 68900 w 379708"/>
              <a:gd name="connsiteY3" fmla="*/ 43 h 302048"/>
              <a:gd name="connsiteX4" fmla="*/ 379708 w 379708"/>
              <a:gd name="connsiteY4" fmla="*/ 302048 h 302048"/>
              <a:gd name="connsiteX0" fmla="*/ 484491 w 484491"/>
              <a:gd name="connsiteY0" fmla="*/ 405276 h 405276"/>
              <a:gd name="connsiteX1" fmla="*/ 421731 w 484491"/>
              <a:gd name="connsiteY1" fmla="*/ 404576 h 405276"/>
              <a:gd name="connsiteX2" fmla="*/ 0 w 484491"/>
              <a:gd name="connsiteY2" fmla="*/ 0 h 405276"/>
              <a:gd name="connsiteX3" fmla="*/ 173683 w 484491"/>
              <a:gd name="connsiteY3" fmla="*/ 103271 h 405276"/>
              <a:gd name="connsiteX4" fmla="*/ 484491 w 484491"/>
              <a:gd name="connsiteY4" fmla="*/ 405276 h 405276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84491 w 484491"/>
              <a:gd name="connsiteY0" fmla="*/ 458913 h 458913"/>
              <a:gd name="connsiteX1" fmla="*/ 421731 w 484491"/>
              <a:gd name="connsiteY1" fmla="*/ 458213 h 458913"/>
              <a:gd name="connsiteX2" fmla="*/ 0 w 484491"/>
              <a:gd name="connsiteY2" fmla="*/ 53637 h 458913"/>
              <a:gd name="connsiteX3" fmla="*/ 13751 w 484491"/>
              <a:gd name="connsiteY3" fmla="*/ 0 h 458913"/>
              <a:gd name="connsiteX4" fmla="*/ 484491 w 484491"/>
              <a:gd name="connsiteY4" fmla="*/ 458913 h 458913"/>
              <a:gd name="connsiteX0" fmla="*/ 470740 w 470740"/>
              <a:gd name="connsiteY0" fmla="*/ 458913 h 458913"/>
              <a:gd name="connsiteX1" fmla="*/ 407980 w 470740"/>
              <a:gd name="connsiteY1" fmla="*/ 458213 h 458913"/>
              <a:gd name="connsiteX2" fmla="*/ 2622 w 470740"/>
              <a:gd name="connsiteY2" fmla="*/ 69981 h 458913"/>
              <a:gd name="connsiteX3" fmla="*/ 0 w 470740"/>
              <a:gd name="connsiteY3" fmla="*/ 0 h 458913"/>
              <a:gd name="connsiteX4" fmla="*/ 470740 w 470740"/>
              <a:gd name="connsiteY4" fmla="*/ 458913 h 45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740" h="458913">
                <a:moveTo>
                  <a:pt x="470740" y="458913"/>
                </a:moveTo>
                <a:lnTo>
                  <a:pt x="407980" y="458213"/>
                </a:lnTo>
                <a:lnTo>
                  <a:pt x="2622" y="69981"/>
                </a:lnTo>
                <a:lnTo>
                  <a:pt x="0" y="0"/>
                </a:lnTo>
                <a:cubicBezTo>
                  <a:pt x="474166" y="459291"/>
                  <a:pt x="376643" y="362386"/>
                  <a:pt x="470740" y="4589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Parallelogram 1"/>
          <p:cNvSpPr/>
          <p:nvPr userDrawn="1"/>
        </p:nvSpPr>
        <p:spPr>
          <a:xfrm>
            <a:off x="304800" y="4954038"/>
            <a:ext cx="8902290" cy="207841"/>
          </a:xfrm>
          <a:custGeom>
            <a:avLst/>
            <a:gdLst>
              <a:gd name="connsiteX0" fmla="*/ 0 w 8593931"/>
              <a:gd name="connsiteY0" fmla="*/ 553998 h 553998"/>
              <a:gd name="connsiteX1" fmla="*/ 331379 w 8593931"/>
              <a:gd name="connsiteY1" fmla="*/ 0 h 553998"/>
              <a:gd name="connsiteX2" fmla="*/ 8593931 w 8593931"/>
              <a:gd name="connsiteY2" fmla="*/ 0 h 553998"/>
              <a:gd name="connsiteX3" fmla="*/ 8262552 w 8593931"/>
              <a:gd name="connsiteY3" fmla="*/ 553998 h 553998"/>
              <a:gd name="connsiteX4" fmla="*/ 0 w 8593931"/>
              <a:gd name="connsiteY4" fmla="*/ 553998 h 553998"/>
              <a:gd name="connsiteX0" fmla="*/ 511584 w 8262552"/>
              <a:gd name="connsiteY0" fmla="*/ 546854 h 553998"/>
              <a:gd name="connsiteX1" fmla="*/ 0 w 8262552"/>
              <a:gd name="connsiteY1" fmla="*/ 0 h 553998"/>
              <a:gd name="connsiteX2" fmla="*/ 8262552 w 8262552"/>
              <a:gd name="connsiteY2" fmla="*/ 0 h 553998"/>
              <a:gd name="connsiteX3" fmla="*/ 7931173 w 8262552"/>
              <a:gd name="connsiteY3" fmla="*/ 553998 h 553998"/>
              <a:gd name="connsiteX4" fmla="*/ 511584 w 8262552"/>
              <a:gd name="connsiteY4" fmla="*/ 546854 h 553998"/>
              <a:gd name="connsiteX0" fmla="*/ 511584 w 8262552"/>
              <a:gd name="connsiteY0" fmla="*/ 546854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1584 w 8262552"/>
              <a:gd name="connsiteY4" fmla="*/ 546854 h 575430"/>
              <a:gd name="connsiteX0" fmla="*/ 518728 w 8262552"/>
              <a:gd name="connsiteY0" fmla="*/ 553998 h 575430"/>
              <a:gd name="connsiteX1" fmla="*/ 0 w 8262552"/>
              <a:gd name="connsiteY1" fmla="*/ 0 h 575430"/>
              <a:gd name="connsiteX2" fmla="*/ 8262552 w 8262552"/>
              <a:gd name="connsiteY2" fmla="*/ 0 h 575430"/>
              <a:gd name="connsiteX3" fmla="*/ 8252641 w 8262552"/>
              <a:gd name="connsiteY3" fmla="*/ 575430 h 575430"/>
              <a:gd name="connsiteX4" fmla="*/ 518728 w 8262552"/>
              <a:gd name="connsiteY4" fmla="*/ 553998 h 575430"/>
              <a:gd name="connsiteX0" fmla="*/ 518728 w 8281216"/>
              <a:gd name="connsiteY0" fmla="*/ 553998 h 575430"/>
              <a:gd name="connsiteX1" fmla="*/ 0 w 8281216"/>
              <a:gd name="connsiteY1" fmla="*/ 0 h 575430"/>
              <a:gd name="connsiteX2" fmla="*/ 8262552 w 8281216"/>
              <a:gd name="connsiteY2" fmla="*/ 0 h 575430"/>
              <a:gd name="connsiteX3" fmla="*/ 8281216 w 8281216"/>
              <a:gd name="connsiteY3" fmla="*/ 575430 h 575430"/>
              <a:gd name="connsiteX4" fmla="*/ 518728 w 8281216"/>
              <a:gd name="connsiteY4" fmla="*/ 553998 h 575430"/>
              <a:gd name="connsiteX0" fmla="*/ 584217 w 8346705"/>
              <a:gd name="connsiteY0" fmla="*/ 553998 h 575430"/>
              <a:gd name="connsiteX1" fmla="*/ 0 w 8346705"/>
              <a:gd name="connsiteY1" fmla="*/ 0 h 575430"/>
              <a:gd name="connsiteX2" fmla="*/ 8328041 w 8346705"/>
              <a:gd name="connsiteY2" fmla="*/ 0 h 575430"/>
              <a:gd name="connsiteX3" fmla="*/ 8346705 w 8346705"/>
              <a:gd name="connsiteY3" fmla="*/ 575430 h 575430"/>
              <a:gd name="connsiteX4" fmla="*/ 584217 w 8346705"/>
              <a:gd name="connsiteY4" fmla="*/ 553998 h 575430"/>
              <a:gd name="connsiteX0" fmla="*/ 584217 w 8360786"/>
              <a:gd name="connsiteY0" fmla="*/ 560127 h 581559"/>
              <a:gd name="connsiteX1" fmla="*/ 0 w 8360786"/>
              <a:gd name="connsiteY1" fmla="*/ 6129 h 581559"/>
              <a:gd name="connsiteX2" fmla="*/ 8360786 w 8360786"/>
              <a:gd name="connsiteY2" fmla="*/ 0 h 581559"/>
              <a:gd name="connsiteX3" fmla="*/ 8346705 w 8360786"/>
              <a:gd name="connsiteY3" fmla="*/ 581559 h 581559"/>
              <a:gd name="connsiteX4" fmla="*/ 584217 w 8360786"/>
              <a:gd name="connsiteY4" fmla="*/ 560127 h 581559"/>
              <a:gd name="connsiteX0" fmla="*/ 584217 w 8368765"/>
              <a:gd name="connsiteY0" fmla="*/ 560127 h 589817"/>
              <a:gd name="connsiteX1" fmla="*/ 0 w 8368765"/>
              <a:gd name="connsiteY1" fmla="*/ 6129 h 589817"/>
              <a:gd name="connsiteX2" fmla="*/ 8360786 w 8368765"/>
              <a:gd name="connsiteY2" fmla="*/ 0 h 589817"/>
              <a:gd name="connsiteX3" fmla="*/ 8368765 w 8368765"/>
              <a:gd name="connsiteY3" fmla="*/ 589817 h 589817"/>
              <a:gd name="connsiteX4" fmla="*/ 584217 w 8368765"/>
              <a:gd name="connsiteY4" fmla="*/ 560127 h 589817"/>
              <a:gd name="connsiteX0" fmla="*/ 584217 w 9993192"/>
              <a:gd name="connsiteY0" fmla="*/ 564256 h 593946"/>
              <a:gd name="connsiteX1" fmla="*/ 0 w 9993192"/>
              <a:gd name="connsiteY1" fmla="*/ 10258 h 593946"/>
              <a:gd name="connsiteX2" fmla="*/ 9993192 w 9993192"/>
              <a:gd name="connsiteY2" fmla="*/ 0 h 593946"/>
              <a:gd name="connsiteX3" fmla="*/ 8368765 w 9993192"/>
              <a:gd name="connsiteY3" fmla="*/ 593946 h 593946"/>
              <a:gd name="connsiteX4" fmla="*/ 584217 w 9993192"/>
              <a:gd name="connsiteY4" fmla="*/ 564256 h 593946"/>
              <a:gd name="connsiteX0" fmla="*/ 584217 w 9995656"/>
              <a:gd name="connsiteY0" fmla="*/ 564256 h 564256"/>
              <a:gd name="connsiteX1" fmla="*/ 0 w 9995656"/>
              <a:gd name="connsiteY1" fmla="*/ 10258 h 564256"/>
              <a:gd name="connsiteX2" fmla="*/ 9993192 w 9995656"/>
              <a:gd name="connsiteY2" fmla="*/ 0 h 564256"/>
              <a:gd name="connsiteX3" fmla="*/ 9995656 w 9995656"/>
              <a:gd name="connsiteY3" fmla="*/ 222324 h 564256"/>
              <a:gd name="connsiteX4" fmla="*/ 584217 w 9995656"/>
              <a:gd name="connsiteY4" fmla="*/ 564256 h 564256"/>
              <a:gd name="connsiteX0" fmla="*/ 225749 w 9995656"/>
              <a:gd name="connsiteY0" fmla="*/ 229796 h 229796"/>
              <a:gd name="connsiteX1" fmla="*/ 0 w 9995656"/>
              <a:gd name="connsiteY1" fmla="*/ 10258 h 229796"/>
              <a:gd name="connsiteX2" fmla="*/ 9993192 w 9995656"/>
              <a:gd name="connsiteY2" fmla="*/ 0 h 229796"/>
              <a:gd name="connsiteX3" fmla="*/ 9995656 w 9995656"/>
              <a:gd name="connsiteY3" fmla="*/ 222324 h 229796"/>
              <a:gd name="connsiteX4" fmla="*/ 225749 w 9995656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0 w 10001171"/>
              <a:gd name="connsiteY1" fmla="*/ 1999 h 229796"/>
              <a:gd name="connsiteX2" fmla="*/ 9998707 w 10001171"/>
              <a:gd name="connsiteY2" fmla="*/ 0 h 229796"/>
              <a:gd name="connsiteX3" fmla="*/ 10001171 w 10001171"/>
              <a:gd name="connsiteY3" fmla="*/ 222324 h 229796"/>
              <a:gd name="connsiteX4" fmla="*/ 231264 w 10001171"/>
              <a:gd name="connsiteY4" fmla="*/ 229796 h 229796"/>
              <a:gd name="connsiteX0" fmla="*/ 231264 w 10001171"/>
              <a:gd name="connsiteY0" fmla="*/ 229796 h 229796"/>
              <a:gd name="connsiteX1" fmla="*/ 98650 w 10001171"/>
              <a:gd name="connsiteY1" fmla="*/ 101083 h 229796"/>
              <a:gd name="connsiteX2" fmla="*/ 0 w 10001171"/>
              <a:gd name="connsiteY2" fmla="*/ 1999 h 229796"/>
              <a:gd name="connsiteX3" fmla="*/ 9998707 w 10001171"/>
              <a:gd name="connsiteY3" fmla="*/ 0 h 229796"/>
              <a:gd name="connsiteX4" fmla="*/ 10001171 w 10001171"/>
              <a:gd name="connsiteY4" fmla="*/ 222324 h 229796"/>
              <a:gd name="connsiteX5" fmla="*/ 231264 w 10001171"/>
              <a:gd name="connsiteY5" fmla="*/ 229796 h 229796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998707 w 10001171"/>
              <a:gd name="connsiteY3" fmla="*/ 0 h 222324"/>
              <a:gd name="connsiteX4" fmla="*/ 10001171 w 10001171"/>
              <a:gd name="connsiteY4" fmla="*/ 222324 h 222324"/>
              <a:gd name="connsiteX0" fmla="*/ 10001171 w 10001171"/>
              <a:gd name="connsiteY0" fmla="*/ 222324 h 222324"/>
              <a:gd name="connsiteX1" fmla="*/ 98650 w 10001171"/>
              <a:gd name="connsiteY1" fmla="*/ 101083 h 222324"/>
              <a:gd name="connsiteX2" fmla="*/ 0 w 10001171"/>
              <a:gd name="connsiteY2" fmla="*/ 1999 h 222324"/>
              <a:gd name="connsiteX3" fmla="*/ 9832256 w 10001171"/>
              <a:gd name="connsiteY3" fmla="*/ 0 h 222324"/>
              <a:gd name="connsiteX4" fmla="*/ 10001171 w 10001171"/>
              <a:gd name="connsiteY4" fmla="*/ 222324 h 222324"/>
              <a:gd name="connsiteX0" fmla="*/ 9791059 w 9832267"/>
              <a:gd name="connsiteY0" fmla="*/ 175334 h 175334"/>
              <a:gd name="connsiteX1" fmla="*/ 98650 w 9832267"/>
              <a:gd name="connsiteY1" fmla="*/ 101083 h 175334"/>
              <a:gd name="connsiteX2" fmla="*/ 0 w 9832267"/>
              <a:gd name="connsiteY2" fmla="*/ 1999 h 175334"/>
              <a:gd name="connsiteX3" fmla="*/ 9832256 w 9832267"/>
              <a:gd name="connsiteY3" fmla="*/ 0 h 175334"/>
              <a:gd name="connsiteX4" fmla="*/ 9791059 w 9832267"/>
              <a:gd name="connsiteY4" fmla="*/ 175334 h 175334"/>
              <a:gd name="connsiteX0" fmla="*/ 9826533 w 9832319"/>
              <a:gd name="connsiteY0" fmla="*/ 93612 h 101083"/>
              <a:gd name="connsiteX1" fmla="*/ 98650 w 9832319"/>
              <a:gd name="connsiteY1" fmla="*/ 101083 h 101083"/>
              <a:gd name="connsiteX2" fmla="*/ 0 w 9832319"/>
              <a:gd name="connsiteY2" fmla="*/ 1999 h 101083"/>
              <a:gd name="connsiteX3" fmla="*/ 9832256 w 9832319"/>
              <a:gd name="connsiteY3" fmla="*/ 0 h 101083"/>
              <a:gd name="connsiteX4" fmla="*/ 9826533 w 9832319"/>
              <a:gd name="connsiteY4" fmla="*/ 93612 h 101083"/>
              <a:gd name="connsiteX0" fmla="*/ 9829262 w 9832353"/>
              <a:gd name="connsiteY0" fmla="*/ 99740 h 101083"/>
              <a:gd name="connsiteX1" fmla="*/ 98650 w 9832353"/>
              <a:gd name="connsiteY1" fmla="*/ 101083 h 101083"/>
              <a:gd name="connsiteX2" fmla="*/ 0 w 9832353"/>
              <a:gd name="connsiteY2" fmla="*/ 1999 h 101083"/>
              <a:gd name="connsiteX3" fmla="*/ 9832256 w 9832353"/>
              <a:gd name="connsiteY3" fmla="*/ 0 h 101083"/>
              <a:gd name="connsiteX4" fmla="*/ 9829262 w 9832353"/>
              <a:gd name="connsiteY4" fmla="*/ 99740 h 101083"/>
              <a:gd name="connsiteX0" fmla="*/ 9829262 w 11053452"/>
              <a:gd name="connsiteY0" fmla="*/ 111200 h 112543"/>
              <a:gd name="connsiteX1" fmla="*/ 98650 w 11053452"/>
              <a:gd name="connsiteY1" fmla="*/ 112543 h 112543"/>
              <a:gd name="connsiteX2" fmla="*/ 0 w 11053452"/>
              <a:gd name="connsiteY2" fmla="*/ 13459 h 112543"/>
              <a:gd name="connsiteX3" fmla="*/ 9832256 w 11053452"/>
              <a:gd name="connsiteY3" fmla="*/ 11460 h 112543"/>
              <a:gd name="connsiteX4" fmla="*/ 9829262 w 11053452"/>
              <a:gd name="connsiteY4" fmla="*/ 111200 h 112543"/>
              <a:gd name="connsiteX0" fmla="*/ 9829262 w 11053452"/>
              <a:gd name="connsiteY0" fmla="*/ 105540 h 106883"/>
              <a:gd name="connsiteX1" fmla="*/ 98650 w 11053452"/>
              <a:gd name="connsiteY1" fmla="*/ 106883 h 106883"/>
              <a:gd name="connsiteX2" fmla="*/ 0 w 11053452"/>
              <a:gd name="connsiteY2" fmla="*/ 7799 h 106883"/>
              <a:gd name="connsiteX3" fmla="*/ 9832256 w 11053452"/>
              <a:gd name="connsiteY3" fmla="*/ 5800 h 106883"/>
              <a:gd name="connsiteX4" fmla="*/ 9829262 w 11053452"/>
              <a:gd name="connsiteY4" fmla="*/ 105540 h 106883"/>
              <a:gd name="connsiteX0" fmla="*/ 9829262 w 10551265"/>
              <a:gd name="connsiteY0" fmla="*/ 105540 h 106883"/>
              <a:gd name="connsiteX1" fmla="*/ 98650 w 10551265"/>
              <a:gd name="connsiteY1" fmla="*/ 106883 h 106883"/>
              <a:gd name="connsiteX2" fmla="*/ 0 w 10551265"/>
              <a:gd name="connsiteY2" fmla="*/ 7799 h 106883"/>
              <a:gd name="connsiteX3" fmla="*/ 9832256 w 10551265"/>
              <a:gd name="connsiteY3" fmla="*/ 5800 h 106883"/>
              <a:gd name="connsiteX4" fmla="*/ 9829262 w 10551265"/>
              <a:gd name="connsiteY4" fmla="*/ 105540 h 106883"/>
              <a:gd name="connsiteX0" fmla="*/ 9829262 w 9832472"/>
              <a:gd name="connsiteY0" fmla="*/ 105540 h 106883"/>
              <a:gd name="connsiteX1" fmla="*/ 98650 w 9832472"/>
              <a:gd name="connsiteY1" fmla="*/ 106883 h 106883"/>
              <a:gd name="connsiteX2" fmla="*/ 0 w 9832472"/>
              <a:gd name="connsiteY2" fmla="*/ 7799 h 106883"/>
              <a:gd name="connsiteX3" fmla="*/ 9832256 w 9832472"/>
              <a:gd name="connsiteY3" fmla="*/ 5800 h 106883"/>
              <a:gd name="connsiteX4" fmla="*/ 9829262 w 9832472"/>
              <a:gd name="connsiteY4" fmla="*/ 105540 h 106883"/>
              <a:gd name="connsiteX0" fmla="*/ 9834719 w 9837930"/>
              <a:gd name="connsiteY0" fmla="*/ 105540 h 106883"/>
              <a:gd name="connsiteX1" fmla="*/ 104107 w 9837930"/>
              <a:gd name="connsiteY1" fmla="*/ 106883 h 106883"/>
              <a:gd name="connsiteX2" fmla="*/ 0 w 9837930"/>
              <a:gd name="connsiteY2" fmla="*/ 7799 h 106883"/>
              <a:gd name="connsiteX3" fmla="*/ 9837713 w 9837930"/>
              <a:gd name="connsiteY3" fmla="*/ 5800 h 106883"/>
              <a:gd name="connsiteX4" fmla="*/ 9834719 w 9837930"/>
              <a:gd name="connsiteY4" fmla="*/ 105540 h 106883"/>
              <a:gd name="connsiteX0" fmla="*/ 9834719 w 9837930"/>
              <a:gd name="connsiteY0" fmla="*/ 99740 h 101083"/>
              <a:gd name="connsiteX1" fmla="*/ 104107 w 9837930"/>
              <a:gd name="connsiteY1" fmla="*/ 101083 h 101083"/>
              <a:gd name="connsiteX2" fmla="*/ 0 w 9837930"/>
              <a:gd name="connsiteY2" fmla="*/ 1999 h 101083"/>
              <a:gd name="connsiteX3" fmla="*/ 9837713 w 9837930"/>
              <a:gd name="connsiteY3" fmla="*/ 0 h 101083"/>
              <a:gd name="connsiteX4" fmla="*/ 9834719 w 9837930"/>
              <a:gd name="connsiteY4" fmla="*/ 99740 h 101083"/>
              <a:gd name="connsiteX0" fmla="*/ 9834719 w 10080371"/>
              <a:gd name="connsiteY0" fmla="*/ 107998 h 109341"/>
              <a:gd name="connsiteX1" fmla="*/ 104107 w 10080371"/>
              <a:gd name="connsiteY1" fmla="*/ 109341 h 109341"/>
              <a:gd name="connsiteX2" fmla="*/ 0 w 10080371"/>
              <a:gd name="connsiteY2" fmla="*/ 10257 h 109341"/>
              <a:gd name="connsiteX3" fmla="*/ 10080369 w 10080371"/>
              <a:gd name="connsiteY3" fmla="*/ 0 h 109341"/>
              <a:gd name="connsiteX4" fmla="*/ 9834719 w 10080371"/>
              <a:gd name="connsiteY4" fmla="*/ 107998 h 109341"/>
              <a:gd name="connsiteX0" fmla="*/ 9834719 w 10096915"/>
              <a:gd name="connsiteY0" fmla="*/ 97741 h 99084"/>
              <a:gd name="connsiteX1" fmla="*/ 104107 w 10096915"/>
              <a:gd name="connsiteY1" fmla="*/ 99084 h 99084"/>
              <a:gd name="connsiteX2" fmla="*/ 0 w 10096915"/>
              <a:gd name="connsiteY2" fmla="*/ 0 h 99084"/>
              <a:gd name="connsiteX3" fmla="*/ 10096913 w 10096915"/>
              <a:gd name="connsiteY3" fmla="*/ 22776 h 99084"/>
              <a:gd name="connsiteX4" fmla="*/ 9834719 w 10096915"/>
              <a:gd name="connsiteY4" fmla="*/ 97741 h 99084"/>
              <a:gd name="connsiteX0" fmla="*/ 9834719 w 10118975"/>
              <a:gd name="connsiteY0" fmla="*/ 97741 h 99084"/>
              <a:gd name="connsiteX1" fmla="*/ 104107 w 10118975"/>
              <a:gd name="connsiteY1" fmla="*/ 99084 h 99084"/>
              <a:gd name="connsiteX2" fmla="*/ 0 w 10118975"/>
              <a:gd name="connsiteY2" fmla="*/ 0 h 99084"/>
              <a:gd name="connsiteX3" fmla="*/ 10118973 w 10118975"/>
              <a:gd name="connsiteY3" fmla="*/ 6260 h 99084"/>
              <a:gd name="connsiteX4" fmla="*/ 9834719 w 10118975"/>
              <a:gd name="connsiteY4" fmla="*/ 97741 h 99084"/>
              <a:gd name="connsiteX0" fmla="*/ 10110464 w 10119054"/>
              <a:gd name="connsiteY0" fmla="*/ 184453 h 184453"/>
              <a:gd name="connsiteX1" fmla="*/ 104107 w 10119054"/>
              <a:gd name="connsiteY1" fmla="*/ 99084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84453 h 184453"/>
              <a:gd name="connsiteX1" fmla="*/ 181315 w 10119054"/>
              <a:gd name="connsiteY1" fmla="*/ 181666 h 184453"/>
              <a:gd name="connsiteX2" fmla="*/ 0 w 10119054"/>
              <a:gd name="connsiteY2" fmla="*/ 0 h 184453"/>
              <a:gd name="connsiteX3" fmla="*/ 10118973 w 10119054"/>
              <a:gd name="connsiteY3" fmla="*/ 6260 h 184453"/>
              <a:gd name="connsiteX4" fmla="*/ 10110464 w 10119054"/>
              <a:gd name="connsiteY4" fmla="*/ 184453 h 184453"/>
              <a:gd name="connsiteX0" fmla="*/ 10110464 w 10119054"/>
              <a:gd name="connsiteY0" fmla="*/ 178324 h 178324"/>
              <a:gd name="connsiteX1" fmla="*/ 181315 w 10119054"/>
              <a:gd name="connsiteY1" fmla="*/ 175537 h 178324"/>
              <a:gd name="connsiteX2" fmla="*/ 0 w 10119054"/>
              <a:gd name="connsiteY2" fmla="*/ 0 h 178324"/>
              <a:gd name="connsiteX3" fmla="*/ 10118973 w 10119054"/>
              <a:gd name="connsiteY3" fmla="*/ 131 h 178324"/>
              <a:gd name="connsiteX4" fmla="*/ 10110464 w 10119054"/>
              <a:gd name="connsiteY4" fmla="*/ 178324 h 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9054" h="178324">
                <a:moveTo>
                  <a:pt x="10110464" y="178324"/>
                </a:moveTo>
                <a:lnTo>
                  <a:pt x="181315" y="175537"/>
                </a:lnTo>
                <a:lnTo>
                  <a:pt x="0" y="0"/>
                </a:lnTo>
                <a:lnTo>
                  <a:pt x="10118973" y="131"/>
                </a:lnTo>
                <a:cubicBezTo>
                  <a:pt x="10119951" y="55239"/>
                  <a:pt x="10111873" y="81797"/>
                  <a:pt x="10110464" y="178324"/>
                </a:cubicBezTo>
                <a:close/>
              </a:path>
            </a:pathLst>
          </a:custGeom>
          <a:solidFill>
            <a:srgbClr val="0C193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5870" y="4922777"/>
            <a:ext cx="8688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D9D9D9"/>
                </a:solidFill>
                <a:latin typeface="Arial Narrow"/>
                <a:cs typeface="Arial Narrow"/>
              </a:rPr>
              <a:t>STEM101.ORG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000" i="0">
                <a:solidFill>
                  <a:srgbClr val="D9D9D9"/>
                </a:solidFill>
                <a:latin typeface="Arial Narrow"/>
                <a:cs typeface="Arial Narrow"/>
              </a:rPr>
              <a:t>A Non-Profit</a:t>
            </a:r>
            <a:r>
              <a:rPr lang="en-US" sz="1000" i="0" baseline="0">
                <a:solidFill>
                  <a:srgbClr val="D9D9D9"/>
                </a:solidFill>
                <a:latin typeface="Arial Narrow"/>
                <a:cs typeface="Arial Narrow"/>
              </a:rPr>
              <a:t> K-16 Education Program</a:t>
            </a:r>
            <a:endParaRPr lang="en-US" sz="1000">
              <a:solidFill>
                <a:srgbClr val="D9D9D9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903D122-F9DC-ABBC-C7D0-B5047620F1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64" y="105811"/>
            <a:ext cx="2164213" cy="4697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106192@N03/43513743292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7;p13">
            <a:extLst>
              <a:ext uri="{FF2B5EF4-FFF2-40B4-BE49-F238E27FC236}">
                <a16:creationId xmlns:a16="http://schemas.microsoft.com/office/drawing/2014/main" id="{47593FD0-327F-C9B6-AEE0-6E0F59E5749C}"/>
              </a:ext>
            </a:extLst>
          </p:cNvPr>
          <p:cNvSpPr txBox="1">
            <a:spLocks noGrp="1"/>
          </p:cNvSpPr>
          <p:nvPr/>
        </p:nvSpPr>
        <p:spPr>
          <a:xfrm>
            <a:off x="624632" y="1481444"/>
            <a:ext cx="5632025" cy="18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ven Pro"/>
              <a:buNone/>
              <a:defRPr sz="36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6600" dirty="0">
                <a:solidFill>
                  <a:srgbClr val="0C1930"/>
                </a:solidFill>
                <a:latin typeface="Source Sans Pro"/>
                <a:ea typeface="Source Sans Pro"/>
                <a:cs typeface="Segoe UI"/>
              </a:rPr>
              <a:t>Shoe Design</a:t>
            </a:r>
            <a:endParaRPr lang="en-US" dirty="0"/>
          </a:p>
        </p:txBody>
      </p:sp>
      <p:pic>
        <p:nvPicPr>
          <p:cNvPr id="5" name="Picture 4" descr="A red shoe with white laces&#10;&#10;AI-generated content may be incorrect.">
            <a:extLst>
              <a:ext uri="{FF2B5EF4-FFF2-40B4-BE49-F238E27FC236}">
                <a16:creationId xmlns:a16="http://schemas.microsoft.com/office/drawing/2014/main" id="{9371AAD0-07AB-46D6-81FC-B0C0382E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238" y="684068"/>
            <a:ext cx="3480955" cy="3467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744B4-CAB2-D3AE-42A7-9E87043E2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36CFEC5-A37D-71CE-1ACD-8A4D1C24BFDD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8084047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Materials for Custom Shoe Design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3C84F474-9E26-3D36-AB51-7A39FF8F5D83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401118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templates for creating shoes (left and right)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285750" indent="-285750" algn="just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STEM 101 stencils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285750" indent="-285750" algn="just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transfer tape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285750" indent="-285750" algn="just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markers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285750" indent="-285750" algn="just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shoes</a:t>
            </a:r>
            <a:endParaRPr lang="en" sz="16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  <a:buFont typeface="Wingdings"/>
              <a:buChar char="Ø"/>
            </a:pPr>
            <a:endParaRPr lang="en" sz="24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" sz="24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table with a variety of items on it&#10;&#10;AI-generated content may be incorrect.">
            <a:extLst>
              <a:ext uri="{FF2B5EF4-FFF2-40B4-BE49-F238E27FC236}">
                <a16:creationId xmlns:a16="http://schemas.microsoft.com/office/drawing/2014/main" id="{8E053A9A-5661-E8BC-B9A1-F88D8CB1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287" y="1627909"/>
            <a:ext cx="3616450" cy="21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0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4DB4-C32B-B5C2-E172-94C9B9EB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F6BB3B9F-6D48-AF94-45D4-DAACF0855CC8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Design Concept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70D37E85-3CBA-D2EC-3C69-6219FC79CEDB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429693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Think of a concept!</a:t>
            </a:r>
            <a:b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A design concept is the central idea or message behind a piece of visual art or product design. </a:t>
            </a:r>
            <a:endParaRPr lang="en-US" b="1" dirty="0"/>
          </a:p>
          <a:p>
            <a:pPr>
              <a:lnSpc>
                <a:spcPct val="114999"/>
              </a:lnSpc>
            </a:pPr>
            <a:endParaRPr lang="en" sz="2000" b="1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endParaRPr lang="en-US" sz="2000" b="1" dirty="0">
              <a:solidFill>
                <a:srgbClr val="323130"/>
              </a:solidFill>
              <a:ea typeface="Source Sans Pro"/>
              <a:cs typeface="Segoe UI"/>
            </a:endParaRPr>
          </a:p>
        </p:txBody>
      </p:sp>
      <p:pic>
        <p:nvPicPr>
          <p:cNvPr id="3" name="Graphic 2" descr="Person with idea with solid fill">
            <a:extLst>
              <a:ext uri="{FF2B5EF4-FFF2-40B4-BE49-F238E27FC236}">
                <a16:creationId xmlns:a16="http://schemas.microsoft.com/office/drawing/2014/main" id="{27016762-62D8-B11D-AF4F-3CA0B784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7557" y="1031186"/>
            <a:ext cx="3637721" cy="36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582E6-2DA0-28E8-4D84-5132FCC24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EC2EC678-52B8-4D66-5BC0-34055A54857E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A. Personal Design</a:t>
            </a:r>
            <a:endParaRPr lang="en-US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44124605-49D4-815C-4C2F-35FA1108FCC2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429693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Creating something that reflects your own emotions, ideas, and experiences</a:t>
            </a:r>
            <a:endParaRPr lang="en-US" b="1" dirty="0"/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Focus on creativity and individuality, not skill level</a:t>
            </a:r>
            <a:endParaRPr lang="en-US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Turn simple designs into meaningful visual stories</a:t>
            </a:r>
            <a:endParaRPr lang="en-US"/>
          </a:p>
          <a:p>
            <a:pPr>
              <a:lnSpc>
                <a:spcPct val="114999"/>
              </a:lnSpc>
            </a:pPr>
            <a:endParaRPr lang="en" sz="2000" b="1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endParaRPr lang="en-US" sz="2000" b="1" dirty="0">
              <a:solidFill>
                <a:srgbClr val="3231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person drawing on a piece of paper&#10;&#10;AI-generated content may be incorrect.">
            <a:extLst>
              <a:ext uri="{FF2B5EF4-FFF2-40B4-BE49-F238E27FC236}">
                <a16:creationId xmlns:a16="http://schemas.microsoft.com/office/drawing/2014/main" id="{CC5EECF1-974A-E661-A175-A9C6B9595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796" y="982806"/>
            <a:ext cx="3736398" cy="37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AE166-15F1-08C9-867C-2B5447FFB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DC03074-DB06-4A93-DC01-2A27B9A690EF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B. Customer Design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9291319-14C9-C141-AAD1-BBA01BBAFD4C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5003821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Creating designs for other people = </a:t>
            </a:r>
            <a:b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learn about their personality, needs, and preferences</a:t>
            </a:r>
          </a:p>
          <a:p>
            <a:pPr marL="488950" indent="-342900"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Market trends = what styles, colors, or themes are currently popular</a:t>
            </a:r>
          </a:p>
        </p:txBody>
      </p:sp>
      <p:pic>
        <p:nvPicPr>
          <p:cNvPr id="4" name="Picture 3" descr="A hand writing on a blackboard&#10;&#10;AI-generated content may be incorrect.">
            <a:extLst>
              <a:ext uri="{FF2B5EF4-FFF2-40B4-BE49-F238E27FC236}">
                <a16:creationId xmlns:a16="http://schemas.microsoft.com/office/drawing/2014/main" id="{25AF047D-A680-05C4-60DF-FBAB153F8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58083" y="2571127"/>
            <a:ext cx="3063323" cy="209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4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4EFEB-C6AE-D685-D5A3-EEB43A704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53A7B1C-634A-4842-8BD8-5885B02293C2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8103926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Design Breakdown or Features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2A8A0C03-CA8D-FF4D-48F3-EBB7566BFF88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4714382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A design breakdown is how the design is created by breaking it into smaller components or features like symbols and colors</a:t>
            </a:r>
            <a:endParaRPr lang="en-US" b="1" dirty="0"/>
          </a:p>
          <a:p>
            <a:pPr>
              <a:lnSpc>
                <a:spcPct val="114999"/>
              </a:lnSpc>
            </a:pPr>
            <a:endParaRPr lang="en" sz="2000" b="1" dirty="0">
              <a:solidFill>
                <a:srgbClr val="000000"/>
              </a:solidFill>
              <a:latin typeface="Source Sans Pro"/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endParaRPr lang="en-US" sz="2000" b="1" dirty="0">
              <a:solidFill>
                <a:srgbClr val="3231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white and black pencil and ruler&#10;&#10;AI-generated content may be incorrect.">
            <a:extLst>
              <a:ext uri="{FF2B5EF4-FFF2-40B4-BE49-F238E27FC236}">
                <a16:creationId xmlns:a16="http://schemas.microsoft.com/office/drawing/2014/main" id="{0EB5ACBE-4F9A-1E7A-77AE-2A6ABAEB9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488" y="1884672"/>
            <a:ext cx="2968471" cy="29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39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349C-2212-E99C-5612-39F26469E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4C1A675-91E6-F852-6737-36D3EF5CEA3A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Symbolism in Art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E7A16845-B987-753C-5DC4-5DC27CB8B434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538150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Tell a story with your shoes!</a:t>
            </a:r>
            <a:endParaRPr lang="en-US" sz="2000" dirty="0">
              <a:solidFill>
                <a:srgbClr val="00000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Symbols are images or elements that represent deeper meanings or ideas.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  <a:t>In shoe design, students can use symbols to represent emotions (e.g., a heart for love), identity (e.g., a flag or cultural pattern), or experiences (e.g., waves for a love of the ocean).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heart and a flag&#10;&#10;AI-generated content may be incorrect.">
            <a:extLst>
              <a:ext uri="{FF2B5EF4-FFF2-40B4-BE49-F238E27FC236}">
                <a16:creationId xmlns:a16="http://schemas.microsoft.com/office/drawing/2014/main" id="{3FBF6DB6-F03B-6BE5-04DA-C718C80A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5321" y="1123122"/>
            <a:ext cx="3155674" cy="31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78DAC-1CD4-A22E-8045-F369671A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EA2D8C9E-2C31-A39B-2580-E17A9534D6A0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885265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Color Theory and Visual Balance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AFAA03A-B723-5F3C-5BBF-7B023C92950A}"/>
              </a:ext>
            </a:extLst>
          </p:cNvPr>
          <p:cNvSpPr txBox="1">
            <a:spLocks noGrp="1"/>
          </p:cNvSpPr>
          <p:nvPr/>
        </p:nvSpPr>
        <p:spPr>
          <a:xfrm>
            <a:off x="724680" y="1539234"/>
            <a:ext cx="538150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lnSpc>
                <a:spcPct val="114999"/>
              </a:lnSpc>
            </a:pPr>
            <a:r>
              <a:rPr lang="en-US" sz="2000" b="1">
                <a:solidFill>
                  <a:srgbClr val="0C1930"/>
                </a:solidFill>
                <a:ea typeface="Source Sans Pro"/>
                <a:cs typeface="Segoe UI"/>
              </a:rPr>
              <a:t>Colors evoke emotions: red can suggest passion or energy, blue might convey calmness or sadness.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000" b="1">
                <a:solidFill>
                  <a:srgbClr val="0C1930"/>
                </a:solidFill>
                <a:ea typeface="Source Sans Pro"/>
                <a:cs typeface="Segoe UI"/>
              </a:rPr>
              <a:t>Designers use color theory to create mood, harmony, or contrast in their designs.</a:t>
            </a:r>
            <a:endParaRPr lang="en" sz="20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3" name="Picture 2" descr="Free illustration: Color Spectrum, Circle - Free Image on Pixabay - 1192509">
            <a:extLst>
              <a:ext uri="{FF2B5EF4-FFF2-40B4-BE49-F238E27FC236}">
                <a16:creationId xmlns:a16="http://schemas.microsoft.com/office/drawing/2014/main" id="{4D764BB8-8E41-8257-71AE-F5A2F9BE9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838" y="1787801"/>
            <a:ext cx="2840107" cy="28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49C5B-3FD3-895F-A44D-84EF72E95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522729F3-BAA1-FE4C-1E1D-0D5259381897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Target Market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0E2AFFCD-4751-E301-9834-CB303F610C6B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632572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refers to the specific group of people a shoe designer focuses on when creating custom shoes. It involves understanding the customer's:</a:t>
            </a:r>
          </a:p>
          <a:p>
            <a:pPr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Age</a:t>
            </a:r>
            <a:endParaRPr lang="en" b="1" dirty="0"/>
          </a:p>
          <a:p>
            <a:pPr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Lifestyle</a:t>
            </a:r>
            <a:endParaRPr lang="en" b="1"/>
          </a:p>
          <a:p>
            <a:pPr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Interests and hobbies</a:t>
            </a:r>
            <a:endParaRPr lang="en" b="1"/>
          </a:p>
          <a:p>
            <a:pPr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Personality and preferences</a:t>
            </a:r>
            <a:endParaRPr lang="en" b="1"/>
          </a:p>
          <a:p>
            <a:pPr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Environment (where they live or spend time)</a:t>
            </a:r>
            <a:endParaRPr lang="en" b="1"/>
          </a:p>
          <a:p>
            <a:pPr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Fashion style and cultural influences</a:t>
            </a:r>
            <a:endParaRPr lang="en" b="1"/>
          </a:p>
          <a:p>
            <a:pPr marL="488950" indent="-342900">
              <a:lnSpc>
                <a:spcPct val="114999"/>
              </a:lnSpc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056E0A-EA75-82CC-0A2E-FE3CD08F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959" y="1775534"/>
            <a:ext cx="2802014" cy="27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5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AD7E-5FCE-DC95-9C1C-EE6F7E492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A34E1D8-C4E5-280F-1E73-1BD12C7696A1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Sample Target Market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53389874-CB79-E4D1-CBF0-D077206ABF9E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6514568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WHO: Your client’s name is Ms. Lewis. She is the school’s crossing guard.</a:t>
            </a:r>
            <a:endParaRPr lang="en-US" sz="2000"/>
          </a:p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WHERE: She works at the local school, helping children cross the street safely every day.</a:t>
            </a:r>
            <a:endParaRPr lang="en" sz="2000"/>
          </a:p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WHAT: Ms. Lewis is always cheerful and wears bright yellow clothing for visibility. She cares deeply about safety and being helpful to the community. </a:t>
            </a:r>
          </a:p>
        </p:txBody>
      </p:sp>
      <p:pic>
        <p:nvPicPr>
          <p:cNvPr id="2" name="Picture 1" descr="A cartoon of a person and a child crossing a street&#10;&#10;AI-generated content may be incorrect.">
            <a:extLst>
              <a:ext uri="{FF2B5EF4-FFF2-40B4-BE49-F238E27FC236}">
                <a16:creationId xmlns:a16="http://schemas.microsoft.com/office/drawing/2014/main" id="{4DB9BD54-EE27-879C-2FCB-66B07D91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97" y="2355573"/>
            <a:ext cx="2445027" cy="24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4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83E5-7E28-41E4-39B3-D18846079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572A8FB6-195C-A27D-68FC-29FED4A4AD36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Sample Target Market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B0CBE2A2-C022-4D77-D273-FA128C6F84EF}"/>
              </a:ext>
            </a:extLst>
          </p:cNvPr>
          <p:cNvSpPr txBox="1">
            <a:spLocks noGrp="1"/>
          </p:cNvSpPr>
          <p:nvPr/>
        </p:nvSpPr>
        <p:spPr>
          <a:xfrm>
            <a:off x="843950" y="1499478"/>
            <a:ext cx="7389212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Design Breakdown or Features based on the Target Market:</a:t>
            </a:r>
          </a:p>
          <a:p>
            <a:pPr marL="285750" indent="-285750">
              <a:lnSpc>
                <a:spcPct val="114999"/>
              </a:lnSpc>
            </a:pPr>
            <a:r>
              <a:rPr lang="en" sz="1800" b="1" u="sng" dirty="0">
                <a:solidFill>
                  <a:srgbClr val="0C1930"/>
                </a:solidFill>
                <a:ea typeface="Source Sans Pro"/>
                <a:cs typeface="Segoe UI"/>
              </a:rPr>
              <a:t>Bright Yellow Base Color:</a:t>
            </a:r>
            <a:r>
              <a:rPr lang="en" sz="1800" b="1" dirty="0">
                <a:solidFill>
                  <a:srgbClr val="0C1930"/>
                </a:solidFill>
                <a:ea typeface="Source Sans Pro"/>
                <a:cs typeface="Segoe UI"/>
              </a:rPr>
              <a:t> Use a bright yellow color all over the shoe to match Mr. Lewis’s cheerful and safety-focused uniform.</a:t>
            </a:r>
            <a:endParaRPr lang="en-US" sz="1800"/>
          </a:p>
          <a:p>
            <a:pPr marL="285750" indent="-285750">
              <a:lnSpc>
                <a:spcPct val="114999"/>
              </a:lnSpc>
            </a:pPr>
            <a:r>
              <a:rPr lang="en" sz="1800" b="1" u="sng" dirty="0">
                <a:solidFill>
                  <a:srgbClr val="0C1930"/>
                </a:solidFill>
                <a:ea typeface="Source Sans Pro"/>
                <a:cs typeface="Segoe UI"/>
              </a:rPr>
              <a:t>Smiley Face Symbols: </a:t>
            </a:r>
            <a:r>
              <a:rPr lang="en" sz="1800" b="1" dirty="0">
                <a:solidFill>
                  <a:srgbClr val="0C1930"/>
                </a:solidFill>
                <a:ea typeface="Source Sans Pro"/>
                <a:cs typeface="Segoe UI"/>
              </a:rPr>
              <a:t>Add simple smiley faces on the sides or tongue of the shoe to show his friendly and positive attitude.</a:t>
            </a:r>
            <a:endParaRPr lang="en" sz="1800"/>
          </a:p>
          <a:p>
            <a:pPr marL="285750" indent="-285750">
              <a:lnSpc>
                <a:spcPct val="114999"/>
              </a:lnSpc>
            </a:pPr>
            <a:r>
              <a:rPr lang="en" sz="1800" b="1" u="sng" dirty="0">
                <a:solidFill>
                  <a:srgbClr val="0C1930"/>
                </a:solidFill>
                <a:ea typeface="Source Sans Pro"/>
                <a:cs typeface="Segoe UI"/>
              </a:rPr>
              <a:t>Traffic Sign Icons:</a:t>
            </a:r>
            <a:r>
              <a:rPr lang="en" sz="1800" b="1" dirty="0">
                <a:solidFill>
                  <a:srgbClr val="0C1930"/>
                </a:solidFill>
                <a:ea typeface="Source Sans Pro"/>
                <a:cs typeface="Segoe UI"/>
              </a:rPr>
              <a:t> Include easy-to-recognize traffic sign colors on top of the designs. </a:t>
            </a:r>
          </a:p>
          <a:p>
            <a:pPr>
              <a:lnSpc>
                <a:spcPct val="114999"/>
              </a:lnSpc>
              <a:buNone/>
            </a:pPr>
            <a:endParaRPr lang="en" sz="18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4212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Key Educational Words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1090728" y="1593862"/>
            <a:ext cx="762729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</a:pPr>
            <a:r>
              <a:rPr lang="en-US" sz="2000" b="1" dirty="0">
                <a:solidFill>
                  <a:schemeClr val="accent6"/>
                </a:solidFill>
                <a:ea typeface="Source Sans Pro"/>
                <a:cs typeface="Segoe UI"/>
              </a:rPr>
              <a:t>Science: 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</a:rPr>
              <a:t>Design Principles, Material Properties, Understanding of Surfaces, Durability, Flexibility, Visual Balance, Color Theory, Mood, Symbolism, Storytelling, Visual Communication</a:t>
            </a:r>
            <a:endParaRPr lang="en-US" dirty="0"/>
          </a:p>
          <a:p>
            <a:pPr>
              <a:lnSpc>
                <a:spcPct val="114999"/>
              </a:lnSpc>
            </a:pPr>
            <a:r>
              <a:rPr lang="en-US" sz="2000" b="1" dirty="0">
                <a:solidFill>
                  <a:schemeClr val="accent6"/>
                </a:solidFill>
                <a:ea typeface="Source Sans Pro"/>
                <a:cs typeface="Segoe UI"/>
              </a:rPr>
              <a:t>Technology: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</a:rPr>
              <a:t> Tools for Design, Templates, Stencil Application, Airbrushing Techniques, Fabric Markers, Permanent Materials, Sketch, Experimentation, Style, Theme</a:t>
            </a:r>
            <a:endParaRPr lang="en-US" dirty="0"/>
          </a:p>
          <a:p>
            <a:pPr marL="146050" indent="0">
              <a:lnSpc>
                <a:spcPct val="114999"/>
              </a:lnSpc>
              <a:buNone/>
            </a:pPr>
            <a:endParaRPr lang="en-US" sz="2000" b="1" dirty="0">
              <a:solidFill>
                <a:srgbClr val="000000"/>
              </a:solidFill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endParaRPr lang="en-US" sz="2000" b="1" dirty="0">
              <a:solidFill>
                <a:srgbClr val="00000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7773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38864-A7F0-BEB0-DD15-8EB8783A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21AAFF2-4B4E-1F71-648D-88C87E0A10B1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Custom Shoe Design Template Based on Target Market</a:t>
            </a:r>
            <a:endParaRPr lang="en-US" dirty="0"/>
          </a:p>
        </p:txBody>
      </p:sp>
      <p:pic>
        <p:nvPicPr>
          <p:cNvPr id="3" name="Picture 2" descr="A drawing of a pair of shoes&#10;&#10;AI-generated content may be incorrect.">
            <a:extLst>
              <a:ext uri="{FF2B5EF4-FFF2-40B4-BE49-F238E27FC236}">
                <a16:creationId xmlns:a16="http://schemas.microsoft.com/office/drawing/2014/main" id="{FB57D4D1-F140-9919-98CC-2358B87C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22" r="-202" b="22222"/>
          <a:stretch>
            <a:fillRect/>
          </a:stretch>
        </p:blipFill>
        <p:spPr>
          <a:xfrm>
            <a:off x="2376202" y="2233409"/>
            <a:ext cx="4384994" cy="24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1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6F3DC-38CD-1242-2B5B-AF4E8D285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11101A32-D07C-43C3-C1CC-4B1FF8E0D8AD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Using Templates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718867A3-C3C4-E9B9-35F6-AFAF7B04A9A1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5578484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Templates are drafts, where ideas are flexible and open to change.</a:t>
            </a:r>
            <a:endParaRPr lang="en" sz="24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285750" indent="-285750"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Using colored pencils on a template allows for easy changes, letting students test color schemes and layouts before committing.</a:t>
            </a:r>
            <a:endParaRPr lang="en" sz="2400" b="1">
              <a:solidFill>
                <a:srgbClr val="0C1930"/>
              </a:solidFill>
              <a:ea typeface="Source Sans Pro"/>
              <a:cs typeface="Segoe UI"/>
            </a:endParaRPr>
          </a:p>
          <a:p>
            <a:pPr marL="146050" indent="0">
              <a:lnSpc>
                <a:spcPct val="114999"/>
              </a:lnSpc>
              <a:buNone/>
            </a:pPr>
            <a:endParaRPr lang="en" sz="4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4" name="Picture 3" descr="A drawing of a shoe&#10;&#10;AI-generated content may be incorrect.">
            <a:extLst>
              <a:ext uri="{FF2B5EF4-FFF2-40B4-BE49-F238E27FC236}">
                <a16:creationId xmlns:a16="http://schemas.microsoft.com/office/drawing/2014/main" id="{D7AC3CC3-BBD7-A4BE-37DE-FCFA1D540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1" y="1022379"/>
            <a:ext cx="2630063" cy="333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8D677-8CE2-D69A-91E5-A70715CEC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EC5C9BD-912D-1345-85E7-8D5F523D53A7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Design Process Recap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4FCFDD27-4692-4EC5-EECA-36CDC6052738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762594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Step 1: Brainstorm and choose a concept</a:t>
            </a:r>
          </a:p>
          <a:p>
            <a:pPr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Step 2: Sketch ideas using pencil on a template</a:t>
            </a:r>
          </a:p>
          <a:p>
            <a:pPr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Step 3: Add color using colored pencils and adjust design elements</a:t>
            </a:r>
          </a:p>
          <a:p>
            <a:pPr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Step 4: Revise based on feedback or reflection</a:t>
            </a:r>
          </a:p>
          <a:p>
            <a:pPr>
              <a:lnSpc>
                <a:spcPct val="114999"/>
              </a:lnSpc>
            </a:pPr>
            <a:r>
              <a:rPr lang="en-US" sz="2400" b="1" dirty="0">
                <a:solidFill>
                  <a:srgbClr val="0C1930"/>
                </a:solidFill>
                <a:ea typeface="Source Sans Pro"/>
                <a:cs typeface="Segoe UI"/>
              </a:rPr>
              <a:t>Step 5: Finalize the design and prepare for presentation or production</a:t>
            </a:r>
          </a:p>
          <a:p>
            <a:pPr marL="285750" indent="-285750">
              <a:lnSpc>
                <a:spcPct val="114999"/>
              </a:lnSpc>
            </a:pPr>
            <a:endParaRPr lang="en-US" sz="24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pencil and paper with a clip&#10;&#10;AI-generated content may be incorrect.">
            <a:extLst>
              <a:ext uri="{FF2B5EF4-FFF2-40B4-BE49-F238E27FC236}">
                <a16:creationId xmlns:a16="http://schemas.microsoft.com/office/drawing/2014/main" id="{6ED57879-D4B9-610F-0FDC-3DC76751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886" y="549852"/>
            <a:ext cx="1316183" cy="13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BC95-8BD3-4548-58BF-BBCE7A78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F303D167-99B8-7A89-5FF6-E0C3B6542CC0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Shoe Preparation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F36BBA65-B473-E651-B5F2-0CF20173D758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7440188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Prepare your workspace and shoes before painting!</a:t>
            </a:r>
            <a:endParaRPr lang="en-US" b="1">
              <a:solidFill>
                <a:srgbClr val="464646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Stuff shoes with tissue for structure and support</a:t>
            </a:r>
            <a:endParaRPr lang="en-US" b="1">
              <a:solidFill>
                <a:srgbClr val="464646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Remove laces to keep them clean</a:t>
            </a: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Know your materials—cloth shoes absorb paint better</a:t>
            </a:r>
            <a:endParaRPr lang="en-US" b="1">
              <a:solidFill>
                <a:srgbClr val="464646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Align shoes with your sketch to guide your design</a:t>
            </a:r>
            <a:endParaRPr lang="en-US" b="1">
              <a:solidFill>
                <a:srgbClr val="464646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Start with the right shoe for consistency and flow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15946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50CF6-9910-4897-242F-BF38E379A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F6FF8D45-9CB9-38A7-6C01-E46D7FC374B4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Shoe Production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E43BB756-42FA-DCF5-707D-B9E65C3EF010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66652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1. Cover areas with tape</a:t>
            </a:r>
            <a:r>
              <a:rPr lang="en" sz="2000" dirty="0">
                <a:solidFill>
                  <a:srgbClr val="0C1930"/>
                </a:solidFill>
                <a:ea typeface="Source Sans Pro"/>
                <a:cs typeface="Segoe UI"/>
              </a:rPr>
              <a:t> – Protect soles and untouched sections to avoid unwanted paint and get clean edges.</a:t>
            </a:r>
            <a:endParaRPr lang="en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2. Lightly sketch your design</a:t>
            </a:r>
            <a:r>
              <a:rPr lang="en" sz="2000" dirty="0">
                <a:solidFill>
                  <a:srgbClr val="0C1930"/>
                </a:solidFill>
                <a:ea typeface="Source Sans Pro"/>
                <a:cs typeface="Segoe UI"/>
              </a:rPr>
              <a:t> – Use a pencil to plan your artwork; it’s easier to fix mistakes before painting.</a:t>
            </a:r>
            <a:endParaRPr lang="en"/>
          </a:p>
          <a:p>
            <a:pPr marL="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3. Use light pressure</a:t>
            </a:r>
            <a:r>
              <a:rPr lang="en" sz="2000" dirty="0">
                <a:solidFill>
                  <a:srgbClr val="0C1930"/>
                </a:solidFill>
                <a:ea typeface="Source Sans Pro"/>
                <a:cs typeface="Segoe UI"/>
              </a:rPr>
              <a:t> – Prevent dark pencil lines from showing through lighter paint colors.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4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417D8-C382-5690-E941-62CFB9FBB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B06A191-1E2D-02F9-0913-61B0548FD3CA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Shoe Production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7DBBD9D-506C-A617-50C1-10DD0CD5E4AB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666520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4. Create sharp borders</a:t>
            </a:r>
            <a:r>
              <a:rPr lang="en" sz="2000" dirty="0">
                <a:solidFill>
                  <a:srgbClr val="0C1930"/>
                </a:solidFill>
                <a:ea typeface="Source Sans Pro"/>
                <a:cs typeface="Segoe UI"/>
              </a:rPr>
              <a:t> – Use tape for clean lines, or if unavailable, press inside the shoe and slowly roll your marker along the edge.</a:t>
            </a:r>
            <a:endParaRPr lang="en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5. Focus on control and creativity</a:t>
            </a:r>
            <a:r>
              <a:rPr lang="en" sz="2000" dirty="0">
                <a:solidFill>
                  <a:srgbClr val="0C1930"/>
                </a:solidFill>
                <a:ea typeface="Source Sans Pro"/>
                <a:cs typeface="Segoe UI"/>
              </a:rPr>
              <a:t> – These techniques help you stay neat while expressing your unique design.</a:t>
            </a:r>
            <a:endParaRPr lang="en"/>
          </a:p>
          <a:p>
            <a:pPr marL="146050" indent="0">
              <a:lnSpc>
                <a:spcPct val="114999"/>
              </a:lnSpc>
              <a:buNone/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79804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AED28-FCB8-1AE3-8425-445FCAFA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0087028-CC31-EE31-03F0-C24C4CDDE7A5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Stencil Application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581F6347-A9E1-38F0-48AB-2A0FC4532B34}"/>
              </a:ext>
            </a:extLst>
          </p:cNvPr>
          <p:cNvSpPr txBox="1">
            <a:spLocks noGrp="1"/>
          </p:cNvSpPr>
          <p:nvPr/>
        </p:nvSpPr>
        <p:spPr>
          <a:xfrm>
            <a:off x="638089" y="1529295"/>
            <a:ext cx="395923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Choose your stencil technique: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• Die-cut stencil:</a:t>
            </a:r>
            <a:b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 – Place the vinyl shape on the shoe</a:t>
            </a:r>
            <a:b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 – Paint over the exposed design area</a:t>
            </a:r>
            <a:endParaRPr lang="en" sz="2000" b="1" dirty="0">
              <a:ea typeface="Source Sans Pro"/>
              <a:cs typeface="Segoe UI"/>
            </a:endParaRPr>
          </a:p>
        </p:txBody>
      </p:sp>
      <p:pic>
        <p:nvPicPr>
          <p:cNvPr id="3" name="Picture 2" descr="A person painting a fingernail&#10;&#10;AI-generated content may be incorrect.">
            <a:extLst>
              <a:ext uri="{FF2B5EF4-FFF2-40B4-BE49-F238E27FC236}">
                <a16:creationId xmlns:a16="http://schemas.microsoft.com/office/drawing/2014/main" id="{CACE339E-6939-E1E1-5B92-54EF2360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701" y="1866033"/>
            <a:ext cx="3167619" cy="22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1BC84-9326-A49D-A818-FA665A1C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37247776-61CB-FD6E-1F09-8581753E765D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Stencil Application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B5274CFC-9CAA-B5BB-8815-70ED3A59C0D4}"/>
              </a:ext>
            </a:extLst>
          </p:cNvPr>
          <p:cNvSpPr txBox="1">
            <a:spLocks noGrp="1"/>
          </p:cNvSpPr>
          <p:nvPr/>
        </p:nvSpPr>
        <p:spPr>
          <a:xfrm>
            <a:off x="638089" y="1529295"/>
            <a:ext cx="395923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Choose your stencil technique:</a:t>
            </a:r>
            <a:endParaRPr lang="en-US" dirty="0"/>
          </a:p>
          <a:p>
            <a:pPr>
              <a:lnSpc>
                <a:spcPct val="114999"/>
              </a:lnSpc>
              <a:buNone/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3166A-543C-F272-FB7E-C07394A3A2DC}"/>
              </a:ext>
            </a:extLst>
          </p:cNvPr>
          <p:cNvSpPr txBox="1"/>
          <p:nvPr/>
        </p:nvSpPr>
        <p:spPr>
          <a:xfrm>
            <a:off x="797503" y="1598467"/>
            <a:ext cx="3847233" cy="24198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625"/>
              </a:lnSpc>
            </a:pPr>
            <a:endParaRPr lang="en-US" sz="2000" dirty="0">
              <a:latin typeface="Nunito"/>
              <a:cs typeface="Segoe UI"/>
            </a:endParaRPr>
          </a:p>
          <a:p>
            <a:pPr>
              <a:lnSpc>
                <a:spcPts val="2625"/>
              </a:lnSpc>
            </a:pPr>
            <a:r>
              <a:rPr lang="en-US" sz="2000" b="1" dirty="0">
                <a:solidFill>
                  <a:srgbClr val="0C1930"/>
                </a:solidFill>
                <a:latin typeface="Nunito"/>
                <a:cs typeface="Segoe UI"/>
              </a:rPr>
              <a:t>• Inlay stencil:</a:t>
            </a:r>
            <a:r>
              <a:rPr lang="en-US" sz="2000" dirty="0">
                <a:latin typeface="Nunito"/>
                <a:cs typeface="Segoe UI"/>
              </a:rPr>
              <a:t>​</a:t>
            </a:r>
            <a:br>
              <a:rPr lang="en-US" sz="2000" dirty="0">
                <a:latin typeface="Nunit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latin typeface="Nunito"/>
                <a:cs typeface="Segoe UI"/>
              </a:rPr>
              <a:t> – Place the full vinyl sheet  with cut-out design</a:t>
            </a:r>
            <a:r>
              <a:rPr lang="en-US" sz="2000" dirty="0">
                <a:latin typeface="Nunito"/>
                <a:cs typeface="Segoe UI"/>
              </a:rPr>
              <a:t>​</a:t>
            </a:r>
            <a:br>
              <a:rPr lang="en-US" sz="2000" dirty="0">
                <a:latin typeface="Nunit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latin typeface="Nunito"/>
                <a:cs typeface="Segoe UI"/>
              </a:rPr>
              <a:t> – Paint inside the open </a:t>
            </a:r>
            <a:br>
              <a:rPr lang="en-US" sz="2000" b="1" dirty="0">
                <a:solidFill>
                  <a:srgbClr val="0C1930"/>
                </a:solidFill>
                <a:latin typeface="Nunit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latin typeface="Nunito"/>
                <a:cs typeface="Segoe UI"/>
              </a:rPr>
              <a:t> spaces</a:t>
            </a:r>
            <a:r>
              <a:rPr lang="en-US" sz="2000" dirty="0">
                <a:latin typeface="Nunito"/>
                <a:cs typeface="Segoe UI"/>
              </a:rPr>
              <a:t>​</a:t>
            </a:r>
          </a:p>
          <a:p>
            <a:pPr>
              <a:lnSpc>
                <a:spcPts val="2625"/>
              </a:lnSpc>
            </a:pPr>
            <a:r>
              <a:rPr lang="en-US" sz="2000" dirty="0">
                <a:latin typeface="Nunito"/>
                <a:cs typeface="Segoe UI"/>
              </a:rPr>
              <a:t>​</a:t>
            </a:r>
          </a:p>
        </p:txBody>
      </p:sp>
      <p:pic>
        <p:nvPicPr>
          <p:cNvPr id="3" name="Picture 2" descr="A person sewing a shirt&#10;&#10;AI-generated content may be incorrect.">
            <a:extLst>
              <a:ext uri="{FF2B5EF4-FFF2-40B4-BE49-F238E27FC236}">
                <a16:creationId xmlns:a16="http://schemas.microsoft.com/office/drawing/2014/main" id="{3E4D85DF-889F-B108-8D76-0F4531C02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622" y="1770783"/>
            <a:ext cx="3198130" cy="21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03D73-8F46-F44E-1E80-D35FDB7CB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5A78AA2-A79D-E795-8914-351377A6CB9B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Stencil Application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54432504-4960-F9BC-2C32-F218CFDAB469}"/>
              </a:ext>
            </a:extLst>
          </p:cNvPr>
          <p:cNvSpPr txBox="1">
            <a:spLocks noGrp="1"/>
          </p:cNvSpPr>
          <p:nvPr/>
        </p:nvSpPr>
        <p:spPr>
          <a:xfrm>
            <a:off x="577475" y="1529295"/>
            <a:ext cx="7925098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• Secure the stencil properly. Press down all edges to avoid air bubbles and paint bleed</a:t>
            </a:r>
            <a:endParaRPr lang="en-US" sz="2000"/>
          </a:p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• Apply paint with even pressure to prevent smudges and keep lines clean</a:t>
            </a:r>
            <a:endParaRPr lang="en-US" sz="2000"/>
          </a:p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• Remove stencil carefully. Use a clean, pointed tool like a toothpick or tissue-wrapped pencil tip</a:t>
            </a:r>
            <a:endParaRPr lang="en" sz="2000"/>
          </a:p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</a:rPr>
              <a:t>• Combine precision with creativity to share your story through your shoe art!</a:t>
            </a:r>
            <a:endParaRPr lang="en" sz="2000"/>
          </a:p>
          <a:p>
            <a:pPr>
              <a:lnSpc>
                <a:spcPct val="114999"/>
              </a:lnSpc>
              <a:buNone/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6989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4FCCB-CF39-A2F8-2020-88F586A2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E71349A-71C2-1542-6ADE-CF63A9286541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Key Educational Words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FA857B71-E485-3039-4452-E6BD1C30DFEA}"/>
              </a:ext>
            </a:extLst>
          </p:cNvPr>
          <p:cNvSpPr txBox="1">
            <a:spLocks noGrp="1"/>
          </p:cNvSpPr>
          <p:nvPr/>
        </p:nvSpPr>
        <p:spPr>
          <a:xfrm>
            <a:off x="1090728" y="1593862"/>
            <a:ext cx="7627299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488950" indent="-342900">
              <a:lnSpc>
                <a:spcPct val="114999"/>
              </a:lnSpc>
            </a:pPr>
            <a:r>
              <a:rPr lang="en-US" sz="2000" b="1" dirty="0">
                <a:solidFill>
                  <a:schemeClr val="accent6"/>
                </a:solidFill>
                <a:ea typeface="Source Sans Pro"/>
                <a:cs typeface="Segoe UI"/>
              </a:rPr>
              <a:t>Engineering: 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</a:rPr>
              <a:t>Precision in Design, Spatial Awareness, Measurement, Scale, Construction, Alignment, Planning, Pattern, Shape, Brainstorm, Revise, Finalize, Feedback, Iteration</a:t>
            </a:r>
            <a:endParaRPr lang="en-US" dirty="0"/>
          </a:p>
          <a:p>
            <a:pPr>
              <a:lnSpc>
                <a:spcPct val="114999"/>
              </a:lnSpc>
            </a:pPr>
            <a:r>
              <a:rPr lang="en-US" sz="2000" b="1" dirty="0">
                <a:solidFill>
                  <a:schemeClr val="accent6"/>
                </a:solidFill>
                <a:ea typeface="Source Sans Pro"/>
                <a:cs typeface="Segoe UI"/>
              </a:rPr>
              <a:t>Mathematics: 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</a:rPr>
              <a:t>Symmetry, Proportions, Scale for Design, Measurement, Harmony, Contrast, Personalization, Preferences, Customer, Market Trends</a:t>
            </a:r>
            <a:endParaRPr lang="en-US" dirty="0"/>
          </a:p>
          <a:p>
            <a:pPr marL="285750" indent="-285750">
              <a:lnSpc>
                <a:spcPct val="114999"/>
              </a:lnSpc>
            </a:pPr>
            <a:endParaRPr lang="en-US" sz="2000" b="1" dirty="0">
              <a:solidFill>
                <a:srgbClr val="000000"/>
              </a:solidFill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3262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93A31-4A74-45C5-A3DB-43C3B3270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7F227150-03F5-3498-2FC9-63669FCF59F5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Shoe Design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A0EB5038-C9E1-54EA-9DD1-106F015EF66D}"/>
              </a:ext>
            </a:extLst>
          </p:cNvPr>
          <p:cNvSpPr txBox="1">
            <a:spLocks noGrp="1"/>
          </p:cNvSpPr>
          <p:nvPr/>
        </p:nvSpPr>
        <p:spPr>
          <a:xfrm>
            <a:off x="722717" y="1728078"/>
            <a:ext cx="6276480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342900" indent="-342900">
              <a:lnSpc>
                <a:spcPct val="114999"/>
              </a:lnSpc>
            </a:pPr>
            <a:r>
              <a:rPr lang="en-US" sz="20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process of developing 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footwear that balances functionality, comfort, and </a:t>
            </a:r>
            <a:r>
              <a:rPr lang="en-US" sz="2000" b="1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creativity</a:t>
            </a: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 marL="342900" indent="-342900">
              <a:lnSpc>
                <a:spcPct val="114999"/>
              </a:lnSpc>
            </a:pP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shaping the shoe’s structure, choosing materials, and applying design techniques to produce custom footwear that serves a specific purpose</a:t>
            </a:r>
            <a:endParaRPr lang="en-US" sz="2000" b="1" dirty="0">
              <a:solidFill>
                <a:srgbClr val="00000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pair of blue shoes with white laces and a paintbrush&#10;&#10;AI-generated content may be incorrect.">
            <a:extLst>
              <a:ext uri="{FF2B5EF4-FFF2-40B4-BE49-F238E27FC236}">
                <a16:creationId xmlns:a16="http://schemas.microsoft.com/office/drawing/2014/main" id="{C5621D66-AC52-3076-790C-61840432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403" y="1838739"/>
            <a:ext cx="3443910" cy="34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1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6EF22-90C2-9D72-67EE-4D9AC323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BCA490DD-3DC3-A539-AF11-35BA8CF685F0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Collaboration with JP Designs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B670A2B1-2043-AFAC-47F1-7B00FB904A52}"/>
              </a:ext>
            </a:extLst>
          </p:cNvPr>
          <p:cNvSpPr txBox="1">
            <a:spLocks noGrp="1"/>
          </p:cNvSpPr>
          <p:nvPr/>
        </p:nvSpPr>
        <p:spPr>
          <a:xfrm>
            <a:off x="722717" y="1728078"/>
            <a:ext cx="5094515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JP Designs highlighted his work with major entertainment figures and his transition into entrepreneurship through custom shoe art, relying on techniques like </a:t>
            </a:r>
            <a:r>
              <a:rPr lang="en-US" sz="2000" b="1" dirty="0">
                <a:solidFill>
                  <a:schemeClr val="accent2"/>
                </a:solidFill>
                <a:ea typeface="Source Sans Pro"/>
                <a:cs typeface="Segoe UI"/>
                <a:sym typeface="Arial"/>
              </a:rPr>
              <a:t>airbrushing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, understanding of materials, and precision in design—skills rooted in art and STEM.</a:t>
            </a:r>
            <a:endParaRPr lang="en-US" sz="2000" b="1">
              <a:solidFill>
                <a:srgbClr val="464646"/>
              </a:solidFill>
              <a:ea typeface="Source Sans Pro"/>
              <a:cs typeface="Segoe UI"/>
            </a:endParaRPr>
          </a:p>
        </p:txBody>
      </p:sp>
      <p:pic>
        <p:nvPicPr>
          <p:cNvPr id="3" name="Picture 2" descr="A hand holding a airbrush&#10;&#10;AI-generated content may be incorrect.">
            <a:extLst>
              <a:ext uri="{FF2B5EF4-FFF2-40B4-BE49-F238E27FC236}">
                <a16:creationId xmlns:a16="http://schemas.microsoft.com/office/drawing/2014/main" id="{EA31BB96-D2FE-5268-C0EB-D680EEEB0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522" y="203487"/>
            <a:ext cx="4788478" cy="47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5BCE2-4E18-13F7-6DBC-E7237B774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DC1CC09F-494E-C130-46D2-E481410986DE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Collaboration with JP Designs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FD141B8F-A51E-1EA4-1281-CA54930F33D5}"/>
              </a:ext>
            </a:extLst>
          </p:cNvPr>
          <p:cNvSpPr txBox="1">
            <a:spLocks noGrp="1"/>
          </p:cNvSpPr>
          <p:nvPr/>
        </p:nvSpPr>
        <p:spPr>
          <a:xfrm>
            <a:off x="722717" y="1549173"/>
            <a:ext cx="5053667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Miss Lexy shared her evolution from graffiti and canvas work to working with Houston Art Show curators, eventually becoming a professional tattoo artist and private studio owner. Her work also reflects STEM 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</a:rPr>
              <a:t>integration 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through the technical knowledge of tools, skin-safe inks, and design measurements essential in </a:t>
            </a:r>
            <a:r>
              <a:rPr lang="en-US" sz="2000" b="1" dirty="0">
                <a:solidFill>
                  <a:schemeClr val="accent2"/>
                </a:solidFill>
                <a:ea typeface="Source Sans Pro"/>
                <a:cs typeface="Segoe UI"/>
                <a:sym typeface="Arial"/>
              </a:rPr>
              <a:t>tattoo artistry</a:t>
            </a:r>
            <a:r>
              <a:rPr lang="en-US" sz="2000" b="1" dirty="0">
                <a:solidFill>
                  <a:srgbClr val="000000"/>
                </a:solidFill>
                <a:ea typeface="Source Sans Pro"/>
                <a:cs typeface="Segoe UI"/>
                <a:sym typeface="Arial"/>
              </a:rPr>
              <a:t>. </a:t>
            </a:r>
            <a:endParaRPr lang="en-US" sz="2000" b="1"/>
          </a:p>
        </p:txBody>
      </p:sp>
      <p:pic>
        <p:nvPicPr>
          <p:cNvPr id="2" name="Picture 1" descr="A person holding a tattoo machine&#10;&#10;AI-generated content may be incorrect.">
            <a:extLst>
              <a:ext uri="{FF2B5EF4-FFF2-40B4-BE49-F238E27FC236}">
                <a16:creationId xmlns:a16="http://schemas.microsoft.com/office/drawing/2014/main" id="{0F9E0816-CC57-123F-09DC-09095A3FF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14" y="1463388"/>
            <a:ext cx="3138921" cy="31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C126E464-DEAF-C62C-2531-A251FC2A2085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History of Footwear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AFE8A98-C6E7-44F2-54B7-50BD76EC4FD1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4418053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" sz="24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Early Footwear looked like...</a:t>
            </a: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</a:pPr>
            <a:r>
              <a:rPr lang="en" sz="24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Brush shoes made from plant fibers</a:t>
            </a:r>
            <a:endParaRPr lang="en-US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</a:pPr>
            <a:r>
              <a:rPr lang="en" sz="24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Saddle wood soles for walking</a:t>
            </a:r>
          </a:p>
          <a:p>
            <a:pPr>
              <a:lnSpc>
                <a:spcPct val="114999"/>
              </a:lnSpc>
            </a:pPr>
            <a:r>
              <a:rPr lang="en" sz="2400" b="1" dirty="0">
                <a:solidFill>
                  <a:srgbClr val="0C1930"/>
                </a:solidFill>
                <a:ea typeface="Source Sans Pro"/>
                <a:cs typeface="Segoe UI"/>
              </a:rPr>
              <a:t>Simple sandals to protect the feet</a:t>
            </a:r>
            <a:endParaRPr lang="en-US" b="1">
              <a:solidFill>
                <a:srgbClr val="464646"/>
              </a:solidFill>
              <a:ea typeface="Source Sans Pro"/>
              <a:cs typeface="Segoe UI"/>
            </a:endParaRPr>
          </a:p>
          <a:p>
            <a:pPr marL="0" indent="0">
              <a:lnSpc>
                <a:spcPct val="114999"/>
              </a:lnSpc>
              <a:buNone/>
            </a:pPr>
            <a:endParaRPr lang="en" sz="24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3" name="Picture 2" descr="A pair of brown sandals&#10;&#10;AI-generated content may be incorrect.">
            <a:extLst>
              <a:ext uri="{FF2B5EF4-FFF2-40B4-BE49-F238E27FC236}">
                <a16:creationId xmlns:a16="http://schemas.microsoft.com/office/drawing/2014/main" id="{FC0D056D-556E-2A6F-2A4B-EED230CA9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852" y="601807"/>
            <a:ext cx="4641273" cy="46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DC71-A66F-AE37-558F-F9BA66829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09308AE9-FA4A-2582-593D-B85FD4187A78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History of Footwear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6429F816-A650-9BBF-DDE7-A3D596E6757A}"/>
              </a:ext>
            </a:extLst>
          </p:cNvPr>
          <p:cNvSpPr txBox="1">
            <a:spLocks noGrp="1"/>
          </p:cNvSpPr>
          <p:nvPr/>
        </p:nvSpPr>
        <p:spPr>
          <a:xfrm>
            <a:off x="257541" y="1653534"/>
            <a:ext cx="422092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Sneakers were first made to…</a:t>
            </a:r>
            <a:br>
              <a:rPr lang="en" sz="2000" b="1" dirty="0">
                <a:ea typeface="Source Sans Pro"/>
                <a:cs typeface="Segoe UI"/>
              </a:rPr>
            </a:b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 – Protect feet during running and sports</a:t>
            </a:r>
            <a:br>
              <a:rPr lang="en" sz="2000" b="1" dirty="0">
                <a:ea typeface="Source Sans Pro"/>
                <a:cs typeface="Segoe UI"/>
              </a:rPr>
            </a:br>
            <a:r>
              <a:rPr lang="en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 – Use stronger materials for better performance</a:t>
            </a:r>
            <a:endParaRPr lang="en-US" sz="2000" b="1"/>
          </a:p>
          <a:p>
            <a:pPr marL="0" indent="0">
              <a:lnSpc>
                <a:spcPct val="114999"/>
              </a:lnSpc>
              <a:buNone/>
            </a:pPr>
            <a:endParaRPr lang="en" sz="2000" b="1" dirty="0">
              <a:solidFill>
                <a:srgbClr val="0C1930"/>
              </a:solidFill>
              <a:latin typeface="Source Sans Pro"/>
              <a:ea typeface="Source Sans Pro"/>
              <a:cs typeface="Segoe UI"/>
            </a:endParaRPr>
          </a:p>
        </p:txBody>
      </p:sp>
      <p:sp>
        <p:nvSpPr>
          <p:cNvPr id="3" name="Google Shape;285;p14">
            <a:extLst>
              <a:ext uri="{FF2B5EF4-FFF2-40B4-BE49-F238E27FC236}">
                <a16:creationId xmlns:a16="http://schemas.microsoft.com/office/drawing/2014/main" id="{D6A8DD4E-EDC7-85DF-29A7-F97A2F517905}"/>
              </a:ext>
            </a:extLst>
          </p:cNvPr>
          <p:cNvSpPr txBox="1">
            <a:spLocks noGrp="1"/>
          </p:cNvSpPr>
          <p:nvPr/>
        </p:nvSpPr>
        <p:spPr>
          <a:xfrm>
            <a:off x="4571123" y="1653534"/>
            <a:ext cx="4686522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ct val="114999"/>
              </a:lnSpc>
              <a:buNone/>
            </a:pP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Then sneakers became…</a:t>
            </a:r>
            <a:br>
              <a:rPr lang="en-US" sz="2000" b="1" dirty="0">
                <a:solidFill>
                  <a:srgbClr val="0C1930"/>
                </a:solidFill>
                <a:ea typeface="Source Sans Pr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– A part of everyday fashion</a:t>
            </a:r>
            <a:br>
              <a:rPr lang="en-US" sz="2000" b="1" dirty="0">
                <a:ea typeface="Source Sans Pro"/>
                <a:cs typeface="Segoe UI"/>
              </a:rPr>
            </a:br>
            <a:r>
              <a:rPr lang="en-US" sz="20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– Popular in music, movies, and streetwear</a:t>
            </a:r>
            <a:endParaRPr lang="en" sz="2000" b="1">
              <a:solidFill>
                <a:srgbClr val="0C1930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en" sz="2000" b="1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pic>
        <p:nvPicPr>
          <p:cNvPr id="2" name="Picture 1" descr="A person&amp;#39;s legs and feet on a road&#10;&#10;AI-generated content may be incorrect.">
            <a:extLst>
              <a:ext uri="{FF2B5EF4-FFF2-40B4-BE49-F238E27FC236}">
                <a16:creationId xmlns:a16="http://schemas.microsoft.com/office/drawing/2014/main" id="{3FB80493-1A47-E195-2AA7-95EABA1A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15" r="27906"/>
          <a:stretch>
            <a:fillRect/>
          </a:stretch>
        </p:blipFill>
        <p:spPr>
          <a:xfrm>
            <a:off x="2974398" y="2719510"/>
            <a:ext cx="1739188" cy="2328739"/>
          </a:xfrm>
          <a:prstGeom prst="rect">
            <a:avLst/>
          </a:prstGeom>
        </p:spPr>
      </p:pic>
      <p:pic>
        <p:nvPicPr>
          <p:cNvPr id="4" name="Picture 3" descr="A person wearing jeans and shoes&#10;&#10;AI-generated content may be incorrect.">
            <a:extLst>
              <a:ext uri="{FF2B5EF4-FFF2-40B4-BE49-F238E27FC236}">
                <a16:creationId xmlns:a16="http://schemas.microsoft.com/office/drawing/2014/main" id="{E04546AB-BFDC-E8D2-EB63-9D8DDDCD2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466" y="2822863"/>
            <a:ext cx="1753467" cy="17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C858-29F2-603F-4A76-B435C0EEF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14">
            <a:extLst>
              <a:ext uri="{FF2B5EF4-FFF2-40B4-BE49-F238E27FC236}">
                <a16:creationId xmlns:a16="http://schemas.microsoft.com/office/drawing/2014/main" id="{41FF5E2B-7A6B-91A7-1866-652586DB75C1}"/>
              </a:ext>
            </a:extLst>
          </p:cNvPr>
          <p:cNvSpPr txBox="1">
            <a:spLocks noGrp="1"/>
          </p:cNvSpPr>
          <p:nvPr/>
        </p:nvSpPr>
        <p:spPr>
          <a:xfrm>
            <a:off x="724680" y="850035"/>
            <a:ext cx="70305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r>
              <a:rPr lang="en" sz="4000" dirty="0">
                <a:solidFill>
                  <a:srgbClr val="0C1930"/>
                </a:solidFill>
                <a:latin typeface="Source Sans Pro"/>
                <a:ea typeface="Source Sans Pro"/>
              </a:rPr>
              <a:t>History of Footwear</a:t>
            </a:r>
            <a:endParaRPr lang="en-US" dirty="0"/>
          </a:p>
        </p:txBody>
      </p:sp>
      <p:sp>
        <p:nvSpPr>
          <p:cNvPr id="6" name="Google Shape;285;p14">
            <a:extLst>
              <a:ext uri="{FF2B5EF4-FFF2-40B4-BE49-F238E27FC236}">
                <a16:creationId xmlns:a16="http://schemas.microsoft.com/office/drawing/2014/main" id="{C4A242E6-6A00-5AEB-3D5E-EFF52604F4FB}"/>
              </a:ext>
            </a:extLst>
          </p:cNvPr>
          <p:cNvSpPr txBox="1">
            <a:spLocks noGrp="1"/>
          </p:cNvSpPr>
          <p:nvPr/>
        </p:nvSpPr>
        <p:spPr>
          <a:xfrm>
            <a:off x="724680" y="1529295"/>
            <a:ext cx="4418166" cy="2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46050" indent="0">
              <a:lnSpc>
                <a:spcPct val="114999"/>
              </a:lnSpc>
              <a:buNone/>
            </a:pPr>
            <a:r>
              <a:rPr lang="en" sz="2400" b="1" dirty="0">
                <a:solidFill>
                  <a:srgbClr val="0C1930"/>
                </a:solidFill>
                <a:ea typeface="Source Sans Pro"/>
                <a:cs typeface="Segoe UI"/>
                <a:sym typeface="Arial"/>
              </a:rPr>
              <a:t>In the 1970s, big sneaker brands appeared like…</a:t>
            </a:r>
            <a:br>
              <a:rPr lang="en" sz="2400" b="1" dirty="0">
                <a:ea typeface="Source Sans Pro"/>
                <a:cs typeface="Segoe UI"/>
                <a:sym typeface="Arial"/>
              </a:rPr>
            </a:br>
            <a:endParaRPr lang="en" sz="2400" b="1" dirty="0">
              <a:solidFill>
                <a:srgbClr val="0C1930"/>
              </a:solidFill>
              <a:ea typeface="Source Sans Pro"/>
              <a:cs typeface="Segoe UI"/>
            </a:endParaRPr>
          </a:p>
          <a:p>
            <a:pPr marL="488950" indent="-342900">
              <a:lnSpc>
                <a:spcPct val="114999"/>
              </a:lnSpc>
              <a:buFont typeface="Wingdings"/>
              <a:buChar char="Ø"/>
            </a:pPr>
            <a:endParaRPr lang="en" sz="2400" b="1" dirty="0">
              <a:solidFill>
                <a:srgbClr val="464646"/>
              </a:solidFill>
              <a:ea typeface="Source Sans Pro"/>
              <a:cs typeface="Segoe UI"/>
            </a:endParaRPr>
          </a:p>
          <a:p>
            <a:pPr>
              <a:lnSpc>
                <a:spcPct val="114999"/>
              </a:lnSpc>
              <a:buNone/>
            </a:pPr>
            <a:endParaRPr lang="en" sz="2400" dirty="0">
              <a:solidFill>
                <a:srgbClr val="0C1930"/>
              </a:solidFill>
              <a:ea typeface="Source Sans Pro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79B1BB-7006-FF6C-E84E-83F74A9C9DBD}"/>
              </a:ext>
            </a:extLst>
          </p:cNvPr>
          <p:cNvSpPr txBox="1"/>
          <p:nvPr/>
        </p:nvSpPr>
        <p:spPr>
          <a:xfrm>
            <a:off x="1152525" y="2572616"/>
            <a:ext cx="2743200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88950" indent="-342900">
              <a:lnSpc>
                <a:spcPts val="3150"/>
              </a:lnSpc>
              <a:buFont typeface="Wingdings,Sans-Serif"/>
              <a:buChar char="Ø"/>
            </a:pPr>
            <a:r>
              <a:rPr lang="en-US" sz="2400" b="1" dirty="0">
                <a:solidFill>
                  <a:srgbClr val="0C1930"/>
                </a:solidFill>
                <a:latin typeface="Nunito"/>
                <a:cs typeface="Arial"/>
              </a:rPr>
              <a:t>Nike​</a:t>
            </a:r>
          </a:p>
          <a:p>
            <a:pPr marL="488950" indent="-342900">
              <a:lnSpc>
                <a:spcPts val="3150"/>
              </a:lnSpc>
              <a:buFont typeface="Wingdings,Sans-Serif"/>
              <a:buChar char="Ø"/>
            </a:pPr>
            <a:r>
              <a:rPr lang="en-US" sz="2400" b="1" dirty="0">
                <a:solidFill>
                  <a:srgbClr val="0C1930"/>
                </a:solidFill>
                <a:latin typeface="Nunito"/>
                <a:cs typeface="Arial"/>
              </a:rPr>
              <a:t>Jordan​</a:t>
            </a:r>
          </a:p>
          <a:p>
            <a:pPr marL="488950" indent="-342900">
              <a:lnSpc>
                <a:spcPts val="3150"/>
              </a:lnSpc>
              <a:buFont typeface="Wingdings,Sans-Serif"/>
              <a:buChar char="Ø"/>
            </a:pPr>
            <a:r>
              <a:rPr lang="en-US" sz="2400" b="1" dirty="0">
                <a:solidFill>
                  <a:srgbClr val="0C1930"/>
                </a:solidFill>
                <a:latin typeface="Nunito"/>
                <a:cs typeface="Arial"/>
              </a:rPr>
              <a:t>Adidas​</a:t>
            </a:r>
          </a:p>
          <a:p>
            <a:pPr marL="488950" indent="-342900">
              <a:lnSpc>
                <a:spcPts val="3150"/>
              </a:lnSpc>
              <a:buFont typeface="Wingdings,Sans-Serif"/>
              <a:buChar char="Ø"/>
            </a:pPr>
            <a:r>
              <a:rPr lang="en-US" sz="2400" b="1" dirty="0">
                <a:solidFill>
                  <a:srgbClr val="0C1930"/>
                </a:solidFill>
                <a:latin typeface="Nunito"/>
                <a:cs typeface="Arial"/>
              </a:rPr>
              <a:t>Converse</a:t>
            </a:r>
          </a:p>
        </p:txBody>
      </p:sp>
      <p:pic>
        <p:nvPicPr>
          <p:cNvPr id="3" name="Picture 2" descr="A black background with white lights&#10;&#10;AI-generated content may be incorrect.">
            <a:extLst>
              <a:ext uri="{FF2B5EF4-FFF2-40B4-BE49-F238E27FC236}">
                <a16:creationId xmlns:a16="http://schemas.microsoft.com/office/drawing/2014/main" id="{B495F87B-D008-8A1D-EC77-3BA14EC1F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394114"/>
            <a:ext cx="3247160" cy="32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485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7a1c246d9f2852b676c4c6ca2076edffea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S_Yel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M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_Yellow" id="{D98D778E-803A-4925-962B-C919C08277D0}" vid="{D2E614B3-B53F-4F1F-84A7-4A6B5F10BE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27443B7F650468EB70DBA5F662911" ma:contentTypeVersion="19" ma:contentTypeDescription="Create a new document." ma:contentTypeScope="" ma:versionID="1dcc0da45af1e6733cd93be76481f6e9">
  <xsd:schema xmlns:xsd="http://www.w3.org/2001/XMLSchema" xmlns:xs="http://www.w3.org/2001/XMLSchema" xmlns:p="http://schemas.microsoft.com/office/2006/metadata/properties" xmlns:ns2="5796801b-3a89-4506-aaa3-b2b080dc6fff" xmlns:ns3="352a001b-fdfe-49a0-8a03-de813b89e960" targetNamespace="http://schemas.microsoft.com/office/2006/metadata/properties" ma:root="true" ma:fieldsID="8061108c9017e2d5c6aa652c79b4115d" ns2:_="" ns3:_="">
    <xsd:import namespace="5796801b-3a89-4506-aaa3-b2b080dc6fff"/>
    <xsd:import namespace="352a001b-fdfe-49a0-8a03-de813b89e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Dateuploadedtocours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6801b-3a89-4506-aaa3-b2b080dc6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9b8d16d-ae89-43c7-a374-a853dcb02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uploadedtocourse" ma:index="25" nillable="true" ma:displayName="Date uploaded to course" ma:format="Dropdown" ma:internalName="Dateuploadedtocourse">
      <xsd:simpleType>
        <xsd:restriction base="dms:Text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a001b-fdfe-49a0-8a03-de813b89e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98a70c-eb8b-4cde-922a-1396e9e365c9}" ma:internalName="TaxCatchAll" ma:showField="CatchAllData" ma:web="352a001b-fdfe-49a0-8a03-de813b89e9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96801b-3a89-4506-aaa3-b2b080dc6fff">
      <Terms xmlns="http://schemas.microsoft.com/office/infopath/2007/PartnerControls"/>
    </lcf76f155ced4ddcb4097134ff3c332f>
    <TaxCatchAll xmlns="352a001b-fdfe-49a0-8a03-de813b89e960" xsi:nil="true"/>
    <Dateuploadedtocourse xmlns="5796801b-3a89-4506-aaa3-b2b080dc6ff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29D63-2070-4FB7-849B-F3BA7E781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6801b-3a89-4506-aaa3-b2b080dc6fff"/>
    <ds:schemaRef ds:uri="352a001b-fdfe-49a0-8a03-de813b89e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D37B0F-942B-4CBA-BBDF-991B64D97777}">
  <ds:schemaRefs>
    <ds:schemaRef ds:uri="30ff7222-84b3-4161-a18c-503cb15f7ed6"/>
    <ds:schemaRef ds:uri="352a001b-fdfe-49a0-8a03-de813b89e960"/>
    <ds:schemaRef ds:uri="5796801b-3a89-4506-aaa3-b2b080dc6fff"/>
    <ds:schemaRef ds:uri="e48d4773-ac0e-4673-a179-ff50079e412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0682D0-2F0D-402C-A44F-13601A6AF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</Words>
  <Application>Microsoft Office PowerPoint</Application>
  <PresentationFormat>On-screen Show (16:9)</PresentationFormat>
  <Paragraphs>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MS_Yellow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revision>720</cp:revision>
  <dcterms:created xsi:type="dcterms:W3CDTF">2016-01-05T02:38:42Z</dcterms:created>
  <dcterms:modified xsi:type="dcterms:W3CDTF">2025-07-08T13:13:51Z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0x0101006F527443B7F650468EB70DBA5F662911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